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D30-5DA9-4EE0-BDAE-7B32DCDDA8B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A3FC77-8F09-4B74-BCBE-4106F185092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6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D30-5DA9-4EE0-BDAE-7B32DCDDA8B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FC77-8F09-4B74-BCBE-4106F185092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9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D30-5DA9-4EE0-BDAE-7B32DCDDA8B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FC77-8F09-4B74-BCBE-4106F185092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3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D30-5DA9-4EE0-BDAE-7B32DCDDA8B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FC77-8F09-4B74-BCBE-4106F185092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6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D30-5DA9-4EE0-BDAE-7B32DCDDA8B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FC77-8F09-4B74-BCBE-4106F185092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7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D30-5DA9-4EE0-BDAE-7B32DCDDA8B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FC77-8F09-4B74-BCBE-4106F185092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D30-5DA9-4EE0-BDAE-7B32DCDDA8B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FC77-8F09-4B74-BCBE-4106F185092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D30-5DA9-4EE0-BDAE-7B32DCDDA8B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FC77-8F09-4B74-BCBE-4106F185092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3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D30-5DA9-4EE0-BDAE-7B32DCDDA8B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FC77-8F09-4B74-BCBE-4106F1850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6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FD30-5DA9-4EE0-BDAE-7B32DCDDA8B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FC77-8F09-4B74-BCBE-4106F185092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1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805FD30-5DA9-4EE0-BDAE-7B32DCDDA8B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FC77-8F09-4B74-BCBE-4106F185092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6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FD30-5DA9-4EE0-BDAE-7B32DCDDA8B3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A3FC77-8F09-4B74-BCBE-4106F185092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B470-A715-757D-64A9-4587C3290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563" y="521999"/>
            <a:ext cx="9144000" cy="23876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DEFORESTATION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E5A9F-F20B-1B45-EE3A-8505C8043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01" y="2909599"/>
            <a:ext cx="4230254" cy="3971636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DrivenByData</a:t>
            </a:r>
            <a:r>
              <a:rPr lang="en-IN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(team15)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1]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Akshitha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2]Ankita Sahoo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3]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Arati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Menon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86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D89F-DBE8-C347-0113-211E65125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DB3B9-3327-97AA-5013-22FAD535E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93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2C1D-2E2C-CAB1-38D7-65622845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C705-0343-28C6-82E6-340111DC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IN" dirty="0"/>
              <a:t>Different methods</a:t>
            </a:r>
            <a:r>
              <a:rPr lang="en-US" dirty="0"/>
              <a:t> to solve this problem</a:t>
            </a:r>
          </a:p>
          <a:p>
            <a:r>
              <a:rPr lang="en-IN" dirty="0"/>
              <a:t>Which method did we select to implement</a:t>
            </a:r>
          </a:p>
          <a:p>
            <a:r>
              <a:rPr lang="en-US" dirty="0"/>
              <a:t>Other benefits of using satellite images</a:t>
            </a:r>
          </a:p>
          <a:p>
            <a:r>
              <a:rPr lang="en-IN" dirty="0"/>
              <a:t>Working</a:t>
            </a:r>
          </a:p>
          <a:p>
            <a:r>
              <a:rPr lang="en-IN" dirty="0"/>
              <a:t>Working- Theory</a:t>
            </a:r>
          </a:p>
          <a:p>
            <a:r>
              <a:rPr lang="en-IN" dirty="0"/>
              <a:t>Working- Formulae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0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1F5D-01C3-7DCB-9FFE-4EBFF7A8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D133-523D-A8EF-2319-B50CB11FB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As we are aware that climate change is a major problem today, and deforestation is one of the causes of this climate change.</a:t>
            </a:r>
          </a:p>
          <a:p>
            <a:endParaRPr lang="en-IN" dirty="0"/>
          </a:p>
          <a:p>
            <a:r>
              <a:rPr lang="en-IN" dirty="0"/>
              <a:t>Hence, we decided on working on how to track this deforestation. Once, we can track this deforestation, we can also find means to minimize the same. Thereby, creating a major change in the society</a:t>
            </a:r>
          </a:p>
          <a:p>
            <a:endParaRPr lang="en-IN" dirty="0"/>
          </a:p>
          <a:p>
            <a:r>
              <a:rPr lang="en-IN" dirty="0"/>
              <a:t>Due to deforestation problems like drought, global warming occur.  These problems can also be avoided once we minimize deforestation.</a:t>
            </a:r>
          </a:p>
        </p:txBody>
      </p:sp>
    </p:spTree>
    <p:extLst>
      <p:ext uri="{BB962C8B-B14F-4D97-AF65-F5344CB8AC3E}">
        <p14:creationId xmlns:p14="http://schemas.microsoft.com/office/powerpoint/2010/main" val="165107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33BD-27DF-87EB-F2CA-29ECB873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Different methods to solve this problem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B6BCC-173A-6BCD-671F-B7D841F6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433" y="2736168"/>
            <a:ext cx="9603275" cy="3450613"/>
          </a:xfrm>
        </p:spPr>
        <p:txBody>
          <a:bodyPr>
            <a:normAutofit/>
          </a:bodyPr>
          <a:lstStyle/>
          <a:p>
            <a:r>
              <a:rPr lang="en-IN" sz="2400" dirty="0"/>
              <a:t>Using satellite images (Remote Sensing and GIS)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Geospatial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54759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7B71-7849-ABA2-6E57-1819209F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method did we SELECT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B4A0D-121C-B025-6616-02E9E6E0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decided to use the ‘Satellite-images’ method.</a:t>
            </a:r>
          </a:p>
          <a:p>
            <a:endParaRPr lang="en-IN" dirty="0"/>
          </a:p>
          <a:p>
            <a:r>
              <a:rPr lang="en-IN" dirty="0"/>
              <a:t>As, Satellites can capture huge area of land and trees in a short span of time.</a:t>
            </a:r>
          </a:p>
          <a:p>
            <a:r>
              <a:rPr lang="en-IN" dirty="0"/>
              <a:t>Also, they can revisit the same area periodically and regularly.</a:t>
            </a:r>
          </a:p>
          <a:p>
            <a:r>
              <a:rPr lang="en-IN" dirty="0"/>
              <a:t>They have various sensors which help in detecting various kinds of electromagnetic waves.</a:t>
            </a:r>
          </a:p>
          <a:p>
            <a:r>
              <a:rPr lang="en-IN" dirty="0"/>
              <a:t>All the above reasons help in detecting deforestation fast and early.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89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3356-A980-493E-EA5B-5B0EA125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benefits of using satellite images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D10E-F62B-76E8-9B6B-1DDB642E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833" y="2496023"/>
            <a:ext cx="9603275" cy="3450613"/>
          </a:xfrm>
        </p:spPr>
        <p:txBody>
          <a:bodyPr/>
          <a:lstStyle/>
          <a:p>
            <a:r>
              <a:rPr lang="en-US" dirty="0"/>
              <a:t>Tree heights can be measured</a:t>
            </a:r>
          </a:p>
          <a:p>
            <a:r>
              <a:rPr lang="en-US" dirty="0"/>
              <a:t>Carbon emissions can be tracked</a:t>
            </a:r>
          </a:p>
          <a:p>
            <a:r>
              <a:rPr lang="en-US" dirty="0"/>
              <a:t>Forest fires can be monitored</a:t>
            </a:r>
          </a:p>
          <a:p>
            <a:r>
              <a:rPr lang="en-US" dirty="0"/>
              <a:t>Changes to any forest area can be detected comparatively early.</a:t>
            </a:r>
          </a:p>
          <a:p>
            <a:r>
              <a:rPr lang="en-US" dirty="0"/>
              <a:t>It can determine forest extent using land cover maps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7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21E0-D6AE-C7A4-F005-20066378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68A1-A427-6789-5F37-34884C79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use, images captured by satellites to track deforestation.</a:t>
            </a:r>
          </a:p>
          <a:p>
            <a:endParaRPr lang="en-US" dirty="0"/>
          </a:p>
          <a:p>
            <a:r>
              <a:rPr lang="en-US" dirty="0"/>
              <a:t>Basically, we need to classify the various images into multi-label classes.</a:t>
            </a:r>
          </a:p>
          <a:p>
            <a:r>
              <a:rPr lang="en-US" dirty="0"/>
              <a:t>This can be done based on the image properties (like hue, brightness,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Each image may either have one or more similar environmental and atmospheric features, or it may not have any similar environmental and atmospheric features with the other class labels.</a:t>
            </a:r>
          </a:p>
        </p:txBody>
      </p:sp>
    </p:spTree>
    <p:extLst>
      <p:ext uri="{BB962C8B-B14F-4D97-AF65-F5344CB8AC3E}">
        <p14:creationId xmlns:p14="http://schemas.microsoft.com/office/powerpoint/2010/main" val="297315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4D40-A051-A8F8-E616-2B5A9B86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Working-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557A-86BA-90CD-F0B9-B174AB74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‘performance metrics’ here.</a:t>
            </a:r>
          </a:p>
          <a:p>
            <a:r>
              <a:rPr lang="en-US" dirty="0"/>
              <a:t>It is also called  ‘confusion matrix’.</a:t>
            </a:r>
          </a:p>
          <a:p>
            <a:endParaRPr lang="en-US" dirty="0"/>
          </a:p>
          <a:p>
            <a:r>
              <a:rPr lang="en-US" dirty="0"/>
              <a:t>In this values like true positive, true negative, false positive, false negative  are used to calculate values like accuracy, precision, recall, specificity,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dirty="0"/>
              <a:t> score.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69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16AC-25EA-74AA-123E-12350332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working- formulae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8DEB-6384-4713-8353-7A9E5BF34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true positive be TP, true negative be TN, false negative be FN, false positive be FP.</a:t>
            </a:r>
          </a:p>
          <a:p>
            <a:r>
              <a:rPr lang="en-US" dirty="0"/>
              <a:t>Then,</a:t>
            </a:r>
          </a:p>
          <a:p>
            <a:r>
              <a:rPr lang="en-US" dirty="0"/>
              <a:t>Precision =  TP / (TP+FP)</a:t>
            </a:r>
          </a:p>
          <a:p>
            <a:r>
              <a:rPr lang="en-US" dirty="0"/>
              <a:t>Recall =  TP / (TP+FN)</a:t>
            </a:r>
          </a:p>
          <a:p>
            <a:r>
              <a:rPr lang="en-US" dirty="0"/>
              <a:t>Specificity =  TN / (TN+FP)</a:t>
            </a:r>
          </a:p>
          <a:p>
            <a:r>
              <a:rPr lang="en-US" dirty="0"/>
              <a:t>Accuracy = (TP+TN) /  (TP+TN+FP+FN)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en-US" dirty="0"/>
              <a:t> score = (2*recall*precision) / (</a:t>
            </a:r>
            <a:r>
              <a:rPr lang="en-US" dirty="0" err="1"/>
              <a:t>recall+precision</a:t>
            </a:r>
            <a:r>
              <a:rPr lang="en-US" dirty="0"/>
              <a:t>) = 2TP / ( 2TP+FP+FN)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4373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69</TotalTime>
  <Words>490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Gill Sans MT</vt:lpstr>
      <vt:lpstr>Gallery</vt:lpstr>
      <vt:lpstr>DEFORESTATION TRACKING</vt:lpstr>
      <vt:lpstr>CONTENTS</vt:lpstr>
      <vt:lpstr>Introduction</vt:lpstr>
      <vt:lpstr>Different methods to solve this problem  </vt:lpstr>
      <vt:lpstr>Which method did we SELECT to implement</vt:lpstr>
      <vt:lpstr>Other benefits of using satellite images</vt:lpstr>
      <vt:lpstr>WORKING</vt:lpstr>
      <vt:lpstr>Working- Theory</vt:lpstr>
      <vt:lpstr> working- formulae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DEFORESTATION TRACKING</dc:title>
  <dc:creator>Ankita Sahoo</dc:creator>
  <cp:lastModifiedBy>Ankita Sahoo</cp:lastModifiedBy>
  <cp:revision>4</cp:revision>
  <dcterms:created xsi:type="dcterms:W3CDTF">2022-09-24T10:14:56Z</dcterms:created>
  <dcterms:modified xsi:type="dcterms:W3CDTF">2022-09-24T18:49:55Z</dcterms:modified>
</cp:coreProperties>
</file>