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98D-F022-4C80-821E-CF11264C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37551"/>
            <a:ext cx="8709481" cy="2677648"/>
          </a:xfrm>
        </p:spPr>
        <p:txBody>
          <a:bodyPr/>
          <a:lstStyle/>
          <a:p>
            <a:r>
              <a:rPr lang="en-US" sz="4400" dirty="0"/>
              <a:t>TOPIC :</a:t>
            </a:r>
            <a:br>
              <a:rPr lang="en-US" sz="4400" dirty="0"/>
            </a:br>
            <a:r>
              <a:rPr lang="en-US" sz="4400" dirty="0"/>
              <a:t> FINGERPRINT VOTING  SYSTEM</a:t>
            </a:r>
            <a:br>
              <a:rPr lang="en-US" sz="4400" dirty="0"/>
            </a:br>
            <a:r>
              <a:rPr lang="en-US" sz="4400" dirty="0"/>
              <a:t>[VOTEHUB]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BAE7-A105-4EAE-9528-B084E2CFB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464" y="4239490"/>
            <a:ext cx="4377627" cy="1782619"/>
          </a:xfrm>
        </p:spPr>
        <p:txBody>
          <a:bodyPr>
            <a:normAutofit/>
          </a:bodyPr>
          <a:lstStyle/>
          <a:p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6371B-F406-497F-A8A4-AA543309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37" y="4007426"/>
            <a:ext cx="1680609" cy="16806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14282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3BB1-7C3B-444D-A779-DCF2DB3F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29C3-5DE1-4954-9435-0DAEBE13F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966" y="2468032"/>
            <a:ext cx="6284216" cy="4089786"/>
          </a:xfrm>
        </p:spPr>
        <p:txBody>
          <a:bodyPr>
            <a:normAutofit/>
          </a:bodyPr>
          <a:lstStyle/>
          <a:p>
            <a:r>
              <a:rPr lang="en-US" dirty="0"/>
              <a:t>This project is about making a website that assists users to conduct voting online; </a:t>
            </a:r>
            <a:r>
              <a:rPr lang="en-US" dirty="0" err="1"/>
              <a:t>ie</a:t>
            </a:r>
            <a:r>
              <a:rPr lang="en-US" dirty="0"/>
              <a:t>- submitting profiles, verification, and voting.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unique feature is that both candidates and voters can use this website.</a:t>
            </a:r>
          </a:p>
          <a:p>
            <a:r>
              <a:rPr lang="en-US" dirty="0"/>
              <a:t>As many things are moving online, we tried to make a completely online based voting process.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complete this project we have used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reactjs</a:t>
            </a:r>
            <a:r>
              <a:rPr lang="en-US" dirty="0"/>
              <a:t>, </a:t>
            </a:r>
            <a:r>
              <a:rPr lang="en-US" dirty="0" err="1"/>
              <a:t>html,mongodb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51A7C-CCA3-468D-ADE7-F5971D501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6" r="1818" b="8148"/>
          <a:stretch/>
        </p:blipFill>
        <p:spPr>
          <a:xfrm rot="21271523">
            <a:off x="8432800" y="4994575"/>
            <a:ext cx="3269673" cy="149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B8D94-FE64-4480-A6DE-7F737B034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21" t="26414" r="42197" b="23771"/>
          <a:stretch/>
        </p:blipFill>
        <p:spPr>
          <a:xfrm>
            <a:off x="175491" y="2328374"/>
            <a:ext cx="2397966" cy="36956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80ACF7-51A0-4DF7-9E04-690167388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75" r="1439" b="7301"/>
          <a:stretch/>
        </p:blipFill>
        <p:spPr>
          <a:xfrm>
            <a:off x="8504642" y="2553426"/>
            <a:ext cx="3470720" cy="162275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134041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D6B8-A1F2-4479-BC88-E93372F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REACT-JS  and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85F4-0C37-4504-9FF8-FE7DD5A0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13890"/>
            <a:ext cx="479881" cy="34059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10" name="Google Shape;267;p21">
            <a:extLst>
              <a:ext uri="{FF2B5EF4-FFF2-40B4-BE49-F238E27FC236}">
                <a16:creationId xmlns:a16="http://schemas.microsoft.com/office/drawing/2014/main" id="{66CCD1FC-C4C2-4101-8B5E-65262554C8FB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REACT-JS  and HTML</a:t>
            </a:r>
          </a:p>
        </p:txBody>
      </p:sp>
      <p:sp>
        <p:nvSpPr>
          <p:cNvPr id="11" name="Google Shape;268;p21">
            <a:extLst>
              <a:ext uri="{FF2B5EF4-FFF2-40B4-BE49-F238E27FC236}">
                <a16:creationId xmlns:a16="http://schemas.microsoft.com/office/drawing/2014/main" id="{A7715811-4A95-4F45-AE11-30C06907E51E}"/>
              </a:ext>
            </a:extLst>
          </p:cNvPr>
          <p:cNvSpPr txBox="1">
            <a:spLocks/>
          </p:cNvSpPr>
          <p:nvPr/>
        </p:nvSpPr>
        <p:spPr>
          <a:xfrm>
            <a:off x="3960578" y="2373745"/>
            <a:ext cx="5361991" cy="46458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React-JS is the front end library which is used to create dynamic client-side applications.</a:t>
            </a:r>
          </a:p>
          <a:p>
            <a:pPr marL="150876" indent="0">
              <a:spcBef>
                <a:spcPts val="0"/>
              </a:spcBef>
              <a:buSzPct val="79999"/>
              <a:buNone/>
            </a:pPr>
            <a:endParaRPr lang="en-US" sz="2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 err="1"/>
              <a:t>HyperText</a:t>
            </a:r>
            <a:r>
              <a:rPr lang="en-US" sz="2600" dirty="0"/>
              <a:t> Markup Language is a standardized system for tagging text files.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It is used for font, </a:t>
            </a:r>
            <a:r>
              <a:rPr lang="en-US" sz="2600" dirty="0" err="1"/>
              <a:t>colour</a:t>
            </a:r>
            <a:r>
              <a:rPr lang="en-US" sz="2600" dirty="0"/>
              <a:t>, graphic, and </a:t>
            </a:r>
            <a:r>
              <a:rPr lang="en-US" sz="2600" dirty="0" err="1"/>
              <a:t>hypereffects</a:t>
            </a:r>
            <a:r>
              <a:rPr lang="en-US" sz="2600" dirty="0"/>
              <a:t> on world wide web pages.</a:t>
            </a:r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endParaRPr lang="en-US" sz="2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In this project we have used mostly React-</a:t>
            </a:r>
            <a:r>
              <a:rPr lang="en-US" sz="2600" dirty="0" err="1"/>
              <a:t>js</a:t>
            </a:r>
            <a:r>
              <a:rPr lang="en-US" sz="2600" dirty="0"/>
              <a:t> and little html to create a client-side framework(front-end framework).</a:t>
            </a:r>
          </a:p>
          <a:p>
            <a:pPr marL="377191" indent="-285750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endParaRPr lang="en-US" dirty="0"/>
          </a:p>
          <a:p>
            <a:pPr marL="91441" indent="0">
              <a:spcBef>
                <a:spcPts val="0"/>
              </a:spcBef>
              <a:buSzPct val="79999"/>
              <a:buNone/>
            </a:pPr>
            <a:endParaRPr lang="en-US" dirty="0"/>
          </a:p>
        </p:txBody>
      </p:sp>
      <p:pic>
        <p:nvPicPr>
          <p:cNvPr id="12" name="Google Shape;269;p21">
            <a:extLst>
              <a:ext uri="{FF2B5EF4-FFF2-40B4-BE49-F238E27FC236}">
                <a16:creationId xmlns:a16="http://schemas.microsoft.com/office/drawing/2014/main" id="{B4CAAECF-40EA-4EAA-87D1-7B768CF04E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034" y="2388753"/>
            <a:ext cx="3830923" cy="3405909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782FA-64D2-44F8-96D0-16187E24E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21" t="26414" r="42197" b="23771"/>
          <a:stretch/>
        </p:blipFill>
        <p:spPr>
          <a:xfrm>
            <a:off x="9443673" y="2986807"/>
            <a:ext cx="2204638" cy="3289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43255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CA0-D490-420F-BDDB-57558A94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AAB5-19EC-42B9-BAFE-2D46323C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17" y="2673637"/>
            <a:ext cx="7241309" cy="34163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Usually any normal website uses many web pages. Due to this the web pages load at a slower rate.</a:t>
            </a:r>
          </a:p>
          <a:p>
            <a:r>
              <a:rPr lang="en-US" sz="2000" dirty="0"/>
              <a:t>To avoid, this buffering  Nodejs is used.</a:t>
            </a:r>
          </a:p>
          <a:p>
            <a:r>
              <a:rPr lang="en-US" sz="2000" dirty="0"/>
              <a:t>It is an open-source, cross-</a:t>
            </a:r>
            <a:r>
              <a:rPr lang="en-US" sz="2000" dirty="0" err="1"/>
              <a:t>platform,back</a:t>
            </a:r>
            <a:r>
              <a:rPr lang="en-US" sz="2000" dirty="0"/>
              <a:t>-end </a:t>
            </a:r>
            <a:r>
              <a:rPr lang="en-US" sz="2000" dirty="0" err="1"/>
              <a:t>js</a:t>
            </a:r>
            <a:r>
              <a:rPr lang="en-US" sz="2000" dirty="0"/>
              <a:t> runtime </a:t>
            </a:r>
            <a:r>
              <a:rPr lang="en-US" sz="2000" dirty="0" err="1"/>
              <a:t>environtime</a:t>
            </a:r>
            <a:r>
              <a:rPr lang="en-US" sz="2000" dirty="0"/>
              <a:t>.</a:t>
            </a:r>
          </a:p>
          <a:p>
            <a:r>
              <a:rPr lang="en-US" sz="2000" dirty="0"/>
              <a:t>It runs on V8 engine and execute </a:t>
            </a:r>
            <a:r>
              <a:rPr lang="en-US" sz="2000" dirty="0" err="1"/>
              <a:t>js</a:t>
            </a:r>
            <a:r>
              <a:rPr lang="en-US" sz="2000" dirty="0"/>
              <a:t> code outside the web browser. </a:t>
            </a:r>
          </a:p>
          <a:p>
            <a:r>
              <a:rPr lang="en-US" sz="2000" dirty="0"/>
              <a:t>We used Nodejs as it is single-threaded mechanism, and hence using it makes it easier, faster and efficient to switch between web pages.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B4C3C-3427-4591-BABE-DA64DE3F3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546" b="51919"/>
          <a:stretch/>
        </p:blipFill>
        <p:spPr>
          <a:xfrm>
            <a:off x="129719" y="2336799"/>
            <a:ext cx="4506936" cy="393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2AE5A-2DB9-426A-9039-7304306E2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1" r="75659" b="82224"/>
          <a:stretch/>
        </p:blipFill>
        <p:spPr>
          <a:xfrm>
            <a:off x="9079346" y="5846617"/>
            <a:ext cx="2763735" cy="8497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2730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E9F6-E193-43ED-82F2-7921765C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MONGO-DB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64CD-1C03-46DD-ADFD-8C5D0A34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Google Shape;280;p23">
            <a:extLst>
              <a:ext uri="{FF2B5EF4-FFF2-40B4-BE49-F238E27FC236}">
                <a16:creationId xmlns:a16="http://schemas.microsoft.com/office/drawing/2014/main" id="{2D385C0C-4D60-4179-8F61-D0738CF1B5DA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MONGO-DB</a:t>
            </a:r>
            <a:endParaRPr lang="en-US" dirty="0"/>
          </a:p>
        </p:txBody>
      </p:sp>
      <p:sp>
        <p:nvSpPr>
          <p:cNvPr id="5" name="Google Shape;281;p23">
            <a:extLst>
              <a:ext uri="{FF2B5EF4-FFF2-40B4-BE49-F238E27FC236}">
                <a16:creationId xmlns:a16="http://schemas.microsoft.com/office/drawing/2014/main" id="{802C4BDE-5C3B-47AE-B906-0E0E2A843A99}"/>
              </a:ext>
            </a:extLst>
          </p:cNvPr>
          <p:cNvSpPr txBox="1">
            <a:spLocks/>
          </p:cNvSpPr>
          <p:nvPr/>
        </p:nvSpPr>
        <p:spPr>
          <a:xfrm>
            <a:off x="0" y="2183389"/>
            <a:ext cx="12471578" cy="341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MongoDB is an open source, document-oriented, NoSQL database used for high volume data storage.</a:t>
            </a:r>
          </a:p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Instead of using tables and rows as in the databases, MongoDB makes use of collections &amp; documents.</a:t>
            </a:r>
          </a:p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In this project we have used 2 databases to store Candidate details and Voter details.</a:t>
            </a:r>
          </a:p>
          <a:p>
            <a:pPr indent="-251459">
              <a:spcBef>
                <a:spcPts val="0"/>
              </a:spcBef>
              <a:buSzPts val="1440"/>
              <a:buFont typeface="Wingdings 3" charset="2"/>
              <a:buNone/>
            </a:pPr>
            <a:endParaRPr lang="en-US" dirty="0"/>
          </a:p>
        </p:txBody>
      </p:sp>
      <p:pic>
        <p:nvPicPr>
          <p:cNvPr id="6" name="Google Shape;282;p23">
            <a:extLst>
              <a:ext uri="{FF2B5EF4-FFF2-40B4-BE49-F238E27FC236}">
                <a16:creationId xmlns:a16="http://schemas.microsoft.com/office/drawing/2014/main" id="{1D200B7F-1945-448D-8966-01FF942D51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" r="50061" b="46822"/>
          <a:stretch/>
        </p:blipFill>
        <p:spPr>
          <a:xfrm>
            <a:off x="349318" y="3429000"/>
            <a:ext cx="4398995" cy="30109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oogle Shape;283;p23">
            <a:extLst>
              <a:ext uri="{FF2B5EF4-FFF2-40B4-BE49-F238E27FC236}">
                <a16:creationId xmlns:a16="http://schemas.microsoft.com/office/drawing/2014/main" id="{A9F9778C-CC67-4F04-92AD-A7A176A48F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" r="53005" b="45184"/>
          <a:stretch/>
        </p:blipFill>
        <p:spPr>
          <a:xfrm>
            <a:off x="5132842" y="3459018"/>
            <a:ext cx="4398995" cy="30109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EDB5A-B64D-401F-8322-CBE5DE026450}"/>
              </a:ext>
            </a:extLst>
          </p:cNvPr>
          <p:cNvSpPr txBox="1"/>
          <p:nvPr/>
        </p:nvSpPr>
        <p:spPr>
          <a:xfrm>
            <a:off x="10300896" y="4953358"/>
            <a:ext cx="160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THANK</a:t>
            </a:r>
          </a:p>
          <a:p>
            <a:r>
              <a:rPr lang="en-US" b="1" dirty="0">
                <a:solidFill>
                  <a:srgbClr val="002060"/>
                </a:solidFill>
              </a:rPr>
              <a:t>YOU….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22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826</TotalTime>
  <Words>300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TOPIC :  FINGERPRINT VOTING  SYSTEM [VOTEHUB]</vt:lpstr>
      <vt:lpstr>INTRODUCTION</vt:lpstr>
      <vt:lpstr>REACT-JS  and HTML</vt:lpstr>
      <vt:lpstr>NODE-JS</vt:lpstr>
      <vt:lpstr>MONGO-DB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 FINGERPRINT VOTING  SYSTEM [VOTEHUB]</dc:title>
  <dc:creator>Ankita Sahoo</dc:creator>
  <cp:lastModifiedBy>Ankita Sahoo</cp:lastModifiedBy>
  <cp:revision>8</cp:revision>
  <dcterms:created xsi:type="dcterms:W3CDTF">2021-12-05T06:16:05Z</dcterms:created>
  <dcterms:modified xsi:type="dcterms:W3CDTF">2021-12-06T21:01:00Z</dcterms:modified>
</cp:coreProperties>
</file>