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968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7"/>
    <p:restoredTop sz="94681"/>
  </p:normalViewPr>
  <p:slideViewPr>
    <p:cSldViewPr snapToGrid="0">
      <p:cViewPr varScale="1">
        <p:scale>
          <a:sx n="143" d="100"/>
          <a:sy n="143" d="100"/>
        </p:scale>
        <p:origin x="624" y="192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50718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Recommending picking out he most interesting and important parts from your documentation. </a:t>
            </a:r>
            <a:endParaRPr/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33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951138c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951138c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df951138c0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8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82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3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f951138c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f951138c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df951138c0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14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0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sz="4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Font typeface="Inter"/>
              <a:buNone/>
              <a:defRPr sz="4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4943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82496">
            <a:off x="6157459" y="-468357"/>
            <a:ext cx="5190309" cy="29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3600" b="1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592241">
            <a:off x="-1365596" y="-1154886"/>
            <a:ext cx="5190313" cy="296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43386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3400" y="957250"/>
            <a:ext cx="42585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3733800" y="4794706"/>
            <a:ext cx="2082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Kaggle </a:t>
            </a:r>
            <a:r>
              <a:rPr lang="en-US" sz="800">
                <a:solidFill>
                  <a:srgbClr val="929292"/>
                </a:solidFill>
                <a:latin typeface="Inter"/>
                <a:ea typeface="Inter"/>
                <a:cs typeface="Inter"/>
                <a:sym typeface="Inter"/>
              </a:rPr>
              <a:t>BIPOC Program Final Showcase</a:t>
            </a:r>
            <a:endParaRPr sz="800" b="0" i="0" u="none" strike="noStrike" cap="none">
              <a:solidFill>
                <a:srgbClr val="92929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109" y="4794706"/>
            <a:ext cx="557815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B8B8B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2884350" y="2248500"/>
            <a:ext cx="33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sz="30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093834">
            <a:off x="-1351691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755">
            <a:off x="5926798" y="2601164"/>
            <a:ext cx="5190308" cy="296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hack.analyticsvidhya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08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85750"/>
            <a:ext cx="838200" cy="32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54942">
            <a:off x="-1228906" y="321849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982496">
            <a:off x="6157459" y="-468357"/>
            <a:ext cx="5190308" cy="29649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587600" y="3261400"/>
            <a:ext cx="5968800" cy="6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 smtClean="0"/>
              <a:t>Image Net Classification using CNN</a:t>
            </a:r>
            <a:endParaRPr dirty="0"/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49050" y="1716300"/>
            <a:ext cx="6645900" cy="135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KaggleX- Showcase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subTitle" idx="1"/>
          </p:nvPr>
        </p:nvSpPr>
        <p:spPr>
          <a:xfrm>
            <a:off x="1505800" y="2965500"/>
            <a:ext cx="5893500" cy="69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Ankita</a:t>
            </a:r>
            <a:r>
              <a:rPr lang="en-US" dirty="0" smtClean="0"/>
              <a:t> </a:t>
            </a:r>
            <a:r>
              <a:rPr lang="en-US" dirty="0" err="1" smtClean="0"/>
              <a:t>Dhawan</a:t>
            </a:r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505800" y="2061000"/>
            <a:ext cx="7180500" cy="90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Your professional/academic </a:t>
            </a:r>
            <a:r>
              <a:rPr lang="en-US" b="1" dirty="0" smtClean="0"/>
              <a:t>background</a:t>
            </a:r>
          </a:p>
          <a:p>
            <a:pPr marL="101600" lvl="0" indent="0" algn="l" rtl="0"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sz="1400" dirty="0" smtClean="0"/>
              <a:t>I come from a social science background with experience in social science research and statistics. I  completed an online certification in Data Science in Jan 2022 from </a:t>
            </a:r>
            <a:r>
              <a:rPr lang="en-US" sz="1400" dirty="0" err="1" smtClean="0"/>
              <a:t>AnalytixLabs</a:t>
            </a:r>
            <a:r>
              <a:rPr lang="en-US" sz="1400" dirty="0" smtClean="0"/>
              <a:t> and a Deep Learning Specialization from </a:t>
            </a:r>
            <a:r>
              <a:rPr lang="en-US" sz="1400" dirty="0" err="1" smtClean="0"/>
              <a:t>Coursera</a:t>
            </a:r>
            <a:r>
              <a:rPr lang="en-US" sz="1400" dirty="0" smtClean="0"/>
              <a:t> during the </a:t>
            </a:r>
            <a:r>
              <a:rPr lang="en-US" sz="1400" dirty="0" err="1" smtClean="0"/>
              <a:t>Kaggle</a:t>
            </a:r>
            <a:r>
              <a:rPr lang="en-US" sz="1400" dirty="0" smtClean="0"/>
              <a:t> mentorship program.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endParaRPr sz="1600"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 smtClean="0"/>
              <a:t>Your </a:t>
            </a:r>
            <a:r>
              <a:rPr lang="en-US" b="1" dirty="0"/>
              <a:t>current line of work or what you are aspiring to </a:t>
            </a:r>
            <a:r>
              <a:rPr lang="en-US" b="1" dirty="0" smtClean="0"/>
              <a:t>do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dirty="0" smtClean="0"/>
              <a:t>I work as Associate Analytics Consultant at a Market Research firm in India. While my work majorly involves work as data analyst, I aspire to work in the domain of Machine Learning and AI.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304800" y="590550"/>
            <a:ext cx="8597015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Definition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Project </a:t>
            </a:r>
            <a:r>
              <a:rPr lang="en-US" b="1" dirty="0" smtClean="0"/>
              <a:t>Summary</a:t>
            </a:r>
          </a:p>
          <a:p>
            <a:pPr marL="101600" lvl="0" indent="0" algn="l" rtl="0"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sz="1600" dirty="0" smtClean="0"/>
              <a:t>The project is based on classifying images of natural scenes around the world. This data was initially published on </a:t>
            </a:r>
            <a:r>
              <a:rPr lang="en-US" sz="1600" dirty="0" smtClean="0">
                <a:hlinkClick r:id="rId3"/>
              </a:rPr>
              <a:t>https://datahack.analyticsvidhya.com</a:t>
            </a:r>
            <a:r>
              <a:rPr lang="en-US" sz="1600" dirty="0" smtClean="0"/>
              <a:t> by intel to host an Image Classification Challenge.</a:t>
            </a:r>
            <a:endParaRPr lang="en-US" sz="1600" dirty="0"/>
          </a:p>
          <a:p>
            <a:pPr marL="101600" lvl="0" indent="0" algn="l" rtl="0"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Data Science Topic(s) </a:t>
            </a:r>
            <a:r>
              <a:rPr lang="en-US" b="1" dirty="0" smtClean="0"/>
              <a:t>Applied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dirty="0" smtClean="0"/>
              <a:t>Deep learning using Convolution Neural Networks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b="1" dirty="0"/>
              <a:t>What you </a:t>
            </a:r>
            <a:r>
              <a:rPr lang="en-US" b="1" dirty="0" smtClean="0"/>
              <a:t>learned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600" dirty="0" smtClean="0"/>
              <a:t>I learnt the basic concepts of Convolutional Neural Networks and how to apply that to a computer vision problem statement. In this project I also learnt how to optimize model performance by creating deeper networks, image augmentation, batch normalization and when to tweak the learning rate of the model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>
            <a:off x="304800" y="590550"/>
            <a:ext cx="8597100" cy="0"/>
          </a:xfrm>
          <a:prstGeom prst="straightConnector1">
            <a:avLst/>
          </a:prstGeom>
          <a:noFill/>
          <a:ln w="25400" cap="flat" cmpd="sng">
            <a:solidFill>
              <a:srgbClr val="FAE04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04800" y="41007"/>
            <a:ext cx="7429500" cy="529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Details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04800" y="957250"/>
            <a:ext cx="7981800" cy="358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l" rtl="0">
              <a:spcBef>
                <a:spcPts val="480"/>
              </a:spcBef>
              <a:spcAft>
                <a:spcPts val="0"/>
              </a:spcAft>
              <a:buSzPts val="2000"/>
              <a:buNone/>
            </a:pPr>
            <a:r>
              <a:rPr lang="en-US" sz="1600" b="1" dirty="0" smtClean="0"/>
              <a:t>Data Content</a:t>
            </a:r>
          </a:p>
          <a:p>
            <a:pPr fontAlgn="base"/>
            <a:r>
              <a:rPr lang="en-US" sz="1600" dirty="0"/>
              <a:t>This Data contains around 25k images of size 150x150 distributed under 6 categories.</a:t>
            </a:r>
            <a:br>
              <a:rPr lang="en-US" sz="1600" dirty="0"/>
            </a:br>
            <a:r>
              <a:rPr lang="en-US" sz="1600" dirty="0"/>
              <a:t>{'buildings' -&gt; 0,</a:t>
            </a:r>
            <a:br>
              <a:rPr lang="en-US" sz="1600" dirty="0"/>
            </a:br>
            <a:r>
              <a:rPr lang="en-US" sz="1600" dirty="0"/>
              <a:t>'forest' -&gt; 1,</a:t>
            </a:r>
            <a:br>
              <a:rPr lang="en-US" sz="1600" dirty="0"/>
            </a:br>
            <a:r>
              <a:rPr lang="en-US" sz="1600" dirty="0"/>
              <a:t>'glacier' -&gt; 2,</a:t>
            </a:r>
            <a:br>
              <a:rPr lang="en-US" sz="1600" dirty="0"/>
            </a:br>
            <a:r>
              <a:rPr lang="en-US" sz="1600" dirty="0"/>
              <a:t>'mountain' -&gt; 3,</a:t>
            </a:r>
            <a:br>
              <a:rPr lang="en-US" sz="1600" dirty="0"/>
            </a:br>
            <a:r>
              <a:rPr lang="en-US" sz="1600" dirty="0"/>
              <a:t>'sea' -&gt; 4,</a:t>
            </a:r>
            <a:br>
              <a:rPr lang="en-US" sz="1600" dirty="0"/>
            </a:br>
            <a:r>
              <a:rPr lang="en-US" sz="1600" dirty="0"/>
              <a:t>'street' -&gt; 5 }</a:t>
            </a:r>
          </a:p>
          <a:p>
            <a:pPr fontAlgn="base"/>
            <a:r>
              <a:rPr lang="en-US" sz="1600" dirty="0"/>
              <a:t>The Train, Test and Prediction data is separated in </a:t>
            </a:r>
            <a:r>
              <a:rPr lang="en-US" sz="1600" dirty="0" smtClean="0"/>
              <a:t>different files</a:t>
            </a:r>
            <a:r>
              <a:rPr lang="en-US" sz="1600" dirty="0"/>
              <a:t>. There are around 14k images in Train, 3k in Test and 7k in Prediction.</a:t>
            </a:r>
          </a:p>
          <a:p>
            <a:pPr marL="101600" lvl="0" indent="0" algn="l" rtl="0">
              <a:spcBef>
                <a:spcPts val="480"/>
              </a:spcBef>
              <a:spcAft>
                <a:spcPts val="0"/>
              </a:spcAft>
              <a:buSzPts val="20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-190500" y="0"/>
            <a:ext cx="9410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8387" y="2190750"/>
            <a:ext cx="19729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8610600" y="4705350"/>
            <a:ext cx="381000" cy="3639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8093834">
            <a:off x="-1351692" y="-341884"/>
            <a:ext cx="4189629" cy="24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00754">
            <a:off x="5926798" y="2601165"/>
            <a:ext cx="5190308" cy="296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249</Words>
  <Application>Microsoft Macintosh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Inter</vt:lpstr>
      <vt:lpstr>Arial</vt:lpstr>
      <vt:lpstr>Verdana</vt:lpstr>
      <vt:lpstr>Calibri</vt:lpstr>
      <vt:lpstr>Roboto</vt:lpstr>
      <vt:lpstr>Kaggle</vt:lpstr>
      <vt:lpstr>KaggleX- Showcase Template</vt:lpstr>
      <vt:lpstr>Presentation Title</vt:lpstr>
      <vt:lpstr>Background</vt:lpstr>
      <vt:lpstr>Project Definition</vt:lpstr>
      <vt:lpstr>Project Details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KaggleX- Showcase Template</dc:title>
  <cp:lastModifiedBy>Microsoft Office User</cp:lastModifiedBy>
  <cp:revision>4</cp:revision>
  <dcterms:modified xsi:type="dcterms:W3CDTF">2023-03-16T05:42:59Z</dcterms:modified>
</cp:coreProperties>
</file>