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A69B0-7A7A-4E1D-9B29-8D11F6141D11}" v="4" dt="2023-01-19T10:22:21.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Dhawan" userId="69d06312-e5c6-463e-b774-3ea9ac37c8f3" providerId="ADAL" clId="{581A69B0-7A7A-4E1D-9B29-8D11F6141D11}"/>
    <pc:docChg chg="undo custSel addSld modSld">
      <pc:chgData name="Ankita Dhawan" userId="69d06312-e5c6-463e-b774-3ea9ac37c8f3" providerId="ADAL" clId="{581A69B0-7A7A-4E1D-9B29-8D11F6141D11}" dt="2023-01-19T11:38:39.378" v="5229" actId="14100"/>
      <pc:docMkLst>
        <pc:docMk/>
      </pc:docMkLst>
      <pc:sldChg chg="modSp mod">
        <pc:chgData name="Ankita Dhawan" userId="69d06312-e5c6-463e-b774-3ea9ac37c8f3" providerId="ADAL" clId="{581A69B0-7A7A-4E1D-9B29-8D11F6141D11}" dt="2023-01-19T04:30:21.541" v="1" actId="20577"/>
        <pc:sldMkLst>
          <pc:docMk/>
          <pc:sldMk cId="3535703045" sldId="260"/>
        </pc:sldMkLst>
        <pc:spChg chg="mod">
          <ac:chgData name="Ankita Dhawan" userId="69d06312-e5c6-463e-b774-3ea9ac37c8f3" providerId="ADAL" clId="{581A69B0-7A7A-4E1D-9B29-8D11F6141D11}" dt="2023-01-19T04:30:21.541" v="1" actId="20577"/>
          <ac:spMkLst>
            <pc:docMk/>
            <pc:sldMk cId="3535703045" sldId="260"/>
            <ac:spMk id="2" creationId="{144E6792-D35A-89D7-7693-860601247369}"/>
          </ac:spMkLst>
        </pc:spChg>
      </pc:sldChg>
      <pc:sldChg chg="addSp modSp mod">
        <pc:chgData name="Ankita Dhawan" userId="69d06312-e5c6-463e-b774-3ea9ac37c8f3" providerId="ADAL" clId="{581A69B0-7A7A-4E1D-9B29-8D11F6141D11}" dt="2023-01-19T06:02:11.533" v="1084" actId="1076"/>
        <pc:sldMkLst>
          <pc:docMk/>
          <pc:sldMk cId="3336005590" sldId="265"/>
        </pc:sldMkLst>
        <pc:spChg chg="mod">
          <ac:chgData name="Ankita Dhawan" userId="69d06312-e5c6-463e-b774-3ea9ac37c8f3" providerId="ADAL" clId="{581A69B0-7A7A-4E1D-9B29-8D11F6141D11}" dt="2023-01-19T05:50:21.952" v="757" actId="27636"/>
          <ac:spMkLst>
            <pc:docMk/>
            <pc:sldMk cId="3336005590" sldId="265"/>
            <ac:spMk id="2" creationId="{F85E51F0-D7D5-0390-C196-E09D295F7387}"/>
          </ac:spMkLst>
        </pc:spChg>
        <pc:spChg chg="mod">
          <ac:chgData name="Ankita Dhawan" userId="69d06312-e5c6-463e-b774-3ea9ac37c8f3" providerId="ADAL" clId="{581A69B0-7A7A-4E1D-9B29-8D11F6141D11}" dt="2023-01-19T06:02:10.202" v="1083" actId="14100"/>
          <ac:spMkLst>
            <pc:docMk/>
            <pc:sldMk cId="3336005590" sldId="265"/>
            <ac:spMk id="3" creationId="{E86FCE78-A5FF-1AA1-F2E8-FDC81D597357}"/>
          </ac:spMkLst>
        </pc:spChg>
        <pc:picChg chg="add mod">
          <ac:chgData name="Ankita Dhawan" userId="69d06312-e5c6-463e-b774-3ea9ac37c8f3" providerId="ADAL" clId="{581A69B0-7A7A-4E1D-9B29-8D11F6141D11}" dt="2023-01-19T06:02:11.533" v="1084" actId="1076"/>
          <ac:picMkLst>
            <pc:docMk/>
            <pc:sldMk cId="3336005590" sldId="265"/>
            <ac:picMk id="5" creationId="{7B3C4751-6C95-6359-5C93-148D74CF5832}"/>
          </ac:picMkLst>
        </pc:picChg>
      </pc:sldChg>
      <pc:sldChg chg="addSp modSp new mod">
        <pc:chgData name="Ankita Dhawan" userId="69d06312-e5c6-463e-b774-3ea9ac37c8f3" providerId="ADAL" clId="{581A69B0-7A7A-4E1D-9B29-8D11F6141D11}" dt="2023-01-19T06:48:00.187" v="2743" actId="1076"/>
        <pc:sldMkLst>
          <pc:docMk/>
          <pc:sldMk cId="123852057" sldId="266"/>
        </pc:sldMkLst>
        <pc:spChg chg="mod">
          <ac:chgData name="Ankita Dhawan" userId="69d06312-e5c6-463e-b774-3ea9ac37c8f3" providerId="ADAL" clId="{581A69B0-7A7A-4E1D-9B29-8D11F6141D11}" dt="2023-01-19T06:02:55.533" v="1143" actId="14100"/>
          <ac:spMkLst>
            <pc:docMk/>
            <pc:sldMk cId="123852057" sldId="266"/>
            <ac:spMk id="2" creationId="{3DA3BA03-5785-EDEA-7D5C-23FB4DD7E31E}"/>
          </ac:spMkLst>
        </pc:spChg>
        <pc:spChg chg="mod">
          <ac:chgData name="Ankita Dhawan" userId="69d06312-e5c6-463e-b774-3ea9ac37c8f3" providerId="ADAL" clId="{581A69B0-7A7A-4E1D-9B29-8D11F6141D11}" dt="2023-01-19T06:47:19.734" v="2740" actId="20577"/>
          <ac:spMkLst>
            <pc:docMk/>
            <pc:sldMk cId="123852057" sldId="266"/>
            <ac:spMk id="3" creationId="{C082B613-FCB6-87B9-0FB2-8B4EEF72786E}"/>
          </ac:spMkLst>
        </pc:spChg>
        <pc:picChg chg="add mod">
          <ac:chgData name="Ankita Dhawan" userId="69d06312-e5c6-463e-b774-3ea9ac37c8f3" providerId="ADAL" clId="{581A69B0-7A7A-4E1D-9B29-8D11F6141D11}" dt="2023-01-19T06:48:00.187" v="2743" actId="1076"/>
          <ac:picMkLst>
            <pc:docMk/>
            <pc:sldMk cId="123852057" sldId="266"/>
            <ac:picMk id="5" creationId="{BCA8DA4B-9D19-6E92-5088-18E95513B57B}"/>
          </ac:picMkLst>
        </pc:picChg>
      </pc:sldChg>
      <pc:sldChg chg="modSp new mod">
        <pc:chgData name="Ankita Dhawan" userId="69d06312-e5c6-463e-b774-3ea9ac37c8f3" providerId="ADAL" clId="{581A69B0-7A7A-4E1D-9B29-8D11F6141D11}" dt="2023-01-19T07:01:05.438" v="3299" actId="20577"/>
        <pc:sldMkLst>
          <pc:docMk/>
          <pc:sldMk cId="2960301578" sldId="267"/>
        </pc:sldMkLst>
        <pc:spChg chg="mod">
          <ac:chgData name="Ankita Dhawan" userId="69d06312-e5c6-463e-b774-3ea9ac37c8f3" providerId="ADAL" clId="{581A69B0-7A7A-4E1D-9B29-8D11F6141D11}" dt="2023-01-19T06:52:33.537" v="2800" actId="14100"/>
          <ac:spMkLst>
            <pc:docMk/>
            <pc:sldMk cId="2960301578" sldId="267"/>
            <ac:spMk id="2" creationId="{BF5B42E5-4F41-9684-B240-61D70C0A2753}"/>
          </ac:spMkLst>
        </pc:spChg>
        <pc:spChg chg="mod">
          <ac:chgData name="Ankita Dhawan" userId="69d06312-e5c6-463e-b774-3ea9ac37c8f3" providerId="ADAL" clId="{581A69B0-7A7A-4E1D-9B29-8D11F6141D11}" dt="2023-01-19T07:01:05.438" v="3299" actId="20577"/>
          <ac:spMkLst>
            <pc:docMk/>
            <pc:sldMk cId="2960301578" sldId="267"/>
            <ac:spMk id="3" creationId="{5DEE3538-ADB5-EE40-3F87-7B893306484A}"/>
          </ac:spMkLst>
        </pc:spChg>
      </pc:sldChg>
      <pc:sldChg chg="addSp modSp new mod">
        <pc:chgData name="Ankita Dhawan" userId="69d06312-e5c6-463e-b774-3ea9ac37c8f3" providerId="ADAL" clId="{581A69B0-7A7A-4E1D-9B29-8D11F6141D11}" dt="2023-01-19T08:06:46.711" v="3661" actId="1076"/>
        <pc:sldMkLst>
          <pc:docMk/>
          <pc:sldMk cId="2850724090" sldId="268"/>
        </pc:sldMkLst>
        <pc:spChg chg="mod">
          <ac:chgData name="Ankita Dhawan" userId="69d06312-e5c6-463e-b774-3ea9ac37c8f3" providerId="ADAL" clId="{581A69B0-7A7A-4E1D-9B29-8D11F6141D11}" dt="2023-01-19T07:02:36.909" v="3358" actId="14100"/>
          <ac:spMkLst>
            <pc:docMk/>
            <pc:sldMk cId="2850724090" sldId="268"/>
            <ac:spMk id="2" creationId="{74E8CC25-4B42-FBBF-552D-3A6B0240C681}"/>
          </ac:spMkLst>
        </pc:spChg>
        <pc:spChg chg="mod">
          <ac:chgData name="Ankita Dhawan" userId="69d06312-e5c6-463e-b774-3ea9ac37c8f3" providerId="ADAL" clId="{581A69B0-7A7A-4E1D-9B29-8D11F6141D11}" dt="2023-01-19T08:06:39.097" v="3659" actId="1076"/>
          <ac:spMkLst>
            <pc:docMk/>
            <pc:sldMk cId="2850724090" sldId="268"/>
            <ac:spMk id="3" creationId="{239E1757-AF50-02ED-173D-B06C4D8B57C0}"/>
          </ac:spMkLst>
        </pc:spChg>
        <pc:picChg chg="add mod">
          <ac:chgData name="Ankita Dhawan" userId="69d06312-e5c6-463e-b774-3ea9ac37c8f3" providerId="ADAL" clId="{581A69B0-7A7A-4E1D-9B29-8D11F6141D11}" dt="2023-01-19T08:06:46.711" v="3661" actId="1076"/>
          <ac:picMkLst>
            <pc:docMk/>
            <pc:sldMk cId="2850724090" sldId="268"/>
            <ac:picMk id="5" creationId="{110DFAB2-0479-44DC-4477-1490090C2464}"/>
          </ac:picMkLst>
        </pc:picChg>
      </pc:sldChg>
      <pc:sldChg chg="addSp modSp new mod">
        <pc:chgData name="Ankita Dhawan" userId="69d06312-e5c6-463e-b774-3ea9ac37c8f3" providerId="ADAL" clId="{581A69B0-7A7A-4E1D-9B29-8D11F6141D11}" dt="2023-01-19T10:38:06.904" v="4844" actId="1076"/>
        <pc:sldMkLst>
          <pc:docMk/>
          <pc:sldMk cId="2502870111" sldId="269"/>
        </pc:sldMkLst>
        <pc:spChg chg="mod">
          <ac:chgData name="Ankita Dhawan" userId="69d06312-e5c6-463e-b774-3ea9ac37c8f3" providerId="ADAL" clId="{581A69B0-7A7A-4E1D-9B29-8D11F6141D11}" dt="2023-01-19T08:08:35.687" v="3737" actId="14100"/>
          <ac:spMkLst>
            <pc:docMk/>
            <pc:sldMk cId="2502870111" sldId="269"/>
            <ac:spMk id="2" creationId="{B4DB49D2-211C-F774-A170-8876D93D095B}"/>
          </ac:spMkLst>
        </pc:spChg>
        <pc:spChg chg="mod">
          <ac:chgData name="Ankita Dhawan" userId="69d06312-e5c6-463e-b774-3ea9ac37c8f3" providerId="ADAL" clId="{581A69B0-7A7A-4E1D-9B29-8D11F6141D11}" dt="2023-01-19T10:38:02.529" v="4842" actId="1076"/>
          <ac:spMkLst>
            <pc:docMk/>
            <pc:sldMk cId="2502870111" sldId="269"/>
            <ac:spMk id="3" creationId="{1E9CDA51-E914-FF0B-1004-605C09983DB5}"/>
          </ac:spMkLst>
        </pc:spChg>
        <pc:picChg chg="add mod">
          <ac:chgData name="Ankita Dhawan" userId="69d06312-e5c6-463e-b774-3ea9ac37c8f3" providerId="ADAL" clId="{581A69B0-7A7A-4E1D-9B29-8D11F6141D11}" dt="2023-01-19T10:38:06.904" v="4844" actId="1076"/>
          <ac:picMkLst>
            <pc:docMk/>
            <pc:sldMk cId="2502870111" sldId="269"/>
            <ac:picMk id="5" creationId="{FE67E6F0-DF38-C7B5-40B7-DC79ABFD1F1E}"/>
          </ac:picMkLst>
        </pc:picChg>
      </pc:sldChg>
      <pc:sldChg chg="modSp new mod">
        <pc:chgData name="Ankita Dhawan" userId="69d06312-e5c6-463e-b774-3ea9ac37c8f3" providerId="ADAL" clId="{581A69B0-7A7A-4E1D-9B29-8D11F6141D11}" dt="2023-01-19T11:38:39.378" v="5229" actId="14100"/>
        <pc:sldMkLst>
          <pc:docMk/>
          <pc:sldMk cId="843912521" sldId="270"/>
        </pc:sldMkLst>
        <pc:spChg chg="mod">
          <ac:chgData name="Ankita Dhawan" userId="69d06312-e5c6-463e-b774-3ea9ac37c8f3" providerId="ADAL" clId="{581A69B0-7A7A-4E1D-9B29-8D11F6141D11}" dt="2023-01-19T10:35:34.217" v="4837" actId="27636"/>
          <ac:spMkLst>
            <pc:docMk/>
            <pc:sldMk cId="843912521" sldId="270"/>
            <ac:spMk id="2" creationId="{E755F5C6-54B0-7C1A-4967-33D11D04753A}"/>
          </ac:spMkLst>
        </pc:spChg>
        <pc:spChg chg="mod">
          <ac:chgData name="Ankita Dhawan" userId="69d06312-e5c6-463e-b774-3ea9ac37c8f3" providerId="ADAL" clId="{581A69B0-7A7A-4E1D-9B29-8D11F6141D11}" dt="2023-01-19T11:38:39.378" v="5229" actId="14100"/>
          <ac:spMkLst>
            <pc:docMk/>
            <pc:sldMk cId="843912521" sldId="270"/>
            <ac:spMk id="3" creationId="{5B88543E-86F0-3FEC-2D68-67CD363529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6E0D-E947-7F8D-D544-281BE3120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02E5B9-FD53-3397-F365-BAC7DE04F3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B9EB3D-8742-8734-4FD3-7A743B48FA22}"/>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5" name="Footer Placeholder 4">
            <a:extLst>
              <a:ext uri="{FF2B5EF4-FFF2-40B4-BE49-F238E27FC236}">
                <a16:creationId xmlns:a16="http://schemas.microsoft.com/office/drawing/2014/main" id="{137B0E66-4E11-DAB8-8F8A-636DEA78B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800B2-79BB-2287-E8FB-3F4A6B8DD307}"/>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47794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8720-256F-AEE8-7A30-3059AF9520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C88579-CD81-DA59-CEF5-0006A441F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E7D5B-B628-3BB3-55E2-50CB1A7711C6}"/>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5" name="Footer Placeholder 4">
            <a:extLst>
              <a:ext uri="{FF2B5EF4-FFF2-40B4-BE49-F238E27FC236}">
                <a16:creationId xmlns:a16="http://schemas.microsoft.com/office/drawing/2014/main" id="{04A8E34B-AFF8-23A2-51D5-802EDBCBF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A2937-29D2-EA29-705D-73B35F24D999}"/>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13623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2567B-8ECD-5846-CAE2-F51589C53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656B37-11F9-17F0-010F-42A4B6FBE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5DC27-5A31-D3D4-5552-87F1ACE0386C}"/>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5" name="Footer Placeholder 4">
            <a:extLst>
              <a:ext uri="{FF2B5EF4-FFF2-40B4-BE49-F238E27FC236}">
                <a16:creationId xmlns:a16="http://schemas.microsoft.com/office/drawing/2014/main" id="{D265DE5B-D227-D414-3143-CA01778A5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AAFC4-37C4-2AA6-BFBE-B7A1FA487A39}"/>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9491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F1C0-EB01-1154-B306-328CE0FF1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6565EF-B44E-105F-913D-CE2F714EB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98108-CBBE-027C-7028-A81E9FC8E0B2}"/>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5" name="Footer Placeholder 4">
            <a:extLst>
              <a:ext uri="{FF2B5EF4-FFF2-40B4-BE49-F238E27FC236}">
                <a16:creationId xmlns:a16="http://schemas.microsoft.com/office/drawing/2014/main" id="{3F9381CB-0112-8FEF-9745-C807C213D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C98830-085F-B187-44D4-2AECAD3396A0}"/>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425424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F041-14B9-6642-B61C-1647CAEA3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6463F3-4313-A4BA-8ACE-3D931A0DD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27FFDB-C0AB-DD82-1B37-985BA5DDB595}"/>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5" name="Footer Placeholder 4">
            <a:extLst>
              <a:ext uri="{FF2B5EF4-FFF2-40B4-BE49-F238E27FC236}">
                <a16:creationId xmlns:a16="http://schemas.microsoft.com/office/drawing/2014/main" id="{08050798-EA5B-59CB-468A-9B8DF7ABA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390DAE-B8E4-15AD-C51E-4D6F906194B7}"/>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125908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1295-517E-A9CD-10C8-5E68FE648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790B0-BE56-4682-FE4B-7402F3954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165CC5-01E4-63EE-2F72-F99B03C38B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887BBB-FC16-256F-2A61-CBE581532E9B}"/>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6" name="Footer Placeholder 5">
            <a:extLst>
              <a:ext uri="{FF2B5EF4-FFF2-40B4-BE49-F238E27FC236}">
                <a16:creationId xmlns:a16="http://schemas.microsoft.com/office/drawing/2014/main" id="{06568779-5A13-63C8-9025-C480B923E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11729B-F691-C212-E991-A3B4C79B8E7B}"/>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160759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6179-1AA2-5E89-899D-93FD4B4823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B0E84-8113-D1F2-12E5-764C8F18F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503DC1-D9A9-30FC-54B9-40282C2AD1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F19294-4BD2-5524-527D-B7F902DB1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B7D2A-2070-4F78-E9B5-0123E3B1F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04123-D2B4-7F68-B9D3-C2DC2936E8B0}"/>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8" name="Footer Placeholder 7">
            <a:extLst>
              <a:ext uri="{FF2B5EF4-FFF2-40B4-BE49-F238E27FC236}">
                <a16:creationId xmlns:a16="http://schemas.microsoft.com/office/drawing/2014/main" id="{77FE3914-680A-6EC2-D8A5-A4DDDC4C4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BF5A6E-F821-5849-7A2F-D0A6D208ED9C}"/>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417293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E397-ABB5-FE5B-7E2C-A05CC5CC5B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1124B9-843E-4385-CF59-67F8629ABE72}"/>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4" name="Footer Placeholder 3">
            <a:extLst>
              <a:ext uri="{FF2B5EF4-FFF2-40B4-BE49-F238E27FC236}">
                <a16:creationId xmlns:a16="http://schemas.microsoft.com/office/drawing/2014/main" id="{59A00C3D-7AF5-047D-3B8D-20655C7572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D0A820-B2C4-CE89-0B8A-17A38B1DB9D0}"/>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367723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ADBE8-AD6F-3883-600C-D7A6274D1F14}"/>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3" name="Footer Placeholder 2">
            <a:extLst>
              <a:ext uri="{FF2B5EF4-FFF2-40B4-BE49-F238E27FC236}">
                <a16:creationId xmlns:a16="http://schemas.microsoft.com/office/drawing/2014/main" id="{EF01DAF0-21F9-371C-2751-D9B929FCDB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F71E70-EEAF-067B-931A-BD90B079475D}"/>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44154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4849-5717-5DD1-221E-D0BD4A631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3924DD-FA6A-B568-112F-7386A6A8B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094460-4F65-F822-69DC-54DE965E1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2995D-0CD0-D399-2530-92CE5B4D93E1}"/>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6" name="Footer Placeholder 5">
            <a:extLst>
              <a:ext uri="{FF2B5EF4-FFF2-40B4-BE49-F238E27FC236}">
                <a16:creationId xmlns:a16="http://schemas.microsoft.com/office/drawing/2014/main" id="{3155D3F0-2AC8-E7A8-4377-F9EB9D5C4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B4D82-8F96-D3EA-98B9-61FB454604B1}"/>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332779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CA02-ADD7-D4FF-2B02-6CD61238A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5A7060-B288-7D1A-1C39-91760D792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C390D8-E072-5366-DF92-A8EB529F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7A8C02-8503-7879-B687-2E688D378748}"/>
              </a:ext>
            </a:extLst>
          </p:cNvPr>
          <p:cNvSpPr>
            <a:spLocks noGrp="1"/>
          </p:cNvSpPr>
          <p:nvPr>
            <p:ph type="dt" sz="half" idx="10"/>
          </p:nvPr>
        </p:nvSpPr>
        <p:spPr/>
        <p:txBody>
          <a:bodyPr/>
          <a:lstStyle/>
          <a:p>
            <a:fld id="{94C1E15E-0572-462F-9259-D5A012BC8661}" type="datetimeFigureOut">
              <a:rPr lang="en-IN" smtClean="0"/>
              <a:t>19-01-2023</a:t>
            </a:fld>
            <a:endParaRPr lang="en-IN"/>
          </a:p>
        </p:txBody>
      </p:sp>
      <p:sp>
        <p:nvSpPr>
          <p:cNvPr id="6" name="Footer Placeholder 5">
            <a:extLst>
              <a:ext uri="{FF2B5EF4-FFF2-40B4-BE49-F238E27FC236}">
                <a16:creationId xmlns:a16="http://schemas.microsoft.com/office/drawing/2014/main" id="{D468FA34-5233-90AB-F19D-DA4F3E1C6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C5826A-43F8-DB5C-413E-9E213C7B7F54}"/>
              </a:ext>
            </a:extLst>
          </p:cNvPr>
          <p:cNvSpPr>
            <a:spLocks noGrp="1"/>
          </p:cNvSpPr>
          <p:nvPr>
            <p:ph type="sldNum" sz="quarter" idx="12"/>
          </p:nvPr>
        </p:nvSpPr>
        <p:spPr/>
        <p:txBody>
          <a:bodyPr/>
          <a:lstStyle/>
          <a:p>
            <a:fld id="{1C82AFB9-D3EF-46B4-BEFF-7048387A7A16}" type="slidenum">
              <a:rPr lang="en-IN" smtClean="0"/>
              <a:t>‹#›</a:t>
            </a:fld>
            <a:endParaRPr lang="en-IN"/>
          </a:p>
        </p:txBody>
      </p:sp>
    </p:spTree>
    <p:extLst>
      <p:ext uri="{BB962C8B-B14F-4D97-AF65-F5344CB8AC3E}">
        <p14:creationId xmlns:p14="http://schemas.microsoft.com/office/powerpoint/2010/main" val="359289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D9E99-1273-6049-FD0D-443F94E1E1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5CEB8E-33DA-DD6F-0F61-F074E83F8A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440DB5-D322-16AB-F273-25FB7B35F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1E15E-0572-462F-9259-D5A012BC8661}" type="datetimeFigureOut">
              <a:rPr lang="en-IN" smtClean="0"/>
              <a:t>19-01-2023</a:t>
            </a:fld>
            <a:endParaRPr lang="en-IN"/>
          </a:p>
        </p:txBody>
      </p:sp>
      <p:sp>
        <p:nvSpPr>
          <p:cNvPr id="5" name="Footer Placeholder 4">
            <a:extLst>
              <a:ext uri="{FF2B5EF4-FFF2-40B4-BE49-F238E27FC236}">
                <a16:creationId xmlns:a16="http://schemas.microsoft.com/office/drawing/2014/main" id="{3D216872-50FC-2C05-AD7B-32F51D7A7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3DF400-E137-D1B1-9DD2-7C709C9E85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2AFB9-D3EF-46B4-BEFF-7048387A7A16}" type="slidenum">
              <a:rPr lang="en-IN" smtClean="0"/>
              <a:t>‹#›</a:t>
            </a:fld>
            <a:endParaRPr lang="en-IN"/>
          </a:p>
        </p:txBody>
      </p:sp>
    </p:spTree>
    <p:extLst>
      <p:ext uri="{BB962C8B-B14F-4D97-AF65-F5344CB8AC3E}">
        <p14:creationId xmlns:p14="http://schemas.microsoft.com/office/powerpoint/2010/main" val="404151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2A89-B02A-280A-8FC7-1E45D213D522}"/>
              </a:ext>
            </a:extLst>
          </p:cNvPr>
          <p:cNvSpPr>
            <a:spLocks noGrp="1"/>
          </p:cNvSpPr>
          <p:nvPr>
            <p:ph type="ctrTitle"/>
          </p:nvPr>
        </p:nvSpPr>
        <p:spPr/>
        <p:txBody>
          <a:bodyPr/>
          <a:lstStyle/>
          <a:p>
            <a:r>
              <a:rPr lang="en-IN" dirty="0"/>
              <a:t>Course 3: Introduction to ML Strategy</a:t>
            </a:r>
          </a:p>
        </p:txBody>
      </p:sp>
      <p:sp>
        <p:nvSpPr>
          <p:cNvPr id="3" name="Subtitle 2">
            <a:extLst>
              <a:ext uri="{FF2B5EF4-FFF2-40B4-BE49-F238E27FC236}">
                <a16:creationId xmlns:a16="http://schemas.microsoft.com/office/drawing/2014/main" id="{9D79A935-F3FB-CEE0-28A1-1B52DC9A3E28}"/>
              </a:ext>
            </a:extLst>
          </p:cNvPr>
          <p:cNvSpPr>
            <a:spLocks noGrp="1"/>
          </p:cNvSpPr>
          <p:nvPr>
            <p:ph type="subTitle" idx="1"/>
          </p:nvPr>
        </p:nvSpPr>
        <p:spPr/>
        <p:txBody>
          <a:bodyPr/>
          <a:lstStyle/>
          <a:p>
            <a:r>
              <a:rPr lang="en-IN" dirty="0"/>
              <a:t>-Coursera Notes</a:t>
            </a:r>
          </a:p>
        </p:txBody>
      </p:sp>
    </p:spTree>
    <p:extLst>
      <p:ext uri="{BB962C8B-B14F-4D97-AF65-F5344CB8AC3E}">
        <p14:creationId xmlns:p14="http://schemas.microsoft.com/office/powerpoint/2010/main" val="144445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51F0-D7D5-0390-C196-E09D295F7387}"/>
              </a:ext>
            </a:extLst>
          </p:cNvPr>
          <p:cNvSpPr>
            <a:spLocks noGrp="1"/>
          </p:cNvSpPr>
          <p:nvPr>
            <p:ph type="title"/>
          </p:nvPr>
        </p:nvSpPr>
        <p:spPr>
          <a:xfrm>
            <a:off x="838200" y="365126"/>
            <a:ext cx="10515600" cy="413808"/>
          </a:xfrm>
        </p:spPr>
        <p:txBody>
          <a:bodyPr>
            <a:normAutofit fontScale="90000"/>
          </a:bodyPr>
          <a:lstStyle/>
          <a:p>
            <a:r>
              <a:rPr lang="en-IN" dirty="0"/>
              <a:t>Week 2</a:t>
            </a:r>
          </a:p>
        </p:txBody>
      </p:sp>
      <p:sp>
        <p:nvSpPr>
          <p:cNvPr id="3" name="Content Placeholder 2">
            <a:extLst>
              <a:ext uri="{FF2B5EF4-FFF2-40B4-BE49-F238E27FC236}">
                <a16:creationId xmlns:a16="http://schemas.microsoft.com/office/drawing/2014/main" id="{E86FCE78-A5FF-1AA1-F2E8-FDC81D597357}"/>
              </a:ext>
            </a:extLst>
          </p:cNvPr>
          <p:cNvSpPr>
            <a:spLocks noGrp="1"/>
          </p:cNvSpPr>
          <p:nvPr>
            <p:ph idx="1"/>
          </p:nvPr>
        </p:nvSpPr>
        <p:spPr>
          <a:xfrm>
            <a:off x="6686055" y="1657484"/>
            <a:ext cx="5008938" cy="3995741"/>
          </a:xfrm>
        </p:spPr>
        <p:txBody>
          <a:bodyPr>
            <a:normAutofit fontScale="85000" lnSpcReduction="10000"/>
          </a:bodyPr>
          <a:lstStyle/>
          <a:p>
            <a:r>
              <a:rPr lang="en-US" sz="1800" b="1" dirty="0"/>
              <a:t>Error Analysis</a:t>
            </a:r>
            <a:r>
              <a:rPr lang="en-US" sz="1800" dirty="0"/>
              <a:t>: Manually examining how the algorithm is performing, what mistakes it is making.</a:t>
            </a:r>
          </a:p>
          <a:p>
            <a:r>
              <a:rPr lang="en-US" sz="1800" dirty="0"/>
              <a:t>For example, to do an error analysis,</a:t>
            </a:r>
          </a:p>
          <a:p>
            <a:r>
              <a:rPr lang="en-US" sz="1800" dirty="0"/>
              <a:t>- Manually get 100 mislabeled dev set examples</a:t>
            </a:r>
          </a:p>
          <a:p>
            <a:r>
              <a:rPr lang="en-US" sz="1800" dirty="0"/>
              <a:t>-count up how many are dogs</a:t>
            </a:r>
          </a:p>
          <a:p>
            <a:r>
              <a:rPr lang="en-US" sz="1800" dirty="0"/>
              <a:t>If, out of a mislabeled 100 examples, only 5 are correctly classified as dogs. This means that if only 5% of errors are dog pictures, then the best you can do is going down from 10% to 9.5% , implying a 5% relative decrease in error.</a:t>
            </a:r>
          </a:p>
          <a:p>
            <a:r>
              <a:rPr lang="en-US" sz="1800" dirty="0"/>
              <a:t>Ceiling on the performance-what is the best case (best error).</a:t>
            </a:r>
          </a:p>
          <a:p>
            <a:r>
              <a:rPr lang="en-US" sz="1800" dirty="0"/>
              <a:t>To summarize; to carry out error analysis look at your dev set for mislabeled examples for false positives and false negatives and count up the number of examples that fall into each category that helps you prioritize and gives an insight into what to do next.</a:t>
            </a:r>
            <a:endParaRPr lang="en-IN" sz="1800" dirty="0"/>
          </a:p>
        </p:txBody>
      </p:sp>
      <p:pic>
        <p:nvPicPr>
          <p:cNvPr id="5" name="Picture 4" descr="Table">
            <a:extLst>
              <a:ext uri="{FF2B5EF4-FFF2-40B4-BE49-F238E27FC236}">
                <a16:creationId xmlns:a16="http://schemas.microsoft.com/office/drawing/2014/main" id="{7B3C4751-6C95-6359-5C93-148D74CF5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9" y="1657484"/>
            <a:ext cx="6313226" cy="3736434"/>
          </a:xfrm>
          <a:prstGeom prst="rect">
            <a:avLst/>
          </a:prstGeom>
        </p:spPr>
      </p:pic>
    </p:spTree>
    <p:extLst>
      <p:ext uri="{BB962C8B-B14F-4D97-AF65-F5344CB8AC3E}">
        <p14:creationId xmlns:p14="http://schemas.microsoft.com/office/powerpoint/2010/main" val="333600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A03-5785-EDEA-7D5C-23FB4DD7E31E}"/>
              </a:ext>
            </a:extLst>
          </p:cNvPr>
          <p:cNvSpPr>
            <a:spLocks noGrp="1"/>
          </p:cNvSpPr>
          <p:nvPr>
            <p:ph type="title"/>
          </p:nvPr>
        </p:nvSpPr>
        <p:spPr>
          <a:xfrm>
            <a:off x="838200" y="365126"/>
            <a:ext cx="10515600" cy="537986"/>
          </a:xfrm>
        </p:spPr>
        <p:txBody>
          <a:bodyPr>
            <a:normAutofit/>
          </a:bodyPr>
          <a:lstStyle/>
          <a:p>
            <a:r>
              <a:rPr lang="en-IN" sz="3200" b="1" dirty="0"/>
              <a:t>Cleaning up Incorrectly labelled data</a:t>
            </a:r>
          </a:p>
        </p:txBody>
      </p:sp>
      <p:sp>
        <p:nvSpPr>
          <p:cNvPr id="3" name="Content Placeholder 2">
            <a:extLst>
              <a:ext uri="{FF2B5EF4-FFF2-40B4-BE49-F238E27FC236}">
                <a16:creationId xmlns:a16="http://schemas.microsoft.com/office/drawing/2014/main" id="{C082B613-FCB6-87B9-0FB2-8B4EEF72786E}"/>
              </a:ext>
            </a:extLst>
          </p:cNvPr>
          <p:cNvSpPr>
            <a:spLocks noGrp="1"/>
          </p:cNvSpPr>
          <p:nvPr>
            <p:ph idx="1"/>
          </p:nvPr>
        </p:nvSpPr>
        <p:spPr>
          <a:xfrm>
            <a:off x="6096000" y="1207911"/>
            <a:ext cx="5734756" cy="5115807"/>
          </a:xfrm>
        </p:spPr>
        <p:txBody>
          <a:bodyPr>
            <a:normAutofit fontScale="92500" lnSpcReduction="20000"/>
          </a:bodyPr>
          <a:lstStyle/>
          <a:p>
            <a:r>
              <a:rPr lang="en-IN" sz="1600" dirty="0"/>
              <a:t>If you find that your algorithm has mislabelled examples, you can do the following;</a:t>
            </a:r>
          </a:p>
          <a:p>
            <a:r>
              <a:rPr lang="en-IN" sz="1600" dirty="0"/>
              <a:t>DL algorithms are quiet robust to random errors in the training set. Consider your training set and see if the errors are reasonably random, then it is probably ok to leave the errors as they are.</a:t>
            </a:r>
          </a:p>
          <a:p>
            <a:r>
              <a:rPr lang="en-IN" sz="1600" dirty="0"/>
              <a:t>If you have incorrectly labelled examples in your Dev/Test set, do an error analysis and add an extra column of incorrectly labelled data in the error analysis so that you can find out the percentage of errors due to incorrect labels.</a:t>
            </a:r>
          </a:p>
          <a:p>
            <a:r>
              <a:rPr lang="en-IN" sz="1600" dirty="0"/>
              <a:t>Only if working on the percentage of mislabelled images makes a significant difference 	to the ability of the algorithm to evaluate on your dev set, then you can fix the incorrect labels, otherwise leave it.</a:t>
            </a:r>
          </a:p>
          <a:p>
            <a:r>
              <a:rPr lang="en-IN" sz="1600" dirty="0"/>
              <a:t>Look at the overall dev set error.</a:t>
            </a:r>
          </a:p>
          <a:p>
            <a:pPr marL="0" indent="0">
              <a:buNone/>
            </a:pPr>
            <a:r>
              <a:rPr lang="en-IN" sz="1600" dirty="0"/>
              <a:t>If you decide to go to dev set and manually assess the mislabelled examples to fix them;</a:t>
            </a:r>
          </a:p>
          <a:p>
            <a:r>
              <a:rPr lang="en-IN" sz="1600" dirty="0"/>
              <a:t>Apply same process to your dev and test sets to make sure they continue to come from the same distribution.</a:t>
            </a:r>
          </a:p>
          <a:p>
            <a:r>
              <a:rPr lang="en-IN" sz="1600" dirty="0"/>
              <a:t>Consider examining examples your algorithm got right as well the ones it got wrong.</a:t>
            </a:r>
          </a:p>
          <a:p>
            <a:r>
              <a:rPr lang="en-IN" sz="1600" dirty="0"/>
              <a:t>Since train and dev/test data may now from slightly different distributions, it is not required to fix the mislabelled examples on the training set. Just do it on the dev/test set.</a:t>
            </a:r>
          </a:p>
          <a:p>
            <a:endParaRPr lang="en-IN" sz="1600" dirty="0"/>
          </a:p>
        </p:txBody>
      </p:sp>
      <p:pic>
        <p:nvPicPr>
          <p:cNvPr id="5" name="Picture 4" descr="Table">
            <a:extLst>
              <a:ext uri="{FF2B5EF4-FFF2-40B4-BE49-F238E27FC236}">
                <a16:creationId xmlns:a16="http://schemas.microsoft.com/office/drawing/2014/main" id="{BCA8DA4B-9D19-6E92-5088-18E95513B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3" y="1326024"/>
            <a:ext cx="5644445" cy="3686243"/>
          </a:xfrm>
          <a:prstGeom prst="rect">
            <a:avLst/>
          </a:prstGeom>
        </p:spPr>
      </p:pic>
    </p:spTree>
    <p:extLst>
      <p:ext uri="{BB962C8B-B14F-4D97-AF65-F5344CB8AC3E}">
        <p14:creationId xmlns:p14="http://schemas.microsoft.com/office/powerpoint/2010/main" val="12385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42E5-4F41-9684-B240-61D70C0A2753}"/>
              </a:ext>
            </a:extLst>
          </p:cNvPr>
          <p:cNvSpPr>
            <a:spLocks noGrp="1"/>
          </p:cNvSpPr>
          <p:nvPr>
            <p:ph type="title"/>
          </p:nvPr>
        </p:nvSpPr>
        <p:spPr>
          <a:xfrm>
            <a:off x="838200" y="365126"/>
            <a:ext cx="10515600" cy="537986"/>
          </a:xfrm>
        </p:spPr>
        <p:txBody>
          <a:bodyPr>
            <a:normAutofit/>
          </a:bodyPr>
          <a:lstStyle/>
          <a:p>
            <a:r>
              <a:rPr lang="en-IN" sz="3200" b="1" dirty="0"/>
              <a:t>Build your first system quickly and then iterate</a:t>
            </a:r>
          </a:p>
        </p:txBody>
      </p:sp>
      <p:sp>
        <p:nvSpPr>
          <p:cNvPr id="3" name="Content Placeholder 2">
            <a:extLst>
              <a:ext uri="{FF2B5EF4-FFF2-40B4-BE49-F238E27FC236}">
                <a16:creationId xmlns:a16="http://schemas.microsoft.com/office/drawing/2014/main" id="{5DEE3538-ADB5-EE40-3F87-7B893306484A}"/>
              </a:ext>
            </a:extLst>
          </p:cNvPr>
          <p:cNvSpPr>
            <a:spLocks noGrp="1"/>
          </p:cNvSpPr>
          <p:nvPr>
            <p:ph idx="1"/>
          </p:nvPr>
        </p:nvSpPr>
        <p:spPr>
          <a:xfrm>
            <a:off x="982132" y="1241778"/>
            <a:ext cx="10371667" cy="4935185"/>
          </a:xfrm>
        </p:spPr>
        <p:txBody>
          <a:bodyPr/>
          <a:lstStyle/>
          <a:p>
            <a:r>
              <a:rPr lang="en-IN" dirty="0"/>
              <a:t>First set up a dev/test set and metric (deciding where to set up target)</a:t>
            </a:r>
          </a:p>
          <a:p>
            <a:r>
              <a:rPr lang="en-IN" dirty="0"/>
              <a:t>Build initial system quickly (to see how well you are doing against your dev/test set and evaluation metric)</a:t>
            </a:r>
          </a:p>
          <a:p>
            <a:r>
              <a:rPr lang="en-IN" dirty="0"/>
              <a:t>Use bias/variance analysis and error analysis to prioritize next steps.</a:t>
            </a:r>
          </a:p>
          <a:p>
            <a:r>
              <a:rPr lang="en-IN" dirty="0"/>
              <a:t>To summarize, if it’s your first application, its always better to not over think it and build your first system quickly and then use that to iterate. </a:t>
            </a:r>
          </a:p>
        </p:txBody>
      </p:sp>
    </p:spTree>
    <p:extLst>
      <p:ext uri="{BB962C8B-B14F-4D97-AF65-F5344CB8AC3E}">
        <p14:creationId xmlns:p14="http://schemas.microsoft.com/office/powerpoint/2010/main" val="296030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CC25-4B42-FBBF-552D-3A6B0240C681}"/>
              </a:ext>
            </a:extLst>
          </p:cNvPr>
          <p:cNvSpPr>
            <a:spLocks noGrp="1"/>
          </p:cNvSpPr>
          <p:nvPr>
            <p:ph type="title"/>
          </p:nvPr>
        </p:nvSpPr>
        <p:spPr>
          <a:xfrm>
            <a:off x="838200" y="365126"/>
            <a:ext cx="10515600" cy="537986"/>
          </a:xfrm>
        </p:spPr>
        <p:txBody>
          <a:bodyPr>
            <a:normAutofit/>
          </a:bodyPr>
          <a:lstStyle/>
          <a:p>
            <a:r>
              <a:rPr lang="en-IN" sz="3200" b="1" dirty="0"/>
              <a:t>Training and Testing on Different Distributions</a:t>
            </a:r>
          </a:p>
        </p:txBody>
      </p:sp>
      <p:sp>
        <p:nvSpPr>
          <p:cNvPr id="3" name="Content Placeholder 2">
            <a:extLst>
              <a:ext uri="{FF2B5EF4-FFF2-40B4-BE49-F238E27FC236}">
                <a16:creationId xmlns:a16="http://schemas.microsoft.com/office/drawing/2014/main" id="{239E1757-AF50-02ED-173D-B06C4D8B57C0}"/>
              </a:ext>
            </a:extLst>
          </p:cNvPr>
          <p:cNvSpPr>
            <a:spLocks noGrp="1"/>
          </p:cNvSpPr>
          <p:nvPr>
            <p:ph idx="1"/>
          </p:nvPr>
        </p:nvSpPr>
        <p:spPr>
          <a:xfrm>
            <a:off x="838200" y="5806023"/>
            <a:ext cx="10515600" cy="701851"/>
          </a:xfrm>
        </p:spPr>
        <p:txBody>
          <a:bodyPr>
            <a:normAutofit/>
          </a:bodyPr>
          <a:lstStyle/>
          <a:p>
            <a:r>
              <a:rPr lang="en-IN" sz="2000" dirty="0"/>
              <a:t>Allowing your training set to come from different distributions than your dev and test sets allows you to have much more training data which will improve the learning algorithm.</a:t>
            </a:r>
          </a:p>
        </p:txBody>
      </p:sp>
      <p:pic>
        <p:nvPicPr>
          <p:cNvPr id="5" name="Picture 4" descr="Diagram">
            <a:extLst>
              <a:ext uri="{FF2B5EF4-FFF2-40B4-BE49-F238E27FC236}">
                <a16:creationId xmlns:a16="http://schemas.microsoft.com/office/drawing/2014/main" id="{110DFAB2-0479-44DC-4477-1490090C2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37" y="1137986"/>
            <a:ext cx="9135750" cy="4433163"/>
          </a:xfrm>
          <a:prstGeom prst="rect">
            <a:avLst/>
          </a:prstGeom>
        </p:spPr>
      </p:pic>
    </p:spTree>
    <p:extLst>
      <p:ext uri="{BB962C8B-B14F-4D97-AF65-F5344CB8AC3E}">
        <p14:creationId xmlns:p14="http://schemas.microsoft.com/office/powerpoint/2010/main" val="285072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49D2-211C-F774-A170-8876D93D095B}"/>
              </a:ext>
            </a:extLst>
          </p:cNvPr>
          <p:cNvSpPr>
            <a:spLocks noGrp="1"/>
          </p:cNvSpPr>
          <p:nvPr>
            <p:ph type="title"/>
          </p:nvPr>
        </p:nvSpPr>
        <p:spPr>
          <a:xfrm>
            <a:off x="838200" y="365125"/>
            <a:ext cx="10515600" cy="562923"/>
          </a:xfrm>
        </p:spPr>
        <p:txBody>
          <a:bodyPr>
            <a:normAutofit/>
          </a:bodyPr>
          <a:lstStyle/>
          <a:p>
            <a:r>
              <a:rPr lang="en-IN" sz="3200" b="1" dirty="0"/>
              <a:t>Bias and Variance with Mismatched Data Distributions</a:t>
            </a:r>
          </a:p>
        </p:txBody>
      </p:sp>
      <p:sp>
        <p:nvSpPr>
          <p:cNvPr id="3" name="Content Placeholder 2">
            <a:extLst>
              <a:ext uri="{FF2B5EF4-FFF2-40B4-BE49-F238E27FC236}">
                <a16:creationId xmlns:a16="http://schemas.microsoft.com/office/drawing/2014/main" id="{1E9CDA51-E914-FF0B-1004-605C09983DB5}"/>
              </a:ext>
            </a:extLst>
          </p:cNvPr>
          <p:cNvSpPr>
            <a:spLocks noGrp="1"/>
          </p:cNvSpPr>
          <p:nvPr>
            <p:ph idx="1"/>
          </p:nvPr>
        </p:nvSpPr>
        <p:spPr>
          <a:xfrm>
            <a:off x="5746044" y="1560689"/>
            <a:ext cx="6022903" cy="3736622"/>
          </a:xfrm>
        </p:spPr>
        <p:txBody>
          <a:bodyPr>
            <a:normAutofit/>
          </a:bodyPr>
          <a:lstStyle/>
          <a:p>
            <a:r>
              <a:rPr lang="en-IN" sz="1400" dirty="0"/>
              <a:t>When you carve out a small proportion of training set , that you do not use for training the NN but it comes from the same distribution as Training set, it is called Training-Dev set.</a:t>
            </a:r>
          </a:p>
          <a:p>
            <a:r>
              <a:rPr lang="en-IN" sz="1400" dirty="0"/>
              <a:t>When you have only 1% error on training and 9% error on Train-Dev, and on dev set the error is 10% you encounter the problem of variance which means that the algorithm is not able to generalize well on train-dev which is coming from the same distribution.</a:t>
            </a:r>
          </a:p>
          <a:p>
            <a:r>
              <a:rPr lang="en-IN" sz="1400" dirty="0"/>
              <a:t>However when training has 1% error, training dev set has 1.5% error and Dev error jumps to 10% error, there is a problem of data mismatch because training dev and dev sets are coming from different distributions.</a:t>
            </a:r>
          </a:p>
          <a:p>
            <a:r>
              <a:rPr lang="en-IN" sz="1400" dirty="0"/>
              <a:t>On the other hand, a situation of high bias/avoidable bias occurs when error on all 3; training, training dev and Dev sets are high for </a:t>
            </a:r>
            <a:r>
              <a:rPr lang="en-IN" sz="1400" dirty="0" err="1"/>
              <a:t>eg</a:t>
            </a:r>
            <a:r>
              <a:rPr lang="en-IN" sz="1400" dirty="0"/>
              <a:t>, 10, 11, 12% respectively.</a:t>
            </a:r>
          </a:p>
          <a:p>
            <a:r>
              <a:rPr lang="en-IN" sz="1400" dirty="0"/>
              <a:t>Dev set and test set come from the same distributions.</a:t>
            </a:r>
          </a:p>
          <a:p>
            <a:endParaRPr lang="en-IN" sz="1400" dirty="0"/>
          </a:p>
          <a:p>
            <a:endParaRPr lang="en-IN" sz="2400" dirty="0"/>
          </a:p>
        </p:txBody>
      </p:sp>
      <p:pic>
        <p:nvPicPr>
          <p:cNvPr id="5" name="Picture 4" descr="Text, letter">
            <a:extLst>
              <a:ext uri="{FF2B5EF4-FFF2-40B4-BE49-F238E27FC236}">
                <a16:creationId xmlns:a16="http://schemas.microsoft.com/office/drawing/2014/main" id="{FE67E6F0-DF38-C7B5-40B7-DC79ABFD1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52" y="1693334"/>
            <a:ext cx="5424592" cy="2980265"/>
          </a:xfrm>
          <a:prstGeom prst="rect">
            <a:avLst/>
          </a:prstGeom>
        </p:spPr>
      </p:pic>
    </p:spTree>
    <p:extLst>
      <p:ext uri="{BB962C8B-B14F-4D97-AF65-F5344CB8AC3E}">
        <p14:creationId xmlns:p14="http://schemas.microsoft.com/office/powerpoint/2010/main" val="250287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F5C6-54B0-7C1A-4967-33D11D04753A}"/>
              </a:ext>
            </a:extLst>
          </p:cNvPr>
          <p:cNvSpPr>
            <a:spLocks noGrp="1"/>
          </p:cNvSpPr>
          <p:nvPr>
            <p:ph type="title"/>
          </p:nvPr>
        </p:nvSpPr>
        <p:spPr>
          <a:xfrm>
            <a:off x="838200" y="365126"/>
            <a:ext cx="10515600" cy="481542"/>
          </a:xfrm>
        </p:spPr>
        <p:txBody>
          <a:bodyPr>
            <a:normAutofit fontScale="90000"/>
          </a:bodyPr>
          <a:lstStyle/>
          <a:p>
            <a:r>
              <a:rPr lang="en-IN" sz="3200" b="1" dirty="0"/>
              <a:t>Addressing Data Mismatch</a:t>
            </a:r>
          </a:p>
        </p:txBody>
      </p:sp>
      <p:sp>
        <p:nvSpPr>
          <p:cNvPr id="3" name="Content Placeholder 2">
            <a:extLst>
              <a:ext uri="{FF2B5EF4-FFF2-40B4-BE49-F238E27FC236}">
                <a16:creationId xmlns:a16="http://schemas.microsoft.com/office/drawing/2014/main" id="{5B88543E-86F0-3FEC-2D68-67CD363529A2}"/>
              </a:ext>
            </a:extLst>
          </p:cNvPr>
          <p:cNvSpPr>
            <a:spLocks noGrp="1"/>
          </p:cNvSpPr>
          <p:nvPr>
            <p:ph idx="1"/>
          </p:nvPr>
        </p:nvSpPr>
        <p:spPr>
          <a:xfrm>
            <a:off x="756356" y="1264356"/>
            <a:ext cx="10597444" cy="4912607"/>
          </a:xfrm>
        </p:spPr>
        <p:txBody>
          <a:bodyPr>
            <a:normAutofit/>
          </a:bodyPr>
          <a:lstStyle/>
          <a:p>
            <a:pPr marL="0" indent="0">
              <a:buNone/>
            </a:pPr>
            <a:r>
              <a:rPr lang="en-IN" sz="2000" dirty="0"/>
              <a:t>If there is data mismatch, </a:t>
            </a:r>
          </a:p>
          <a:p>
            <a:r>
              <a:rPr lang="en-IN" sz="2000" dirty="0"/>
              <a:t>Do a manual error analysis, look at the training set and dev set to look at how different their data distributions are.</a:t>
            </a:r>
          </a:p>
          <a:p>
            <a:r>
              <a:rPr lang="en-IN" sz="2000" dirty="0"/>
              <a:t>See if there are some ways to get more training data that looks like your dev set and one of the ways is through artificial data synthesis.</a:t>
            </a:r>
          </a:p>
        </p:txBody>
      </p:sp>
    </p:spTree>
    <p:extLst>
      <p:ext uri="{BB962C8B-B14F-4D97-AF65-F5344CB8AC3E}">
        <p14:creationId xmlns:p14="http://schemas.microsoft.com/office/powerpoint/2010/main" val="84391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E798-78AB-014A-D636-DE315C9FA06D}"/>
              </a:ext>
            </a:extLst>
          </p:cNvPr>
          <p:cNvSpPr>
            <a:spLocks noGrp="1"/>
          </p:cNvSpPr>
          <p:nvPr>
            <p:ph type="title"/>
          </p:nvPr>
        </p:nvSpPr>
        <p:spPr>
          <a:xfrm>
            <a:off x="838200" y="365125"/>
            <a:ext cx="10515600" cy="721553"/>
          </a:xfrm>
        </p:spPr>
        <p:txBody>
          <a:bodyPr>
            <a:normAutofit/>
          </a:bodyPr>
          <a:lstStyle/>
          <a:p>
            <a:r>
              <a:rPr lang="en-IN" sz="3200" b="1" dirty="0"/>
              <a:t>Orthogonalization</a:t>
            </a:r>
          </a:p>
        </p:txBody>
      </p:sp>
      <p:sp>
        <p:nvSpPr>
          <p:cNvPr id="3" name="Content Placeholder 2">
            <a:extLst>
              <a:ext uri="{FF2B5EF4-FFF2-40B4-BE49-F238E27FC236}">
                <a16:creationId xmlns:a16="http://schemas.microsoft.com/office/drawing/2014/main" id="{4A1532D8-BC2E-5569-8CD9-CEDAD9C0CAA7}"/>
              </a:ext>
            </a:extLst>
          </p:cNvPr>
          <p:cNvSpPr>
            <a:spLocks noGrp="1"/>
          </p:cNvSpPr>
          <p:nvPr>
            <p:ph idx="1"/>
          </p:nvPr>
        </p:nvSpPr>
        <p:spPr>
          <a:xfrm>
            <a:off x="7427742" y="1521860"/>
            <a:ext cx="4327516" cy="2839125"/>
          </a:xfrm>
        </p:spPr>
        <p:txBody>
          <a:bodyPr>
            <a:normAutofit/>
          </a:bodyPr>
          <a:lstStyle/>
          <a:p>
            <a:r>
              <a:rPr lang="en-IN" sz="2000" dirty="0"/>
              <a:t>It is a process of what parameters to tune in a model. </a:t>
            </a:r>
          </a:p>
          <a:p>
            <a:r>
              <a:rPr lang="en-IN" sz="2000" dirty="0"/>
              <a:t>Better not to use early stopping because it will not reduce the cost function/error. It will fit training set less well.</a:t>
            </a:r>
          </a:p>
        </p:txBody>
      </p:sp>
      <p:pic>
        <p:nvPicPr>
          <p:cNvPr id="7" name="Picture 6" descr="Graphical user interface, text, application&#10;&#10;Description automatically generated">
            <a:extLst>
              <a:ext uri="{FF2B5EF4-FFF2-40B4-BE49-F238E27FC236}">
                <a16:creationId xmlns:a16="http://schemas.microsoft.com/office/drawing/2014/main" id="{DBFABD42-3C8B-8FAD-F6E0-92A10BE4C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42" y="1351107"/>
            <a:ext cx="6679759" cy="4572638"/>
          </a:xfrm>
          <a:prstGeom prst="rect">
            <a:avLst/>
          </a:prstGeom>
        </p:spPr>
      </p:pic>
    </p:spTree>
    <p:extLst>
      <p:ext uri="{BB962C8B-B14F-4D97-AF65-F5344CB8AC3E}">
        <p14:creationId xmlns:p14="http://schemas.microsoft.com/office/powerpoint/2010/main" val="286692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B648-A260-50C0-48D5-F5683F24A24D}"/>
              </a:ext>
            </a:extLst>
          </p:cNvPr>
          <p:cNvSpPr>
            <a:spLocks noGrp="1"/>
          </p:cNvSpPr>
          <p:nvPr>
            <p:ph type="title"/>
          </p:nvPr>
        </p:nvSpPr>
        <p:spPr>
          <a:xfrm>
            <a:off x="838200" y="365126"/>
            <a:ext cx="10515600" cy="820208"/>
          </a:xfrm>
        </p:spPr>
        <p:txBody>
          <a:bodyPr>
            <a:normAutofit/>
          </a:bodyPr>
          <a:lstStyle/>
          <a:p>
            <a:r>
              <a:rPr lang="en-IN" sz="3200" dirty="0"/>
              <a:t>Single Number Evaluation Metric</a:t>
            </a:r>
          </a:p>
        </p:txBody>
      </p:sp>
      <p:sp>
        <p:nvSpPr>
          <p:cNvPr id="3" name="Content Placeholder 2">
            <a:extLst>
              <a:ext uri="{FF2B5EF4-FFF2-40B4-BE49-F238E27FC236}">
                <a16:creationId xmlns:a16="http://schemas.microsoft.com/office/drawing/2014/main" id="{B98167A7-391E-F79C-6A52-63E23F141435}"/>
              </a:ext>
            </a:extLst>
          </p:cNvPr>
          <p:cNvSpPr>
            <a:spLocks noGrp="1"/>
          </p:cNvSpPr>
          <p:nvPr>
            <p:ph idx="1"/>
          </p:nvPr>
        </p:nvSpPr>
        <p:spPr>
          <a:xfrm>
            <a:off x="838200" y="1467556"/>
            <a:ext cx="10515600" cy="4709407"/>
          </a:xfrm>
        </p:spPr>
        <p:txBody>
          <a:bodyPr>
            <a:normAutofit/>
          </a:bodyPr>
          <a:lstStyle/>
          <a:p>
            <a:r>
              <a:rPr lang="en-IN" sz="2000" dirty="0"/>
              <a:t>Between classifier, precision and recall, it is better to use one single number evaluation metric.</a:t>
            </a:r>
          </a:p>
          <a:p>
            <a:r>
              <a:rPr lang="en-IN" sz="2000" dirty="0"/>
              <a:t>Precision is ; of all training examples, what % of examples are actually cats.</a:t>
            </a:r>
          </a:p>
          <a:p>
            <a:r>
              <a:rPr lang="en-IN" sz="2000" dirty="0"/>
              <a:t>Recall is of all the images that are really cats, what % of images were correctly recognized by your classifier.</a:t>
            </a:r>
          </a:p>
          <a:p>
            <a:r>
              <a:rPr lang="en-IN" sz="2000" dirty="0"/>
              <a:t>Therefore, it best to use F1 Score (combines precision and recall) (it is the average of both scores)</a:t>
            </a:r>
          </a:p>
          <a:p>
            <a:r>
              <a:rPr lang="en-IN" sz="2000" dirty="0"/>
              <a:t>Having a well defined dev set + a single number evaluation matrix allows you to classify better. Speeds up the iterative process of your machine learning model.</a:t>
            </a:r>
          </a:p>
          <a:p>
            <a:endParaRPr lang="en-IN" sz="2000" dirty="0"/>
          </a:p>
          <a:p>
            <a:endParaRPr lang="en-IN" sz="2000" dirty="0"/>
          </a:p>
        </p:txBody>
      </p:sp>
    </p:spTree>
    <p:extLst>
      <p:ext uri="{BB962C8B-B14F-4D97-AF65-F5344CB8AC3E}">
        <p14:creationId xmlns:p14="http://schemas.microsoft.com/office/powerpoint/2010/main" val="399003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8C78-BF58-0BEA-6FF5-8C384BA4E5FC}"/>
              </a:ext>
            </a:extLst>
          </p:cNvPr>
          <p:cNvSpPr>
            <a:spLocks noGrp="1"/>
          </p:cNvSpPr>
          <p:nvPr>
            <p:ph type="title"/>
          </p:nvPr>
        </p:nvSpPr>
        <p:spPr>
          <a:xfrm>
            <a:off x="759178" y="244651"/>
            <a:ext cx="10515600" cy="436386"/>
          </a:xfrm>
        </p:spPr>
        <p:txBody>
          <a:bodyPr>
            <a:noAutofit/>
          </a:bodyPr>
          <a:lstStyle/>
          <a:p>
            <a:r>
              <a:rPr lang="en-IN" sz="3200" b="1" dirty="0"/>
              <a:t>Train/Dev/Test Set Distributions</a:t>
            </a:r>
          </a:p>
        </p:txBody>
      </p:sp>
      <p:pic>
        <p:nvPicPr>
          <p:cNvPr id="9" name="Content Placeholder 8" descr="Chart">
            <a:extLst>
              <a:ext uri="{FF2B5EF4-FFF2-40B4-BE49-F238E27FC236}">
                <a16:creationId xmlns:a16="http://schemas.microsoft.com/office/drawing/2014/main" id="{43841723-1C2C-EED0-17E2-8093FDA3D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517" y="1378267"/>
            <a:ext cx="6460150" cy="3136265"/>
          </a:xfrm>
        </p:spPr>
      </p:pic>
      <p:sp>
        <p:nvSpPr>
          <p:cNvPr id="11" name="TextBox 10">
            <a:extLst>
              <a:ext uri="{FF2B5EF4-FFF2-40B4-BE49-F238E27FC236}">
                <a16:creationId xmlns:a16="http://schemas.microsoft.com/office/drawing/2014/main" id="{C9A4C69C-1987-1B36-E8D3-30ADE71A7460}"/>
              </a:ext>
            </a:extLst>
          </p:cNvPr>
          <p:cNvSpPr txBox="1"/>
          <p:nvPr/>
        </p:nvSpPr>
        <p:spPr>
          <a:xfrm>
            <a:off x="7055556" y="1535288"/>
            <a:ext cx="4653927" cy="3970318"/>
          </a:xfrm>
          <a:prstGeom prst="rect">
            <a:avLst/>
          </a:prstGeom>
          <a:noFill/>
        </p:spPr>
        <p:txBody>
          <a:bodyPr wrap="square" rtlCol="0">
            <a:spAutoFit/>
          </a:bodyPr>
          <a:lstStyle/>
          <a:p>
            <a:pPr marL="285750" indent="-285750">
              <a:buFont typeface="Arial" panose="020B0604020202020204" pitchFamily="34" charset="0"/>
              <a:buChar char="•"/>
            </a:pPr>
            <a:r>
              <a:rPr lang="en-IN" dirty="0"/>
              <a:t>The earlier way of splitting  Train, Dev and Test was 60%-20%-20%.</a:t>
            </a:r>
          </a:p>
          <a:p>
            <a:pPr marL="285750" indent="-285750">
              <a:buFont typeface="Arial" panose="020B0604020202020204" pitchFamily="34" charset="0"/>
              <a:buChar char="•"/>
            </a:pPr>
            <a:r>
              <a:rPr lang="en-IN" dirty="0"/>
              <a:t>However, with the emergence of big data with billions of data, it is better to take the following split for train-dev-test set;</a:t>
            </a:r>
          </a:p>
          <a:p>
            <a:pPr marL="285750" indent="-285750">
              <a:buFont typeface="Arial" panose="020B0604020202020204" pitchFamily="34" charset="0"/>
              <a:buChar char="•"/>
            </a:pPr>
            <a:r>
              <a:rPr lang="en-IN" dirty="0"/>
              <a:t>98%-1%-1%</a:t>
            </a:r>
          </a:p>
          <a:p>
            <a:pPr marL="285750" indent="-285750">
              <a:buFont typeface="Arial" panose="020B0604020202020204" pitchFamily="34" charset="0"/>
              <a:buChar char="•"/>
            </a:pPr>
            <a:r>
              <a:rPr lang="en-IN" dirty="0"/>
              <a:t>The test set needs to be big enough to give high confidence in the overall performance of the model.</a:t>
            </a:r>
          </a:p>
          <a:p>
            <a:pPr marL="285750" indent="-285750">
              <a:buFont typeface="Arial" panose="020B0604020202020204" pitchFamily="34" charset="0"/>
              <a:buChar char="•"/>
            </a:pPr>
            <a:r>
              <a:rPr lang="en-IN" dirty="0"/>
              <a:t>A lot of times  a test set is not used since we have Dev set. But its better to use a test set to have unbiased estimate.</a:t>
            </a:r>
          </a:p>
          <a:p>
            <a:endParaRPr lang="en-IN" dirty="0"/>
          </a:p>
          <a:p>
            <a:endParaRPr lang="en-IN" dirty="0"/>
          </a:p>
        </p:txBody>
      </p:sp>
    </p:spTree>
    <p:extLst>
      <p:ext uri="{BB962C8B-B14F-4D97-AF65-F5344CB8AC3E}">
        <p14:creationId xmlns:p14="http://schemas.microsoft.com/office/powerpoint/2010/main" val="74320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6792-D35A-89D7-7693-860601247369}"/>
              </a:ext>
            </a:extLst>
          </p:cNvPr>
          <p:cNvSpPr>
            <a:spLocks noGrp="1"/>
          </p:cNvSpPr>
          <p:nvPr>
            <p:ph type="title"/>
          </p:nvPr>
        </p:nvSpPr>
        <p:spPr>
          <a:xfrm>
            <a:off x="838200" y="365125"/>
            <a:ext cx="10515600" cy="549275"/>
          </a:xfrm>
        </p:spPr>
        <p:txBody>
          <a:bodyPr>
            <a:normAutofit/>
          </a:bodyPr>
          <a:lstStyle/>
          <a:p>
            <a:r>
              <a:rPr lang="en-IN" sz="3200" b="1" dirty="0"/>
              <a:t>When to change dev/test sets and metrics</a:t>
            </a:r>
          </a:p>
        </p:txBody>
      </p:sp>
      <p:pic>
        <p:nvPicPr>
          <p:cNvPr id="5" name="Content Placeholder 4" descr="Graphical user interface, text, application">
            <a:extLst>
              <a:ext uri="{FF2B5EF4-FFF2-40B4-BE49-F238E27FC236}">
                <a16:creationId xmlns:a16="http://schemas.microsoft.com/office/drawing/2014/main" id="{243E2EF1-75E7-BEDE-4378-E0B9C61F1C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7759"/>
            <a:ext cx="8087435" cy="4782482"/>
          </a:xfrm>
        </p:spPr>
      </p:pic>
    </p:spTree>
    <p:extLst>
      <p:ext uri="{BB962C8B-B14F-4D97-AF65-F5344CB8AC3E}">
        <p14:creationId xmlns:p14="http://schemas.microsoft.com/office/powerpoint/2010/main" val="35357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0B66-861C-5FFD-DC8F-AF01094FEE97}"/>
              </a:ext>
            </a:extLst>
          </p:cNvPr>
          <p:cNvSpPr>
            <a:spLocks noGrp="1"/>
          </p:cNvSpPr>
          <p:nvPr>
            <p:ph type="title"/>
          </p:nvPr>
        </p:nvSpPr>
        <p:spPr>
          <a:xfrm>
            <a:off x="533400" y="365126"/>
            <a:ext cx="10515600" cy="740344"/>
          </a:xfrm>
        </p:spPr>
        <p:txBody>
          <a:bodyPr>
            <a:normAutofit/>
          </a:bodyPr>
          <a:lstStyle/>
          <a:p>
            <a:r>
              <a:rPr lang="en-IN" sz="3200" b="1" dirty="0"/>
              <a:t>Comparing to Human-level performance</a:t>
            </a:r>
          </a:p>
        </p:txBody>
      </p:sp>
      <p:pic>
        <p:nvPicPr>
          <p:cNvPr id="5" name="Content Placeholder 4" descr="Diagram">
            <a:extLst>
              <a:ext uri="{FF2B5EF4-FFF2-40B4-BE49-F238E27FC236}">
                <a16:creationId xmlns:a16="http://schemas.microsoft.com/office/drawing/2014/main" id="{B339FA03-1089-C86C-BA0F-262AF4C89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295" y="1197665"/>
            <a:ext cx="5637705" cy="3791781"/>
          </a:xfrm>
        </p:spPr>
      </p:pic>
      <p:sp>
        <p:nvSpPr>
          <p:cNvPr id="6" name="TextBox 5">
            <a:extLst>
              <a:ext uri="{FF2B5EF4-FFF2-40B4-BE49-F238E27FC236}">
                <a16:creationId xmlns:a16="http://schemas.microsoft.com/office/drawing/2014/main" id="{C9FDB12D-E1E2-4923-39B4-F6A54887E706}"/>
              </a:ext>
            </a:extLst>
          </p:cNvPr>
          <p:cNvSpPr txBox="1"/>
          <p:nvPr/>
        </p:nvSpPr>
        <p:spPr>
          <a:xfrm>
            <a:off x="6254045" y="1197665"/>
            <a:ext cx="5453334" cy="5078313"/>
          </a:xfrm>
          <a:prstGeom prst="rect">
            <a:avLst/>
          </a:prstGeom>
          <a:noFill/>
        </p:spPr>
        <p:txBody>
          <a:bodyPr wrap="square" rtlCol="0">
            <a:spAutoFit/>
          </a:bodyPr>
          <a:lstStyle/>
          <a:p>
            <a:pPr marL="285750" indent="-285750">
              <a:buFont typeface="Arial" panose="020B0604020202020204" pitchFamily="34" charset="0"/>
              <a:buChar char="•"/>
            </a:pPr>
            <a:r>
              <a:rPr lang="en-IN" dirty="0"/>
              <a:t>When Comparing ML models to human level tasks such as recognizing cat pictures; initially the algorithm tends to perform well but with time they surpass human level performance and progress and accuracy slows down.</a:t>
            </a:r>
          </a:p>
          <a:p>
            <a:pPr marL="285750" indent="-285750">
              <a:buFont typeface="Arial" panose="020B0604020202020204" pitchFamily="34" charset="0"/>
              <a:buChar char="•"/>
            </a:pPr>
            <a:r>
              <a:rPr lang="en-IN" dirty="0"/>
              <a:t>Once you keep optimizing the algorithm with bigger data, the performance increases but never passes a theoretical limit which is called the Bayes Optimal Error (best possible error).</a:t>
            </a:r>
          </a:p>
          <a:p>
            <a:pPr marL="285750" indent="-285750">
              <a:buFont typeface="Arial" panose="020B0604020202020204" pitchFamily="34" charset="0"/>
              <a:buChar char="•"/>
            </a:pPr>
            <a:r>
              <a:rPr lang="en-IN" dirty="0"/>
              <a:t>Bayes error is the best theoretical function for mapping from x to y that can never be surpassed.</a:t>
            </a:r>
          </a:p>
          <a:p>
            <a:endParaRPr lang="en-IN" dirty="0"/>
          </a:p>
          <a:p>
            <a:r>
              <a:rPr lang="en-IN" dirty="0"/>
              <a:t>As long as ML is worse than Humans, you can;</a:t>
            </a:r>
          </a:p>
          <a:p>
            <a:pPr marL="285750" indent="-285750">
              <a:buFont typeface="Arial" panose="020B0604020202020204" pitchFamily="34" charset="0"/>
              <a:buChar char="•"/>
            </a:pPr>
            <a:r>
              <a:rPr lang="en-IN" dirty="0"/>
              <a:t>Get labelled data from humans.</a:t>
            </a:r>
          </a:p>
          <a:p>
            <a:pPr marL="285750" indent="-285750">
              <a:buFont typeface="Arial" panose="020B0604020202020204" pitchFamily="34" charset="0"/>
              <a:buChar char="•"/>
            </a:pPr>
            <a:r>
              <a:rPr lang="en-IN" dirty="0"/>
              <a:t>Gain insight from manual error analysis: why did the person get this right?</a:t>
            </a:r>
          </a:p>
          <a:p>
            <a:pPr marL="285750" indent="-285750">
              <a:buFont typeface="Arial" panose="020B0604020202020204" pitchFamily="34" charset="0"/>
              <a:buChar char="•"/>
            </a:pPr>
            <a:r>
              <a:rPr lang="en-IN" dirty="0"/>
              <a:t>Better analysis of bias and variance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1925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CCF3-E8FE-8805-F245-BBE6E26DBB1D}"/>
              </a:ext>
            </a:extLst>
          </p:cNvPr>
          <p:cNvSpPr>
            <a:spLocks noGrp="1"/>
          </p:cNvSpPr>
          <p:nvPr>
            <p:ph type="title"/>
          </p:nvPr>
        </p:nvSpPr>
        <p:spPr>
          <a:xfrm>
            <a:off x="454380" y="547599"/>
            <a:ext cx="10515600" cy="628297"/>
          </a:xfrm>
        </p:spPr>
        <p:txBody>
          <a:bodyPr>
            <a:normAutofit/>
          </a:bodyPr>
          <a:lstStyle/>
          <a:p>
            <a:r>
              <a:rPr lang="en-IN" sz="3200" b="1" dirty="0"/>
              <a:t>Avoidable Bias</a:t>
            </a:r>
          </a:p>
        </p:txBody>
      </p:sp>
      <p:sp>
        <p:nvSpPr>
          <p:cNvPr id="3" name="Content Placeholder 2">
            <a:extLst>
              <a:ext uri="{FF2B5EF4-FFF2-40B4-BE49-F238E27FC236}">
                <a16:creationId xmlns:a16="http://schemas.microsoft.com/office/drawing/2014/main" id="{AC3BDE0F-CD18-C786-A05B-AB9462611DC0}"/>
              </a:ext>
            </a:extLst>
          </p:cNvPr>
          <p:cNvSpPr>
            <a:spLocks noGrp="1"/>
          </p:cNvSpPr>
          <p:nvPr>
            <p:ph idx="1"/>
          </p:nvPr>
        </p:nvSpPr>
        <p:spPr>
          <a:xfrm>
            <a:off x="7110484" y="2069573"/>
            <a:ext cx="4817659" cy="2966450"/>
          </a:xfrm>
        </p:spPr>
        <p:txBody>
          <a:bodyPr>
            <a:normAutofit/>
          </a:bodyPr>
          <a:lstStyle/>
          <a:p>
            <a:r>
              <a:rPr lang="en-IN" sz="1800" dirty="0"/>
              <a:t>Avoidable bias is the difference between the training error and the bayes error (human error) where human level error is used as  a proxy for bayes error.</a:t>
            </a:r>
          </a:p>
          <a:p>
            <a:r>
              <a:rPr lang="en-IN" sz="1800" dirty="0"/>
              <a:t>Keep training the model till it reaches the bayes error as doing better than the bayes error can lead to problems of overfitting.</a:t>
            </a:r>
          </a:p>
          <a:p>
            <a:r>
              <a:rPr lang="en-IN" sz="1800" dirty="0"/>
              <a:t>Whereas the difference between the training error and dev error is variance.</a:t>
            </a:r>
          </a:p>
        </p:txBody>
      </p:sp>
      <p:pic>
        <p:nvPicPr>
          <p:cNvPr id="5" name="Picture 4" descr="Whiteboard">
            <a:extLst>
              <a:ext uri="{FF2B5EF4-FFF2-40B4-BE49-F238E27FC236}">
                <a16:creationId xmlns:a16="http://schemas.microsoft.com/office/drawing/2014/main" id="{EF16B79F-7F26-3A81-507F-320C4D7A6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80" y="1264356"/>
            <a:ext cx="6942707" cy="3771667"/>
          </a:xfrm>
          <a:prstGeom prst="rect">
            <a:avLst/>
          </a:prstGeom>
        </p:spPr>
      </p:pic>
    </p:spTree>
    <p:extLst>
      <p:ext uri="{BB962C8B-B14F-4D97-AF65-F5344CB8AC3E}">
        <p14:creationId xmlns:p14="http://schemas.microsoft.com/office/powerpoint/2010/main" val="203554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350C-AE80-92AF-7EAE-134CAE201D6F}"/>
              </a:ext>
            </a:extLst>
          </p:cNvPr>
          <p:cNvSpPr>
            <a:spLocks noGrp="1"/>
          </p:cNvSpPr>
          <p:nvPr>
            <p:ph type="title"/>
          </p:nvPr>
        </p:nvSpPr>
        <p:spPr>
          <a:xfrm>
            <a:off x="838200" y="365126"/>
            <a:ext cx="10515600" cy="590218"/>
          </a:xfrm>
        </p:spPr>
        <p:txBody>
          <a:bodyPr>
            <a:normAutofit/>
          </a:bodyPr>
          <a:lstStyle/>
          <a:p>
            <a:r>
              <a:rPr lang="en-IN" sz="3200" b="1" dirty="0"/>
              <a:t>Surpassing Human Level Performance</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F49C9DBF-D0DE-69C2-7D1A-3C9F3E20F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23602"/>
            <a:ext cx="8459381" cy="4810796"/>
          </a:xfrm>
        </p:spPr>
      </p:pic>
    </p:spTree>
    <p:extLst>
      <p:ext uri="{BB962C8B-B14F-4D97-AF65-F5344CB8AC3E}">
        <p14:creationId xmlns:p14="http://schemas.microsoft.com/office/powerpoint/2010/main" val="101019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45E5-3600-24A5-E53E-F7588743B558}"/>
              </a:ext>
            </a:extLst>
          </p:cNvPr>
          <p:cNvSpPr>
            <a:spLocks noGrp="1"/>
          </p:cNvSpPr>
          <p:nvPr>
            <p:ph type="title"/>
          </p:nvPr>
        </p:nvSpPr>
        <p:spPr>
          <a:xfrm>
            <a:off x="838200" y="365126"/>
            <a:ext cx="10515600" cy="696030"/>
          </a:xfrm>
        </p:spPr>
        <p:txBody>
          <a:bodyPr>
            <a:normAutofit/>
          </a:bodyPr>
          <a:lstStyle/>
          <a:p>
            <a:r>
              <a:rPr lang="en-IN" sz="3200" b="1" dirty="0"/>
              <a:t>Improving your Model Performance</a:t>
            </a:r>
          </a:p>
        </p:txBody>
      </p:sp>
      <p:sp>
        <p:nvSpPr>
          <p:cNvPr id="3" name="Content Placeholder 2">
            <a:extLst>
              <a:ext uri="{FF2B5EF4-FFF2-40B4-BE49-F238E27FC236}">
                <a16:creationId xmlns:a16="http://schemas.microsoft.com/office/drawing/2014/main" id="{C08C4368-A123-57D9-4964-5AE8BD7499A0}"/>
              </a:ext>
            </a:extLst>
          </p:cNvPr>
          <p:cNvSpPr>
            <a:spLocks noGrp="1"/>
          </p:cNvSpPr>
          <p:nvPr>
            <p:ph idx="1"/>
          </p:nvPr>
        </p:nvSpPr>
        <p:spPr>
          <a:xfrm>
            <a:off x="6683023" y="1614313"/>
            <a:ext cx="4862688" cy="3307644"/>
          </a:xfrm>
        </p:spPr>
        <p:txBody>
          <a:bodyPr>
            <a:normAutofit/>
          </a:bodyPr>
          <a:lstStyle/>
          <a:p>
            <a:r>
              <a:rPr lang="en-IN" sz="2000" dirty="0"/>
              <a:t>Look at the difference between training error and bayes error to understand the avoidable bias to see how much of your training model can be improved.</a:t>
            </a:r>
          </a:p>
          <a:p>
            <a:r>
              <a:rPr lang="en-IN" sz="2000" dirty="0"/>
              <a:t>Look at the difference between train error and dev error as an estimate of how much of a variance problem you have. (how much harder should you be working to make your performance generalize from training to dev set. </a:t>
            </a:r>
          </a:p>
          <a:p>
            <a:endParaRPr lang="en-IN" sz="2000" dirty="0"/>
          </a:p>
        </p:txBody>
      </p:sp>
      <p:pic>
        <p:nvPicPr>
          <p:cNvPr id="5" name="Picture 4" descr="Text">
            <a:extLst>
              <a:ext uri="{FF2B5EF4-FFF2-40B4-BE49-F238E27FC236}">
                <a16:creationId xmlns:a16="http://schemas.microsoft.com/office/drawing/2014/main" id="{34FFBC44-2F01-0D2A-B78D-9F5581565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28" y="1395109"/>
            <a:ext cx="6325795" cy="3307644"/>
          </a:xfrm>
          <a:prstGeom prst="rect">
            <a:avLst/>
          </a:prstGeom>
        </p:spPr>
      </p:pic>
    </p:spTree>
    <p:extLst>
      <p:ext uri="{BB962C8B-B14F-4D97-AF65-F5344CB8AC3E}">
        <p14:creationId xmlns:p14="http://schemas.microsoft.com/office/powerpoint/2010/main" val="422429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1329</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Course 3: Introduction to ML Strategy</vt:lpstr>
      <vt:lpstr>Orthogonalization</vt:lpstr>
      <vt:lpstr>Single Number Evaluation Metric</vt:lpstr>
      <vt:lpstr>Train/Dev/Test Set Distributions</vt:lpstr>
      <vt:lpstr>When to change dev/test sets and metrics</vt:lpstr>
      <vt:lpstr>Comparing to Human-level performance</vt:lpstr>
      <vt:lpstr>Avoidable Bias</vt:lpstr>
      <vt:lpstr>Surpassing Human Level Performance</vt:lpstr>
      <vt:lpstr>Improving your Model Performance</vt:lpstr>
      <vt:lpstr>Week 2</vt:lpstr>
      <vt:lpstr>Cleaning up Incorrectly labelled data</vt:lpstr>
      <vt:lpstr>Build your first system quickly and then iterate</vt:lpstr>
      <vt:lpstr>Training and Testing on Different Distributions</vt:lpstr>
      <vt:lpstr>Bias and Variance with Mismatched Data Distributions</vt:lpstr>
      <vt:lpstr>Addressing Data Mismatch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3: Introduction to ML Strategy</dc:title>
  <dc:creator>Ankita Dhawan</dc:creator>
  <cp:lastModifiedBy>Ankita Dhawan</cp:lastModifiedBy>
  <cp:revision>3</cp:revision>
  <dcterms:created xsi:type="dcterms:W3CDTF">2023-01-13T05:39:59Z</dcterms:created>
  <dcterms:modified xsi:type="dcterms:W3CDTF">2023-01-19T11:38:43Z</dcterms:modified>
</cp:coreProperties>
</file>