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FD13A-AE04-E8AC-B799-84915A0810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4082F8-1C6D-E599-29BF-BB6B5D138B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E14CA0-8BD2-BFBC-6672-48E868426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2218E-44AD-4351-A532-5A8265D9A091}" type="datetimeFigureOut">
              <a:rPr lang="en-IN" smtClean="0"/>
              <a:t>20-09-2022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262D5E-C6C7-5507-A460-F9C13B2E8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52D235-EF69-795C-270E-4B252EFD9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A16ED-A939-41B4-8C6D-5BAB886274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0826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5A2A6-6081-A108-AD55-9A73D038A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584008-2A6C-BC05-B63C-1B79ECEE7A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ABD63-AC31-658E-6567-5A313C469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2218E-44AD-4351-A532-5A8265D9A091}" type="datetimeFigureOut">
              <a:rPr lang="en-IN" smtClean="0"/>
              <a:t>20-09-2022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44547-E47C-5C3A-CFDA-5E4A915CE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503F71-9843-AF40-F09C-279BA4DCE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A16ED-A939-41B4-8C6D-5BAB886274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7765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BF5DC0-1871-4E6B-09EF-0C4EE0D91F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4B7B98-378E-79E1-77CE-B84CA97087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58AD32-F200-325F-9ED9-DD91B10F1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2218E-44AD-4351-A532-5A8265D9A091}" type="datetimeFigureOut">
              <a:rPr lang="en-IN" smtClean="0"/>
              <a:t>20-09-2022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AC751D-9EAD-F243-041F-558AA2777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0B04AB-7B2D-11BA-F51A-B1E839C6C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A16ED-A939-41B4-8C6D-5BAB886274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3718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6E0AD-CECE-7D68-99AE-5DD7384E3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5E8E1-2918-4225-2333-E74F635A3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BB5DC6-27C8-90A0-3846-6ACB4A37E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2218E-44AD-4351-A532-5A8265D9A091}" type="datetimeFigureOut">
              <a:rPr lang="en-IN" smtClean="0"/>
              <a:t>20-09-2022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AED651-63A1-E75E-97A2-EE673AE11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191B04-A600-CD69-2EE7-56B6794BA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A16ED-A939-41B4-8C6D-5BAB886274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3437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8812C-06F4-A7E0-97DF-E8927865F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7FBB86-155B-8359-9F8D-BBF02D6EBF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29BD0-9BB5-F37B-F3DE-2279D0068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2218E-44AD-4351-A532-5A8265D9A091}" type="datetimeFigureOut">
              <a:rPr lang="en-IN" smtClean="0"/>
              <a:t>20-09-2022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F7095D-9975-929E-22FF-D64FDAB15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CE84DF-08AB-3C8C-0638-369D85307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A16ED-A939-41B4-8C6D-5BAB886274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0058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FDDE5-C39E-8B88-5651-B5DF44EC7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F966F0-EA4B-B96B-6503-205BBE05B5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782E55-CB9A-1FC2-AF00-FF538647CC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F6DBA4-8473-ECCD-BD12-CAAF56B2A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2218E-44AD-4351-A532-5A8265D9A091}" type="datetimeFigureOut">
              <a:rPr lang="en-IN" smtClean="0"/>
              <a:t>20-09-2022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CB8B1B-17B9-7167-DFFD-682F77C03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2276FF-D76D-8F78-1464-054B86014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A16ED-A939-41B4-8C6D-5BAB886274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928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DECD5-7285-CF4C-553C-B97A8EA7C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B5AE55-61F8-0719-AB2B-82E8E7214A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CBD161-E186-4B81-9815-C75C8EAEC0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AF0F16-EFF1-76F2-44E2-1AA0B7CD67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638258-276E-9483-B906-77836C5D76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1AE5D2-494E-044A-BBAA-7909D24FD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2218E-44AD-4351-A532-5A8265D9A091}" type="datetimeFigureOut">
              <a:rPr lang="en-IN" smtClean="0"/>
              <a:t>20-09-2022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DFBBED-BB5E-14BC-84F2-53CE4EC41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FBEE3D-89ED-3DE4-D1E5-3BD339341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A16ED-A939-41B4-8C6D-5BAB886274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2241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CA273-B4EE-DEF5-EDCA-08AF9E8B6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814972-DE2A-051F-22D6-FD49D47E8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2218E-44AD-4351-A532-5A8265D9A091}" type="datetimeFigureOut">
              <a:rPr lang="en-IN" smtClean="0"/>
              <a:t>20-09-2022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0076C5-51CC-B322-F435-A5F5C9019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99008C-2A1C-8C8E-30DA-12C955101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A16ED-A939-41B4-8C6D-5BAB886274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2209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7813EA-68DA-DD27-E3FE-FB3713ADA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2218E-44AD-4351-A532-5A8265D9A091}" type="datetimeFigureOut">
              <a:rPr lang="en-IN" smtClean="0"/>
              <a:t>20-09-2022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3C76C0-A05F-8760-D8EF-358B9244B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2C61F0-CEC7-C463-208B-2A80136BD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A16ED-A939-41B4-8C6D-5BAB886274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2485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347D0-0520-35CA-9ED8-A3BCB038A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76F98-F83F-5743-0846-E1D48DA7AD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BDDB0D-EDCB-45B7-8AB8-411B8A704A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55EFEC-51AD-A4CD-D661-93595511A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2218E-44AD-4351-A532-5A8265D9A091}" type="datetimeFigureOut">
              <a:rPr lang="en-IN" smtClean="0"/>
              <a:t>20-09-2022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0C12CC-D9DF-9A08-AA27-43EB542DB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FC03B-DA2B-1603-D488-6132913F9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A16ED-A939-41B4-8C6D-5BAB886274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5199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BC40F-724F-18CB-7FF1-17EFC7E1B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DD427B-2C4D-3EBA-225A-5732C95FFF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4A98AD-E627-491F-0A3C-85E5615056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840569-8447-671B-4B8F-A0B6CC05F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2218E-44AD-4351-A532-5A8265D9A091}" type="datetimeFigureOut">
              <a:rPr lang="en-IN" smtClean="0"/>
              <a:t>20-09-2022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676798-349B-7B8D-6216-066469909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A0339E-CFA7-04C3-CBB2-053F5F6FC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A16ED-A939-41B4-8C6D-5BAB886274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2141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071526-E001-85EC-ED27-14428F7E0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DAA4D8-E853-C607-FCEB-F64DA6416A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75601D-16B0-E77C-14B4-5D24EEE624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2218E-44AD-4351-A532-5A8265D9A091}" type="datetimeFigureOut">
              <a:rPr lang="en-IN" smtClean="0"/>
              <a:t>20-09-2022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130A3-29E4-CE9D-8DD1-A09234302D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24399-873D-8796-D0A5-F7044D177A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1A16ED-A939-41B4-8C6D-5BAB886274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2985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361AB9-EEE2-D8D8-EA8F-4D7EC0E0A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3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Average Sentiment Scores for Reviews under 3 categories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880EA07-8B76-4402-84C1-199865417BA7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5176382" y="118881"/>
            <a:ext cx="6300000" cy="2160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C744BF8-B25E-5CBE-34D3-3A419388EF09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5176382" y="2354523"/>
            <a:ext cx="6300000" cy="21600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242FF2E-53EC-67ED-71B7-2F945F185B22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5176382" y="4606846"/>
            <a:ext cx="6300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227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41BC01-9500-903E-AA3C-2C319DC10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Average Ratings for 3 categories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273DCF-A791-FD45-9B24-75A1952D5B11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5336578" y="226355"/>
            <a:ext cx="6138000" cy="216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EFB1D57-8E0E-5E44-F961-8A6F99FF5EB4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5336578" y="2349000"/>
            <a:ext cx="6138000" cy="216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A45A409-73AE-8A7A-FB98-C5D6043850D3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5336578" y="4509000"/>
            <a:ext cx="6138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6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13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Average Sentiment Scores for Reviews under 3 categories</vt:lpstr>
      <vt:lpstr>Average Ratings for 3 categories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Average Sentiment Scores for Reviews under 3 categories</dc:title>
  <dc:creator>Ankita Dhawan</dc:creator>
  <cp:lastModifiedBy>Ankita Dhawan</cp:lastModifiedBy>
  <cp:revision>2</cp:revision>
  <dcterms:created xsi:type="dcterms:W3CDTF">2022-09-20T09:50:58Z</dcterms:created>
  <dcterms:modified xsi:type="dcterms:W3CDTF">2022-09-20T11:00:49Z</dcterms:modified>
</cp:coreProperties>
</file>