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FFBA-F2D8-4B34-8FDB-9FDD33EC000C}" v="15" dt="2022-09-19T09:02:0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Dhawan" userId="69d06312-e5c6-463e-b774-3ea9ac37c8f3" providerId="ADAL" clId="{79E4FFBA-F2D8-4B34-8FDB-9FDD33EC000C}"/>
    <pc:docChg chg="undo custSel delSld modSld">
      <pc:chgData name="Ankita Dhawan" userId="69d06312-e5c6-463e-b774-3ea9ac37c8f3" providerId="ADAL" clId="{79E4FFBA-F2D8-4B34-8FDB-9FDD33EC000C}" dt="2022-09-19T09:07:22.991" v="1672" actId="47"/>
      <pc:docMkLst>
        <pc:docMk/>
      </pc:docMkLst>
      <pc:sldChg chg="modSp del">
        <pc:chgData name="Ankita Dhawan" userId="69d06312-e5c6-463e-b774-3ea9ac37c8f3" providerId="ADAL" clId="{79E4FFBA-F2D8-4B34-8FDB-9FDD33EC000C}" dt="2022-09-19T09:07:22.991" v="1672" actId="47"/>
        <pc:sldMkLst>
          <pc:docMk/>
          <pc:sldMk cId="490145056" sldId="256"/>
        </pc:sldMkLst>
        <pc:spChg chg="mod">
          <ac:chgData name="Ankita Dhawan" userId="69d06312-e5c6-463e-b774-3ea9ac37c8f3" providerId="ADAL" clId="{79E4FFBA-F2D8-4B34-8FDB-9FDD33EC000C}" dt="2022-09-19T07:58:45.704" v="288"/>
          <ac:spMkLst>
            <pc:docMk/>
            <pc:sldMk cId="490145056" sldId="256"/>
            <ac:spMk id="2" creationId="{B56583A9-44BA-8D62-6E13-DFFBE90626F0}"/>
          </ac:spMkLst>
        </pc:spChg>
        <pc:spChg chg="mod">
          <ac:chgData name="Ankita Dhawan" userId="69d06312-e5c6-463e-b774-3ea9ac37c8f3" providerId="ADAL" clId="{79E4FFBA-F2D8-4B34-8FDB-9FDD33EC000C}" dt="2022-09-19T07:58:45.704" v="288"/>
          <ac:spMkLst>
            <pc:docMk/>
            <pc:sldMk cId="490145056" sldId="256"/>
            <ac:spMk id="3" creationId="{25742F88-4D99-93D4-A94F-E13BFE1802EE}"/>
          </ac:spMkLst>
        </pc:spChg>
      </pc:sldChg>
      <pc:sldChg chg="addSp delSp modSp mod setBg">
        <pc:chgData name="Ankita Dhawan" userId="69d06312-e5c6-463e-b774-3ea9ac37c8f3" providerId="ADAL" clId="{79E4FFBA-F2D8-4B34-8FDB-9FDD33EC000C}" dt="2022-09-19T09:06:29.848" v="1671" actId="14100"/>
        <pc:sldMkLst>
          <pc:docMk/>
          <pc:sldMk cId="304888017" sldId="257"/>
        </pc:sldMkLst>
        <pc:spChg chg="mod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2" creationId="{3C83B139-4CE1-4638-AEC7-F0039A42D7E2}"/>
          </ac:spMkLst>
        </pc:spChg>
        <pc:spChg chg="add del mod">
          <ac:chgData name="Ankita Dhawan" userId="69d06312-e5c6-463e-b774-3ea9ac37c8f3" providerId="ADAL" clId="{79E4FFBA-F2D8-4B34-8FDB-9FDD33EC000C}" dt="2022-09-19T09:01:55.813" v="1216"/>
          <ac:spMkLst>
            <pc:docMk/>
            <pc:sldMk cId="304888017" sldId="257"/>
            <ac:spMk id="10" creationId="{FD169656-18C3-6F28-B4D2-5E88C9E2FE0E}"/>
          </ac:spMkLst>
        </pc:spChg>
        <pc:spChg chg="add mod">
          <ac:chgData name="Ankita Dhawan" userId="69d06312-e5c6-463e-b774-3ea9ac37c8f3" providerId="ADAL" clId="{79E4FFBA-F2D8-4B34-8FDB-9FDD33EC000C}" dt="2022-09-19T09:06:29.848" v="1671" actId="14100"/>
          <ac:spMkLst>
            <pc:docMk/>
            <pc:sldMk cId="304888017" sldId="257"/>
            <ac:spMk id="11" creationId="{FD449611-B367-56BE-8006-9A0BAA4E36C3}"/>
          </ac:spMkLst>
        </pc:spChg>
        <pc:spChg chg="add del">
          <ac:chgData name="Ankita Dhawan" userId="69d06312-e5c6-463e-b774-3ea9ac37c8f3" providerId="ADAL" clId="{79E4FFBA-F2D8-4B34-8FDB-9FDD33EC000C}" dt="2022-09-19T07:32:36.780" v="225" actId="26606"/>
          <ac:spMkLst>
            <pc:docMk/>
            <pc:sldMk cId="304888017" sldId="257"/>
            <ac:spMk id="13" creationId="{F38A9398-506A-88A3-05BF-E7E29B6182B0}"/>
          </ac:spMkLst>
        </pc:spChg>
        <pc:spChg chg="add del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14" creationId="{9CB95732-565A-4D2C-A3AB-CC460C0D3826}"/>
          </ac:spMkLst>
        </pc:spChg>
        <pc:spChg chg="add del">
          <ac:chgData name="Ankita Dhawan" userId="69d06312-e5c6-463e-b774-3ea9ac37c8f3" providerId="ADAL" clId="{79E4FFBA-F2D8-4B34-8FDB-9FDD33EC000C}" dt="2022-09-19T07:32:36.780" v="225" actId="26606"/>
          <ac:spMkLst>
            <pc:docMk/>
            <pc:sldMk cId="304888017" sldId="257"/>
            <ac:spMk id="16" creationId="{AE6CA01B-0DEB-4E9A-9768-B728DA42C1D4}"/>
          </ac:spMkLst>
        </pc:spChg>
        <pc:spChg chg="add del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24" creationId="{77F1AF47-AE98-4034-BD91-1976FA4D9C4C}"/>
          </ac:spMkLst>
        </pc:spChg>
        <pc:spChg chg="add del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25" creationId="{8EC0EE2B-2029-48DD-893D-F528E651B07D}"/>
          </ac:spMkLst>
        </pc:spChg>
        <pc:spChg chg="add del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26" creationId="{45AE1D08-1ED1-4F59-B42F-4D8EA33DC8C6}"/>
          </ac:spMkLst>
        </pc:spChg>
        <pc:spChg chg="add del">
          <ac:chgData name="Ankita Dhawan" userId="69d06312-e5c6-463e-b774-3ea9ac37c8f3" providerId="ADAL" clId="{79E4FFBA-F2D8-4B34-8FDB-9FDD33EC000C}" dt="2022-09-19T07:32:40.022" v="227" actId="26606"/>
          <ac:spMkLst>
            <pc:docMk/>
            <pc:sldMk cId="304888017" sldId="257"/>
            <ac:spMk id="27" creationId="{9A79B912-88EA-4640-BDEB-51B3B11A026A}"/>
          </ac:spMkLst>
        </pc:spChg>
        <pc:grpChg chg="add del">
          <ac:chgData name="Ankita Dhawan" userId="69d06312-e5c6-463e-b774-3ea9ac37c8f3" providerId="ADAL" clId="{79E4FFBA-F2D8-4B34-8FDB-9FDD33EC000C}" dt="2022-09-19T07:32:36.780" v="225" actId="26606"/>
          <ac:grpSpMkLst>
            <pc:docMk/>
            <pc:sldMk cId="304888017" sldId="257"/>
            <ac:grpSpMk id="18" creationId="{A57D8C8E-634E-4E83-9657-225A4DFE47ED}"/>
          </ac:grpSpMkLst>
        </pc:grpChg>
        <pc:picChg chg="mod">
          <ac:chgData name="Ankita Dhawan" userId="69d06312-e5c6-463e-b774-3ea9ac37c8f3" providerId="ADAL" clId="{79E4FFBA-F2D8-4B34-8FDB-9FDD33EC000C}" dt="2022-09-19T09:06:21.864" v="1667" actId="1076"/>
          <ac:picMkLst>
            <pc:docMk/>
            <pc:sldMk cId="304888017" sldId="257"/>
            <ac:picMk id="5" creationId="{9B939075-761B-D0B9-3E4C-40B3DA74B8EE}"/>
          </ac:picMkLst>
        </pc:picChg>
        <pc:picChg chg="mod">
          <ac:chgData name="Ankita Dhawan" userId="69d06312-e5c6-463e-b774-3ea9ac37c8f3" providerId="ADAL" clId="{79E4FFBA-F2D8-4B34-8FDB-9FDD33EC000C}" dt="2022-09-19T09:06:22.698" v="1668" actId="1076"/>
          <ac:picMkLst>
            <pc:docMk/>
            <pc:sldMk cId="304888017" sldId="257"/>
            <ac:picMk id="7" creationId="{9BB36BCC-565F-85B1-A37D-B0AF61FA3994}"/>
          </ac:picMkLst>
        </pc:picChg>
        <pc:picChg chg="mod ord">
          <ac:chgData name="Ankita Dhawan" userId="69d06312-e5c6-463e-b774-3ea9ac37c8f3" providerId="ADAL" clId="{79E4FFBA-F2D8-4B34-8FDB-9FDD33EC000C}" dt="2022-09-19T09:06:26.969" v="1670" actId="1076"/>
          <ac:picMkLst>
            <pc:docMk/>
            <pc:sldMk cId="304888017" sldId="257"/>
            <ac:picMk id="9" creationId="{56F7B35B-1202-E854-ED96-51A2769032EC}"/>
          </ac:picMkLst>
        </pc:picChg>
      </pc:sldChg>
      <pc:sldChg chg="addSp delSp modSp mod setBg delDesignElem">
        <pc:chgData name="Ankita Dhawan" userId="69d06312-e5c6-463e-b774-3ea9ac37c8f3" providerId="ADAL" clId="{79E4FFBA-F2D8-4B34-8FDB-9FDD33EC000C}" dt="2022-09-19T09:01:36.973" v="1212" actId="14100"/>
        <pc:sldMkLst>
          <pc:docMk/>
          <pc:sldMk cId="1872282789" sldId="258"/>
        </pc:sldMkLst>
        <pc:spChg chg="mod ord">
          <ac:chgData name="Ankita Dhawan" userId="69d06312-e5c6-463e-b774-3ea9ac37c8f3" providerId="ADAL" clId="{79E4FFBA-F2D8-4B34-8FDB-9FDD33EC000C}" dt="2022-09-19T08:20:20.433" v="774" actId="255"/>
          <ac:spMkLst>
            <pc:docMk/>
            <pc:sldMk cId="1872282789" sldId="258"/>
            <ac:spMk id="2" creationId="{6773910F-2CAB-33BF-348D-FF66852FAC74}"/>
          </ac:spMkLst>
        </pc:spChg>
        <pc:spChg chg="add del">
          <ac:chgData name="Ankita Dhawan" userId="69d06312-e5c6-463e-b774-3ea9ac37c8f3" providerId="ADAL" clId="{79E4FFBA-F2D8-4B34-8FDB-9FDD33EC000C}" dt="2022-09-19T08:18:33.241" v="687" actId="26606"/>
          <ac:spMkLst>
            <pc:docMk/>
            <pc:sldMk cId="1872282789" sldId="258"/>
            <ac:spMk id="22" creationId="{96918796-2918-40D6-BE3A-4600C47FCD42}"/>
          </ac:spMkLst>
        </pc:spChg>
        <pc:spChg chg="add del">
          <ac:chgData name="Ankita Dhawan" userId="69d06312-e5c6-463e-b774-3ea9ac37c8f3" providerId="ADAL" clId="{79E4FFBA-F2D8-4B34-8FDB-9FDD33EC000C}" dt="2022-09-19T07:58:43.605" v="287"/>
          <ac:spMkLst>
            <pc:docMk/>
            <pc:sldMk cId="1872282789" sldId="258"/>
            <ac:spMk id="24" creationId="{A5A17FC0-D416-4C8B-A9E6-5924D352B986}"/>
          </ac:spMkLst>
        </pc:spChg>
        <pc:spChg chg="add del">
          <ac:chgData name="Ankita Dhawan" userId="69d06312-e5c6-463e-b774-3ea9ac37c8f3" providerId="ADAL" clId="{79E4FFBA-F2D8-4B34-8FDB-9FDD33EC000C}" dt="2022-09-19T08:18:48.704" v="690" actId="26606"/>
          <ac:spMkLst>
            <pc:docMk/>
            <pc:sldMk cId="1872282789" sldId="258"/>
            <ac:spMk id="38" creationId="{4281BC32-FF58-4898-A6B5-7B3D059BCEB0}"/>
          </ac:spMkLst>
        </pc:spChg>
        <pc:spChg chg="add del">
          <ac:chgData name="Ankita Dhawan" userId="69d06312-e5c6-463e-b774-3ea9ac37c8f3" providerId="ADAL" clId="{79E4FFBA-F2D8-4B34-8FDB-9FDD33EC000C}" dt="2022-09-19T08:18:48.704" v="690" actId="26606"/>
          <ac:spMkLst>
            <pc:docMk/>
            <pc:sldMk cId="1872282789" sldId="258"/>
            <ac:spMk id="40" creationId="{0D614406-135F-4875-9C87-53822CB19ABB}"/>
          </ac:spMkLst>
        </pc:spChg>
        <pc:spChg chg="add del">
          <ac:chgData name="Ankita Dhawan" userId="69d06312-e5c6-463e-b774-3ea9ac37c8f3" providerId="ADAL" clId="{79E4FFBA-F2D8-4B34-8FDB-9FDD33EC000C}" dt="2022-09-19T08:18:48.704" v="690" actId="26606"/>
          <ac:spMkLst>
            <pc:docMk/>
            <pc:sldMk cId="1872282789" sldId="258"/>
            <ac:spMk id="42" creationId="{A47020BD-3785-4628-8C5E-A4011B43EF88}"/>
          </ac:spMkLst>
        </pc:spChg>
        <pc:spChg chg="add del">
          <ac:chgData name="Ankita Dhawan" userId="69d06312-e5c6-463e-b774-3ea9ac37c8f3" providerId="ADAL" clId="{79E4FFBA-F2D8-4B34-8FDB-9FDD33EC000C}" dt="2022-09-19T08:18:48.699" v="689" actId="26606"/>
          <ac:spMkLst>
            <pc:docMk/>
            <pc:sldMk cId="1872282789" sldId="258"/>
            <ac:spMk id="47" creationId="{73DE2CFE-42F2-48F0-8706-5264E012B10C}"/>
          </ac:spMkLst>
        </pc:spChg>
        <pc:spChg chg="add del">
          <ac:chgData name="Ankita Dhawan" userId="69d06312-e5c6-463e-b774-3ea9ac37c8f3" providerId="ADAL" clId="{79E4FFBA-F2D8-4B34-8FDB-9FDD33EC000C}" dt="2022-09-19T08:19:26.902" v="700" actId="26606"/>
          <ac:spMkLst>
            <pc:docMk/>
            <pc:sldMk cId="1872282789" sldId="258"/>
            <ac:spMk id="49" creationId="{0D614406-135F-4875-9C87-53822CB19ABB}"/>
          </ac:spMkLst>
        </pc:spChg>
        <pc:spChg chg="add del">
          <ac:chgData name="Ankita Dhawan" userId="69d06312-e5c6-463e-b774-3ea9ac37c8f3" providerId="ADAL" clId="{79E4FFBA-F2D8-4B34-8FDB-9FDD33EC000C}" dt="2022-09-19T08:19:26.902" v="700" actId="26606"/>
          <ac:spMkLst>
            <pc:docMk/>
            <pc:sldMk cId="1872282789" sldId="258"/>
            <ac:spMk id="50" creationId="{4281BC32-FF58-4898-A6B5-7B3D059BCEB0}"/>
          </ac:spMkLst>
        </pc:spChg>
        <pc:spChg chg="add del">
          <ac:chgData name="Ankita Dhawan" userId="69d06312-e5c6-463e-b774-3ea9ac37c8f3" providerId="ADAL" clId="{79E4FFBA-F2D8-4B34-8FDB-9FDD33EC000C}" dt="2022-09-19T08:19:26.902" v="700" actId="26606"/>
          <ac:spMkLst>
            <pc:docMk/>
            <pc:sldMk cId="1872282789" sldId="258"/>
            <ac:spMk id="51" creationId="{A47020BD-3785-4628-8C5E-A4011B43EF88}"/>
          </ac:spMkLst>
        </pc:spChg>
        <pc:spChg chg="add">
          <ac:chgData name="Ankita Dhawan" userId="69d06312-e5c6-463e-b774-3ea9ac37c8f3" providerId="ADAL" clId="{79E4FFBA-F2D8-4B34-8FDB-9FDD33EC000C}" dt="2022-09-19T08:19:26.902" v="700" actId="26606"/>
          <ac:spMkLst>
            <pc:docMk/>
            <pc:sldMk cId="1872282789" sldId="258"/>
            <ac:spMk id="56" creationId="{73DE2CFE-42F2-48F0-8706-5264E012B10C}"/>
          </ac:spMkLst>
        </pc:spChg>
        <pc:picChg chg="mod ord">
          <ac:chgData name="Ankita Dhawan" userId="69d06312-e5c6-463e-b774-3ea9ac37c8f3" providerId="ADAL" clId="{79E4FFBA-F2D8-4B34-8FDB-9FDD33EC000C}" dt="2022-09-19T09:01:36.973" v="1212" actId="14100"/>
          <ac:picMkLst>
            <pc:docMk/>
            <pc:sldMk cId="1872282789" sldId="258"/>
            <ac:picMk id="9" creationId="{C7710390-1E5E-9DF2-F752-FD6FE4A7DC90}"/>
          </ac:picMkLst>
        </pc:picChg>
        <pc:picChg chg="mod">
          <ac:chgData name="Ankita Dhawan" userId="69d06312-e5c6-463e-b774-3ea9ac37c8f3" providerId="ADAL" clId="{79E4FFBA-F2D8-4B34-8FDB-9FDD33EC000C}" dt="2022-09-19T08:56:24.789" v="1080" actId="1076"/>
          <ac:picMkLst>
            <pc:docMk/>
            <pc:sldMk cId="1872282789" sldId="258"/>
            <ac:picMk id="11" creationId="{FE928512-E8E1-1171-E7C9-077E5B8DD6E6}"/>
          </ac:picMkLst>
        </pc:picChg>
        <pc:picChg chg="mod ord">
          <ac:chgData name="Ankita Dhawan" userId="69d06312-e5c6-463e-b774-3ea9ac37c8f3" providerId="ADAL" clId="{79E4FFBA-F2D8-4B34-8FDB-9FDD33EC000C}" dt="2022-09-19T09:00:57.068" v="1193" actId="14100"/>
          <ac:picMkLst>
            <pc:docMk/>
            <pc:sldMk cId="1872282789" sldId="258"/>
            <ac:picMk id="13" creationId="{A78F00D8-A320-D049-7360-137A20A304B6}"/>
          </ac:picMkLst>
        </pc:picChg>
        <pc:picChg chg="mod ord">
          <ac:chgData name="Ankita Dhawan" userId="69d06312-e5c6-463e-b774-3ea9ac37c8f3" providerId="ADAL" clId="{79E4FFBA-F2D8-4B34-8FDB-9FDD33EC000C}" dt="2022-09-19T09:01:11.526" v="1200" actId="14100"/>
          <ac:picMkLst>
            <pc:docMk/>
            <pc:sldMk cId="1872282789" sldId="258"/>
            <ac:picMk id="15" creationId="{EF3A2B4F-07BD-68B5-7ADD-DC10FDEC6A2B}"/>
          </ac:picMkLst>
        </pc:picChg>
        <pc:picChg chg="mod ord">
          <ac:chgData name="Ankita Dhawan" userId="69d06312-e5c6-463e-b774-3ea9ac37c8f3" providerId="ADAL" clId="{79E4FFBA-F2D8-4B34-8FDB-9FDD33EC000C}" dt="2022-09-19T09:01:08.568" v="1199" actId="14100"/>
          <ac:picMkLst>
            <pc:docMk/>
            <pc:sldMk cId="1872282789" sldId="258"/>
            <ac:picMk id="17" creationId="{8B606D09-4C01-22C7-4670-E04BC11E9C5E}"/>
          </ac:picMkLst>
        </pc:picChg>
        <pc:picChg chg="add mod ord">
          <ac:chgData name="Ankita Dhawan" userId="69d06312-e5c6-463e-b774-3ea9ac37c8f3" providerId="ADAL" clId="{79E4FFBA-F2D8-4B34-8FDB-9FDD33EC000C}" dt="2022-09-19T09:01:24.151" v="1207" actId="14100"/>
          <ac:picMkLst>
            <pc:docMk/>
            <pc:sldMk cId="1872282789" sldId="258"/>
            <ac:picMk id="19" creationId="{31B2A263-5B37-E790-5666-844F8635AEB5}"/>
          </ac:picMkLst>
        </pc:picChg>
        <pc:picChg chg="add del mod">
          <ac:chgData name="Ankita Dhawan" userId="69d06312-e5c6-463e-b774-3ea9ac37c8f3" providerId="ADAL" clId="{79E4FFBA-F2D8-4B34-8FDB-9FDD33EC000C}" dt="2022-09-19T07:29:47.704" v="155" actId="21"/>
          <ac:picMkLst>
            <pc:docMk/>
            <pc:sldMk cId="1872282789" sldId="258"/>
            <ac:picMk id="21" creationId="{9D5AAB1C-6882-35CF-2479-DC7F54B78D13}"/>
          </ac:picMkLst>
        </pc:picChg>
        <pc:picChg chg="add del mod">
          <ac:chgData name="Ankita Dhawan" userId="69d06312-e5c6-463e-b774-3ea9ac37c8f3" providerId="ADAL" clId="{79E4FFBA-F2D8-4B34-8FDB-9FDD33EC000C}" dt="2022-09-19T07:29:55.403" v="158" actId="21"/>
          <ac:picMkLst>
            <pc:docMk/>
            <pc:sldMk cId="1872282789" sldId="258"/>
            <ac:picMk id="23" creationId="{1C09E37B-229F-FE8F-DE2D-FA9C98B2879E}"/>
          </ac:picMkLst>
        </pc:picChg>
        <pc:picChg chg="add del mod">
          <ac:chgData name="Ankita Dhawan" userId="69d06312-e5c6-463e-b774-3ea9ac37c8f3" providerId="ADAL" clId="{79E4FFBA-F2D8-4B34-8FDB-9FDD33EC000C}" dt="2022-09-19T07:30:05.783" v="163" actId="21"/>
          <ac:picMkLst>
            <pc:docMk/>
            <pc:sldMk cId="1872282789" sldId="258"/>
            <ac:picMk id="25" creationId="{FEA612C3-8BE2-E6C9-C03B-970A7029E3C6}"/>
          </ac:picMkLst>
        </pc:picChg>
        <pc:picChg chg="add mod ord">
          <ac:chgData name="Ankita Dhawan" userId="69d06312-e5c6-463e-b774-3ea9ac37c8f3" providerId="ADAL" clId="{79E4FFBA-F2D8-4B34-8FDB-9FDD33EC000C}" dt="2022-09-19T09:01:16.380" v="1202" actId="1076"/>
          <ac:picMkLst>
            <pc:docMk/>
            <pc:sldMk cId="1872282789" sldId="258"/>
            <ac:picMk id="27" creationId="{DB53963A-75BC-550D-2756-FE6569F7861C}"/>
          </ac:picMkLst>
        </pc:picChg>
        <pc:picChg chg="add mod ord">
          <ac:chgData name="Ankita Dhawan" userId="69d06312-e5c6-463e-b774-3ea9ac37c8f3" providerId="ADAL" clId="{79E4FFBA-F2D8-4B34-8FDB-9FDD33EC000C}" dt="2022-09-19T09:01:22.098" v="1206" actId="1076"/>
          <ac:picMkLst>
            <pc:docMk/>
            <pc:sldMk cId="1872282789" sldId="258"/>
            <ac:picMk id="29" creationId="{04955757-353F-3E58-40BD-F920516096C0}"/>
          </ac:picMkLst>
        </pc:picChg>
        <pc:picChg chg="add mod ord">
          <ac:chgData name="Ankita Dhawan" userId="69d06312-e5c6-463e-b774-3ea9ac37c8f3" providerId="ADAL" clId="{79E4FFBA-F2D8-4B34-8FDB-9FDD33EC000C}" dt="2022-09-19T09:01:14.949" v="1201" actId="1076"/>
          <ac:picMkLst>
            <pc:docMk/>
            <pc:sldMk cId="1872282789" sldId="258"/>
            <ac:picMk id="31" creationId="{FD91A884-D05A-0C66-992A-C171DB5D0D0A}"/>
          </ac:picMkLst>
        </pc:picChg>
        <pc:picChg chg="add mod ord">
          <ac:chgData name="Ankita Dhawan" userId="69d06312-e5c6-463e-b774-3ea9ac37c8f3" providerId="ADAL" clId="{79E4FFBA-F2D8-4B34-8FDB-9FDD33EC000C}" dt="2022-09-19T09:01:32.781" v="1211" actId="1076"/>
          <ac:picMkLst>
            <pc:docMk/>
            <pc:sldMk cId="1872282789" sldId="258"/>
            <ac:picMk id="33" creationId="{880AC455-B14B-77ED-BF89-0D278F959C8B}"/>
          </ac:picMkLst>
        </pc:picChg>
        <pc:cxnChg chg="add del">
          <ac:chgData name="Ankita Dhawan" userId="69d06312-e5c6-463e-b774-3ea9ac37c8f3" providerId="ADAL" clId="{79E4FFBA-F2D8-4B34-8FDB-9FDD33EC000C}" dt="2022-09-19T07:58:43.605" v="287"/>
          <ac:cxnSpMkLst>
            <pc:docMk/>
            <pc:sldMk cId="1872282789" sldId="258"/>
            <ac:cxnSpMk id="26" creationId="{982DC870-E8E5-4050-B10C-CC24FC67E50A}"/>
          </ac:cxnSpMkLst>
        </pc:cxnChg>
        <pc:cxnChg chg="add del">
          <ac:chgData name="Ankita Dhawan" userId="69d06312-e5c6-463e-b774-3ea9ac37c8f3" providerId="ADAL" clId="{79E4FFBA-F2D8-4B34-8FDB-9FDD33EC000C}" dt="2022-09-19T07:58:43.605" v="287"/>
          <ac:cxnSpMkLst>
            <pc:docMk/>
            <pc:sldMk cId="1872282789" sldId="258"/>
            <ac:cxnSpMk id="28" creationId="{FF76A74F-C283-4DED-BD4D-086753B7CB00}"/>
          </ac:cxnSpMkLst>
        </pc:cxnChg>
        <pc:cxnChg chg="add del">
          <ac:chgData name="Ankita Dhawan" userId="69d06312-e5c6-463e-b774-3ea9ac37c8f3" providerId="ADAL" clId="{79E4FFBA-F2D8-4B34-8FDB-9FDD33EC000C}" dt="2022-09-19T07:58:43.605" v="287"/>
          <ac:cxnSpMkLst>
            <pc:docMk/>
            <pc:sldMk cId="1872282789" sldId="258"/>
            <ac:cxnSpMk id="30" creationId="{3B2791FB-B2F7-4BBE-B8D8-74C37FF9E85C}"/>
          </ac:cxnSpMkLst>
        </pc:cxnChg>
        <pc:cxnChg chg="add del">
          <ac:chgData name="Ankita Dhawan" userId="69d06312-e5c6-463e-b774-3ea9ac37c8f3" providerId="ADAL" clId="{79E4FFBA-F2D8-4B34-8FDB-9FDD33EC000C}" dt="2022-09-19T07:58:43.605" v="287"/>
          <ac:cxnSpMkLst>
            <pc:docMk/>
            <pc:sldMk cId="1872282789" sldId="258"/>
            <ac:cxnSpMk id="32" creationId="{9891B5DE-6811-4844-BB18-472A3F360EE5}"/>
          </ac:cxnSpMkLst>
        </pc:cxnChg>
        <pc:cxnChg chg="add del">
          <ac:chgData name="Ankita Dhawan" userId="69d06312-e5c6-463e-b774-3ea9ac37c8f3" providerId="ADAL" clId="{79E4FFBA-F2D8-4B34-8FDB-9FDD33EC000C}" dt="2022-09-19T07:58:43.605" v="287"/>
          <ac:cxnSpMkLst>
            <pc:docMk/>
            <pc:sldMk cId="1872282789" sldId="258"/>
            <ac:cxnSpMk id="34" creationId="{77A9CA3A-7216-41E0-B3CD-058077FD396D}"/>
          </ac:cxnSpMkLst>
        </pc:cxnChg>
      </pc:sldChg>
      <pc:sldChg chg="addSp delSp modSp del mod">
        <pc:chgData name="Ankita Dhawan" userId="69d06312-e5c6-463e-b774-3ea9ac37c8f3" providerId="ADAL" clId="{79E4FFBA-F2D8-4B34-8FDB-9FDD33EC000C}" dt="2022-09-19T08:06:49.391" v="514" actId="2696"/>
        <pc:sldMkLst>
          <pc:docMk/>
          <pc:sldMk cId="925129524" sldId="259"/>
        </pc:sldMkLst>
        <pc:spChg chg="del">
          <ac:chgData name="Ankita Dhawan" userId="69d06312-e5c6-463e-b774-3ea9ac37c8f3" providerId="ADAL" clId="{79E4FFBA-F2D8-4B34-8FDB-9FDD33EC000C}" dt="2022-09-19T07:27:32.925" v="119" actId="478"/>
          <ac:spMkLst>
            <pc:docMk/>
            <pc:sldMk cId="925129524" sldId="259"/>
            <ac:spMk id="2" creationId="{B33022B2-0598-BB60-858B-AD2C6639A42F}"/>
          </ac:spMkLst>
        </pc:spChg>
        <pc:spChg chg="del">
          <ac:chgData name="Ankita Dhawan" userId="69d06312-e5c6-463e-b774-3ea9ac37c8f3" providerId="ADAL" clId="{79E4FFBA-F2D8-4B34-8FDB-9FDD33EC000C}" dt="2022-09-19T07:27:36.415" v="121" actId="478"/>
          <ac:spMkLst>
            <pc:docMk/>
            <pc:sldMk cId="925129524" sldId="259"/>
            <ac:spMk id="3" creationId="{204FED3B-FCA3-11BD-323B-D6680C06D57A}"/>
          </ac:spMkLst>
        </pc:spChg>
        <pc:spChg chg="add mod">
          <ac:chgData name="Ankita Dhawan" userId="69d06312-e5c6-463e-b774-3ea9ac37c8f3" providerId="ADAL" clId="{79E4FFBA-F2D8-4B34-8FDB-9FDD33EC000C}" dt="2022-09-19T07:30:41.730" v="182" actId="14100"/>
          <ac:spMkLst>
            <pc:docMk/>
            <pc:sldMk cId="925129524" sldId="259"/>
            <ac:spMk id="4" creationId="{3C6A7A68-2BEC-E4EC-87C6-9A6602CFBCD9}"/>
          </ac:spMkLst>
        </pc:spChg>
        <pc:picChg chg="add del mod">
          <ac:chgData name="Ankita Dhawan" userId="69d06312-e5c6-463e-b774-3ea9ac37c8f3" providerId="ADAL" clId="{79E4FFBA-F2D8-4B34-8FDB-9FDD33EC000C}" dt="2022-09-19T08:03:37.510" v="428" actId="21"/>
          <ac:picMkLst>
            <pc:docMk/>
            <pc:sldMk cId="925129524" sldId="259"/>
            <ac:picMk id="6" creationId="{1AC7BBD1-815F-C5D4-5A39-4BE1744DFF7C}"/>
          </ac:picMkLst>
        </pc:picChg>
        <pc:picChg chg="add del mod">
          <ac:chgData name="Ankita Dhawan" userId="69d06312-e5c6-463e-b774-3ea9ac37c8f3" providerId="ADAL" clId="{79E4FFBA-F2D8-4B34-8FDB-9FDD33EC000C}" dt="2022-09-19T07:59:15.698" v="304" actId="478"/>
          <ac:picMkLst>
            <pc:docMk/>
            <pc:sldMk cId="925129524" sldId="259"/>
            <ac:picMk id="8" creationId="{4D46CF86-EAED-092E-3EF9-B6FCDE294DF7}"/>
          </ac:picMkLst>
        </pc:picChg>
        <pc:picChg chg="add del mod">
          <ac:chgData name="Ankita Dhawan" userId="69d06312-e5c6-463e-b774-3ea9ac37c8f3" providerId="ADAL" clId="{79E4FFBA-F2D8-4B34-8FDB-9FDD33EC000C}" dt="2022-09-19T07:29:44.597" v="154" actId="478"/>
          <ac:picMkLst>
            <pc:docMk/>
            <pc:sldMk cId="925129524" sldId="259"/>
            <ac:picMk id="9" creationId="{A272BAB4-E97E-BDD7-3B30-207D7BAD2FE5}"/>
          </ac:picMkLst>
        </pc:picChg>
        <pc:picChg chg="add del mod">
          <ac:chgData name="Ankita Dhawan" userId="69d06312-e5c6-463e-b774-3ea9ac37c8f3" providerId="ADAL" clId="{79E4FFBA-F2D8-4B34-8FDB-9FDD33EC000C}" dt="2022-09-19T07:59:42.708" v="313" actId="21"/>
          <ac:picMkLst>
            <pc:docMk/>
            <pc:sldMk cId="925129524" sldId="259"/>
            <ac:picMk id="10" creationId="{7478EEE3-9C53-F1A3-65B7-D3380FD534A2}"/>
          </ac:picMkLst>
        </pc:picChg>
        <pc:picChg chg="add del mod">
          <ac:chgData name="Ankita Dhawan" userId="69d06312-e5c6-463e-b774-3ea9ac37c8f3" providerId="ADAL" clId="{79E4FFBA-F2D8-4B34-8FDB-9FDD33EC000C}" dt="2022-09-19T08:02:00.286" v="390" actId="21"/>
          <ac:picMkLst>
            <pc:docMk/>
            <pc:sldMk cId="925129524" sldId="259"/>
            <ac:picMk id="11" creationId="{436EF76F-B081-CC3F-1334-8B2C3F7C9708}"/>
          </ac:picMkLst>
        </pc:picChg>
        <pc:picChg chg="add del mod">
          <ac:chgData name="Ankita Dhawan" userId="69d06312-e5c6-463e-b774-3ea9ac37c8f3" providerId="ADAL" clId="{79E4FFBA-F2D8-4B34-8FDB-9FDD33EC000C}" dt="2022-09-19T08:03:51.018" v="434" actId="21"/>
          <ac:picMkLst>
            <pc:docMk/>
            <pc:sldMk cId="925129524" sldId="259"/>
            <ac:picMk id="12" creationId="{17C42FF4-E4A3-0F7D-5094-2FFE956CC1D3}"/>
          </ac:picMkLst>
        </pc:picChg>
      </pc:sldChg>
      <pc:sldChg chg="addSp delSp modSp mod setBg">
        <pc:chgData name="Ankita Dhawan" userId="69d06312-e5c6-463e-b774-3ea9ac37c8f3" providerId="ADAL" clId="{79E4FFBA-F2D8-4B34-8FDB-9FDD33EC000C}" dt="2022-09-19T08:59:30.293" v="1162" actId="1076"/>
        <pc:sldMkLst>
          <pc:docMk/>
          <pc:sldMk cId="3187219221" sldId="260"/>
        </pc:sldMkLst>
        <pc:spChg chg="del">
          <ac:chgData name="Ankita Dhawan" userId="69d06312-e5c6-463e-b774-3ea9ac37c8f3" providerId="ADAL" clId="{79E4FFBA-F2D8-4B34-8FDB-9FDD33EC000C}" dt="2022-09-19T07:31:53.447" v="205" actId="478"/>
          <ac:spMkLst>
            <pc:docMk/>
            <pc:sldMk cId="3187219221" sldId="260"/>
            <ac:spMk id="2" creationId="{ECB1738B-0EAB-7491-AEB8-7B3610446DF2}"/>
          </ac:spMkLst>
        </pc:spChg>
        <pc:spChg chg="del">
          <ac:chgData name="Ankita Dhawan" userId="69d06312-e5c6-463e-b774-3ea9ac37c8f3" providerId="ADAL" clId="{79E4FFBA-F2D8-4B34-8FDB-9FDD33EC000C}" dt="2022-09-19T07:32:08.121" v="223" actId="478"/>
          <ac:spMkLst>
            <pc:docMk/>
            <pc:sldMk cId="3187219221" sldId="260"/>
            <ac:spMk id="3" creationId="{B6EED1F6-B869-A15A-582B-BFF6D8398E66}"/>
          </ac:spMkLst>
        </pc:spChg>
        <pc:spChg chg="add mod ord">
          <ac:chgData name="Ankita Dhawan" userId="69d06312-e5c6-463e-b774-3ea9ac37c8f3" providerId="ADAL" clId="{79E4FFBA-F2D8-4B34-8FDB-9FDD33EC000C}" dt="2022-09-19T08:18:22.510" v="686" actId="26606"/>
          <ac:spMkLst>
            <pc:docMk/>
            <pc:sldMk cId="3187219221" sldId="260"/>
            <ac:spMk id="4" creationId="{D34F7D3C-ABDE-B6B6-53AB-0448FCBBE5EF}"/>
          </ac:spMkLst>
        </pc:spChg>
        <pc:spChg chg="add del">
          <ac:chgData name="Ankita Dhawan" userId="69d06312-e5c6-463e-b774-3ea9ac37c8f3" providerId="ADAL" clId="{79E4FFBA-F2D8-4B34-8FDB-9FDD33EC000C}" dt="2022-09-19T08:18:17.347" v="681" actId="26606"/>
          <ac:spMkLst>
            <pc:docMk/>
            <pc:sldMk cId="3187219221" sldId="260"/>
            <ac:spMk id="29" creationId="{96918796-2918-40D6-BE3A-4600C47FCD42}"/>
          </ac:spMkLst>
        </pc:spChg>
        <pc:spChg chg="add del">
          <ac:chgData name="Ankita Dhawan" userId="69d06312-e5c6-463e-b774-3ea9ac37c8f3" providerId="ADAL" clId="{79E4FFBA-F2D8-4B34-8FDB-9FDD33EC000C}" dt="2022-09-19T08:18:19.642" v="683" actId="26606"/>
          <ac:spMkLst>
            <pc:docMk/>
            <pc:sldMk cId="3187219221" sldId="260"/>
            <ac:spMk id="32" creationId="{33B1EE1F-6738-485F-A620-2602F7683DFB}"/>
          </ac:spMkLst>
        </pc:spChg>
        <pc:spChg chg="add del">
          <ac:chgData name="Ankita Dhawan" userId="69d06312-e5c6-463e-b774-3ea9ac37c8f3" providerId="ADAL" clId="{79E4FFBA-F2D8-4B34-8FDB-9FDD33EC000C}" dt="2022-09-19T08:18:22.506" v="685" actId="26606"/>
          <ac:spMkLst>
            <pc:docMk/>
            <pc:sldMk cId="3187219221" sldId="260"/>
            <ac:spMk id="34" creationId="{73DE2CFE-42F2-48F0-8706-5264E012B10C}"/>
          </ac:spMkLst>
        </pc:spChg>
        <pc:spChg chg="add">
          <ac:chgData name="Ankita Dhawan" userId="69d06312-e5c6-463e-b774-3ea9ac37c8f3" providerId="ADAL" clId="{79E4FFBA-F2D8-4B34-8FDB-9FDD33EC000C}" dt="2022-09-19T08:18:22.510" v="686" actId="26606"/>
          <ac:spMkLst>
            <pc:docMk/>
            <pc:sldMk cId="3187219221" sldId="260"/>
            <ac:spMk id="36" creationId="{96918796-2918-40D6-BE3A-4600C47FCD42}"/>
          </ac:spMkLst>
        </pc:spChg>
        <pc:picChg chg="add mod">
          <ac:chgData name="Ankita Dhawan" userId="69d06312-e5c6-463e-b774-3ea9ac37c8f3" providerId="ADAL" clId="{79E4FFBA-F2D8-4B34-8FDB-9FDD33EC000C}" dt="2022-09-19T08:58:04.167" v="1131" actId="1076"/>
          <ac:picMkLst>
            <pc:docMk/>
            <pc:sldMk cId="3187219221" sldId="260"/>
            <ac:picMk id="6" creationId="{115A512B-6B63-A9CE-D0C6-C7CCB8A1B400}"/>
          </ac:picMkLst>
        </pc:picChg>
        <pc:picChg chg="add mod">
          <ac:chgData name="Ankita Dhawan" userId="69d06312-e5c6-463e-b774-3ea9ac37c8f3" providerId="ADAL" clId="{79E4FFBA-F2D8-4B34-8FDB-9FDD33EC000C}" dt="2022-09-19T08:58:01.659" v="1129" actId="14100"/>
          <ac:picMkLst>
            <pc:docMk/>
            <pc:sldMk cId="3187219221" sldId="260"/>
            <ac:picMk id="8" creationId="{3399F737-836C-A6A1-AC42-AC283BC0BD99}"/>
          </ac:picMkLst>
        </pc:picChg>
        <pc:picChg chg="add mod ord">
          <ac:chgData name="Ankita Dhawan" userId="69d06312-e5c6-463e-b774-3ea9ac37c8f3" providerId="ADAL" clId="{79E4FFBA-F2D8-4B34-8FDB-9FDD33EC000C}" dt="2022-09-19T08:59:20.351" v="1158" actId="14100"/>
          <ac:picMkLst>
            <pc:docMk/>
            <pc:sldMk cId="3187219221" sldId="260"/>
            <ac:picMk id="10" creationId="{97FEEAC0-F334-94DA-3848-B444C59363E4}"/>
          </ac:picMkLst>
        </pc:picChg>
        <pc:picChg chg="add mod ord">
          <ac:chgData name="Ankita Dhawan" userId="69d06312-e5c6-463e-b774-3ea9ac37c8f3" providerId="ADAL" clId="{79E4FFBA-F2D8-4B34-8FDB-9FDD33EC000C}" dt="2022-09-19T08:59:12.940" v="1154" actId="1076"/>
          <ac:picMkLst>
            <pc:docMk/>
            <pc:sldMk cId="3187219221" sldId="260"/>
            <ac:picMk id="12" creationId="{3D85F9C9-FFA8-9BF4-1F5C-3255A3097434}"/>
          </ac:picMkLst>
        </pc:picChg>
        <pc:picChg chg="add mod">
          <ac:chgData name="Ankita Dhawan" userId="69d06312-e5c6-463e-b774-3ea9ac37c8f3" providerId="ADAL" clId="{79E4FFBA-F2D8-4B34-8FDB-9FDD33EC000C}" dt="2022-09-19T08:59:28.222" v="1161" actId="1076"/>
          <ac:picMkLst>
            <pc:docMk/>
            <pc:sldMk cId="3187219221" sldId="260"/>
            <ac:picMk id="14" creationId="{74388D61-8B53-4C45-0080-8102204EE5EC}"/>
          </ac:picMkLst>
        </pc:picChg>
        <pc:picChg chg="add mod ord">
          <ac:chgData name="Ankita Dhawan" userId="69d06312-e5c6-463e-b774-3ea9ac37c8f3" providerId="ADAL" clId="{79E4FFBA-F2D8-4B34-8FDB-9FDD33EC000C}" dt="2022-09-19T08:59:30.293" v="1162" actId="1076"/>
          <ac:picMkLst>
            <pc:docMk/>
            <pc:sldMk cId="3187219221" sldId="260"/>
            <ac:picMk id="16" creationId="{CD85378C-898B-EEB4-8B0A-4091C0B7036B}"/>
          </ac:picMkLst>
        </pc:picChg>
        <pc:picChg chg="add mod ord">
          <ac:chgData name="Ankita Dhawan" userId="69d06312-e5c6-463e-b774-3ea9ac37c8f3" providerId="ADAL" clId="{79E4FFBA-F2D8-4B34-8FDB-9FDD33EC000C}" dt="2022-09-19T08:59:27.034" v="1160" actId="1076"/>
          <ac:picMkLst>
            <pc:docMk/>
            <pc:sldMk cId="3187219221" sldId="260"/>
            <ac:picMk id="18" creationId="{D1D6E763-742A-19A5-C16B-7B9505E42C05}"/>
          </ac:picMkLst>
        </pc:picChg>
        <pc:picChg chg="add mod ord">
          <ac:chgData name="Ankita Dhawan" userId="69d06312-e5c6-463e-b774-3ea9ac37c8f3" providerId="ADAL" clId="{79E4FFBA-F2D8-4B34-8FDB-9FDD33EC000C}" dt="2022-09-19T08:59:09.778" v="1153" actId="1076"/>
          <ac:picMkLst>
            <pc:docMk/>
            <pc:sldMk cId="3187219221" sldId="260"/>
            <ac:picMk id="20" creationId="{FDA64418-2A0C-6992-EB1F-C20F05B3279F}"/>
          </ac:picMkLst>
        </pc:picChg>
        <pc:picChg chg="add mod ord">
          <ac:chgData name="Ankita Dhawan" userId="69d06312-e5c6-463e-b774-3ea9ac37c8f3" providerId="ADAL" clId="{79E4FFBA-F2D8-4B34-8FDB-9FDD33EC000C}" dt="2022-09-19T08:59:17.974" v="1157" actId="14100"/>
          <ac:picMkLst>
            <pc:docMk/>
            <pc:sldMk cId="3187219221" sldId="260"/>
            <ac:picMk id="22" creationId="{EB4F4FF4-2AF7-0017-5FD5-537DC21C6E5F}"/>
          </ac:picMkLst>
        </pc:picChg>
        <pc:picChg chg="add mod ord">
          <ac:chgData name="Ankita Dhawan" userId="69d06312-e5c6-463e-b774-3ea9ac37c8f3" providerId="ADAL" clId="{79E4FFBA-F2D8-4B34-8FDB-9FDD33EC000C}" dt="2022-09-19T08:57:59.070" v="1127" actId="1076"/>
          <ac:picMkLst>
            <pc:docMk/>
            <pc:sldMk cId="3187219221" sldId="260"/>
            <ac:picMk id="24" creationId="{74A93948-8C19-3293-ACA9-EA3E5CAE1BA2}"/>
          </ac:picMkLst>
        </pc:picChg>
        <pc:cxnChg chg="add del">
          <ac:chgData name="Ankita Dhawan" userId="69d06312-e5c6-463e-b774-3ea9ac37c8f3" providerId="ADAL" clId="{79E4FFBA-F2D8-4B34-8FDB-9FDD33EC000C}" dt="2022-09-19T08:18:19.642" v="683" actId="26606"/>
          <ac:cxnSpMkLst>
            <pc:docMk/>
            <pc:sldMk cId="3187219221" sldId="260"/>
            <ac:cxnSpMk id="31" creationId="{ADC544FB-7860-4381-935B-43879C94F627}"/>
          </ac:cxnSpMkLst>
        </pc:cxnChg>
      </pc:sldChg>
      <pc:sldChg chg="addSp delSp modSp mod setBg setClrOvrMap">
        <pc:chgData name="Ankita Dhawan" userId="69d06312-e5c6-463e-b774-3ea9ac37c8f3" providerId="ADAL" clId="{79E4FFBA-F2D8-4B34-8FDB-9FDD33EC000C}" dt="2022-09-19T09:00:24.349" v="1181" actId="14100"/>
        <pc:sldMkLst>
          <pc:docMk/>
          <pc:sldMk cId="3970539259" sldId="261"/>
        </pc:sldMkLst>
        <pc:spChg chg="del mod">
          <ac:chgData name="Ankita Dhawan" userId="69d06312-e5c6-463e-b774-3ea9ac37c8f3" providerId="ADAL" clId="{79E4FFBA-F2D8-4B34-8FDB-9FDD33EC000C}" dt="2022-09-19T08:19:11.866" v="696" actId="478"/>
          <ac:spMkLst>
            <pc:docMk/>
            <pc:sldMk cId="3970539259" sldId="261"/>
            <ac:spMk id="2" creationId="{7CE12B81-D9BF-2BFF-00BC-891759965AD0}"/>
          </ac:spMkLst>
        </pc:spChg>
        <pc:spChg chg="del mod">
          <ac:chgData name="Ankita Dhawan" userId="69d06312-e5c6-463e-b774-3ea9ac37c8f3" providerId="ADAL" clId="{79E4FFBA-F2D8-4B34-8FDB-9FDD33EC000C}" dt="2022-09-19T08:19:10.762" v="695" actId="478"/>
          <ac:spMkLst>
            <pc:docMk/>
            <pc:sldMk cId="3970539259" sldId="261"/>
            <ac:spMk id="3" creationId="{E44495A8-34EC-D8AA-5D92-D4C77CCCD94F}"/>
          </ac:spMkLst>
        </pc:spChg>
        <pc:spChg chg="add del mod">
          <ac:chgData name="Ankita Dhawan" userId="69d06312-e5c6-463e-b774-3ea9ac37c8f3" providerId="ADAL" clId="{79E4FFBA-F2D8-4B34-8FDB-9FDD33EC000C}" dt="2022-09-19T08:19:16.896" v="699" actId="478"/>
          <ac:spMkLst>
            <pc:docMk/>
            <pc:sldMk cId="3970539259" sldId="261"/>
            <ac:spMk id="5" creationId="{487C1466-D504-AE12-2E67-13BD6AFE9C1F}"/>
          </ac:spMkLst>
        </pc:spChg>
        <pc:spChg chg="add del mod">
          <ac:chgData name="Ankita Dhawan" userId="69d06312-e5c6-463e-b774-3ea9ac37c8f3" providerId="ADAL" clId="{79E4FFBA-F2D8-4B34-8FDB-9FDD33EC000C}" dt="2022-09-19T08:19:46.853" v="702" actId="478"/>
          <ac:spMkLst>
            <pc:docMk/>
            <pc:sldMk cId="3970539259" sldId="261"/>
            <ac:spMk id="6" creationId="{CEE54668-043D-B9F1-4914-783504CA7744}"/>
          </ac:spMkLst>
        </pc:spChg>
        <pc:spChg chg="add mod ord">
          <ac:chgData name="Ankita Dhawan" userId="69d06312-e5c6-463e-b774-3ea9ac37c8f3" providerId="ADAL" clId="{79E4FFBA-F2D8-4B34-8FDB-9FDD33EC000C}" dt="2022-09-19T08:51:16.945" v="946" actId="1076"/>
          <ac:spMkLst>
            <pc:docMk/>
            <pc:sldMk cId="3970539259" sldId="261"/>
            <ac:spMk id="8" creationId="{AC68ABF0-213D-21ED-807F-063C2A4889F3}"/>
          </ac:spMkLst>
        </pc:spChg>
        <pc:spChg chg="add del">
          <ac:chgData name="Ankita Dhawan" userId="69d06312-e5c6-463e-b774-3ea9ac37c8f3" providerId="ADAL" clId="{79E4FFBA-F2D8-4B34-8FDB-9FDD33EC000C}" dt="2022-09-19T08:49:34.058" v="883" actId="26606"/>
          <ac:spMkLst>
            <pc:docMk/>
            <pc:sldMk cId="3970539259" sldId="261"/>
            <ac:spMk id="31" creationId="{73DE2CFE-42F2-48F0-8706-5264E012B10C}"/>
          </ac:spMkLst>
        </pc:spChg>
        <pc:spChg chg="add del">
          <ac:chgData name="Ankita Dhawan" userId="69d06312-e5c6-463e-b774-3ea9ac37c8f3" providerId="ADAL" clId="{79E4FFBA-F2D8-4B34-8FDB-9FDD33EC000C}" dt="2022-09-19T08:49:31.017" v="880" actId="26606"/>
          <ac:spMkLst>
            <pc:docMk/>
            <pc:sldMk cId="3970539259" sldId="261"/>
            <ac:spMk id="36" creationId="{96918796-2918-40D6-BE3A-4600C47FCD42}"/>
          </ac:spMkLst>
        </pc:spChg>
        <pc:spChg chg="add del">
          <ac:chgData name="Ankita Dhawan" userId="69d06312-e5c6-463e-b774-3ea9ac37c8f3" providerId="ADAL" clId="{79E4FFBA-F2D8-4B34-8FDB-9FDD33EC000C}" dt="2022-09-19T08:49:34.055" v="882" actId="26606"/>
          <ac:spMkLst>
            <pc:docMk/>
            <pc:sldMk cId="3970539259" sldId="261"/>
            <ac:spMk id="38" creationId="{73DE2CFE-42F2-48F0-8706-5264E012B10C}"/>
          </ac:spMkLst>
        </pc:spChg>
        <pc:spChg chg="add del">
          <ac:chgData name="Ankita Dhawan" userId="69d06312-e5c6-463e-b774-3ea9ac37c8f3" providerId="ADAL" clId="{79E4FFBA-F2D8-4B34-8FDB-9FDD33EC000C}" dt="2022-09-19T08:49:47.289" v="890" actId="26606"/>
          <ac:spMkLst>
            <pc:docMk/>
            <pc:sldMk cId="3970539259" sldId="261"/>
            <ac:spMk id="40" creationId="{3B47FC9C-2ED3-4100-A4EF-E8CDFEE106C9}"/>
          </ac:spMkLst>
        </pc:spChg>
        <pc:spChg chg="add del">
          <ac:chgData name="Ankita Dhawan" userId="69d06312-e5c6-463e-b774-3ea9ac37c8f3" providerId="ADAL" clId="{79E4FFBA-F2D8-4B34-8FDB-9FDD33EC000C}" dt="2022-09-19T08:49:47.284" v="889" actId="26606"/>
          <ac:spMkLst>
            <pc:docMk/>
            <pc:sldMk cId="3970539259" sldId="261"/>
            <ac:spMk id="45" creationId="{95724071-AC7B-4A67-934B-CD7F90745802}"/>
          </ac:spMkLst>
        </pc:spChg>
        <pc:spChg chg="add">
          <ac:chgData name="Ankita Dhawan" userId="69d06312-e5c6-463e-b774-3ea9ac37c8f3" providerId="ADAL" clId="{79E4FFBA-F2D8-4B34-8FDB-9FDD33EC000C}" dt="2022-09-19T08:49:47.289" v="890" actId="26606"/>
          <ac:spMkLst>
            <pc:docMk/>
            <pc:sldMk cId="3970539259" sldId="261"/>
            <ac:spMk id="47" creationId="{73DE2CFE-42F2-48F0-8706-5264E012B10C}"/>
          </ac:spMkLst>
        </pc:spChg>
        <pc:picChg chg="add mod">
          <ac:chgData name="Ankita Dhawan" userId="69d06312-e5c6-463e-b774-3ea9ac37c8f3" providerId="ADAL" clId="{79E4FFBA-F2D8-4B34-8FDB-9FDD33EC000C}" dt="2022-09-19T08:53:34.825" v="996" actId="1076"/>
          <ac:picMkLst>
            <pc:docMk/>
            <pc:sldMk cId="3970539259" sldId="261"/>
            <ac:picMk id="10" creationId="{153AADB3-D9AB-9E43-698A-0C1268C609D0}"/>
          </ac:picMkLst>
        </pc:picChg>
        <pc:picChg chg="add mod ord">
          <ac:chgData name="Ankita Dhawan" userId="69d06312-e5c6-463e-b774-3ea9ac37c8f3" providerId="ADAL" clId="{79E4FFBA-F2D8-4B34-8FDB-9FDD33EC000C}" dt="2022-09-19T09:00:11.646" v="1174" actId="14100"/>
          <ac:picMkLst>
            <pc:docMk/>
            <pc:sldMk cId="3970539259" sldId="261"/>
            <ac:picMk id="12" creationId="{8A8BD81D-F332-FB02-ED33-0307E45EDE3F}"/>
          </ac:picMkLst>
        </pc:picChg>
        <pc:picChg chg="add mod ord">
          <ac:chgData name="Ankita Dhawan" userId="69d06312-e5c6-463e-b774-3ea9ac37c8f3" providerId="ADAL" clId="{79E4FFBA-F2D8-4B34-8FDB-9FDD33EC000C}" dt="2022-09-19T08:53:40.456" v="1000" actId="1076"/>
          <ac:picMkLst>
            <pc:docMk/>
            <pc:sldMk cId="3970539259" sldId="261"/>
            <ac:picMk id="14" creationId="{BBFEF580-4A46-77C4-AF10-B56F55C30AD7}"/>
          </ac:picMkLst>
        </pc:picChg>
        <pc:picChg chg="add mod ord">
          <ac:chgData name="Ankita Dhawan" userId="69d06312-e5c6-463e-b774-3ea9ac37c8f3" providerId="ADAL" clId="{79E4FFBA-F2D8-4B34-8FDB-9FDD33EC000C}" dt="2022-09-19T09:00:22.398" v="1180" actId="1076"/>
          <ac:picMkLst>
            <pc:docMk/>
            <pc:sldMk cId="3970539259" sldId="261"/>
            <ac:picMk id="16" creationId="{B189A554-0B4D-5EE3-F041-91009C15F821}"/>
          </ac:picMkLst>
        </pc:picChg>
        <pc:picChg chg="add mod ord">
          <ac:chgData name="Ankita Dhawan" userId="69d06312-e5c6-463e-b774-3ea9ac37c8f3" providerId="ADAL" clId="{79E4FFBA-F2D8-4B34-8FDB-9FDD33EC000C}" dt="2022-09-19T08:53:52.813" v="1008" actId="1076"/>
          <ac:picMkLst>
            <pc:docMk/>
            <pc:sldMk cId="3970539259" sldId="261"/>
            <ac:picMk id="18" creationId="{1F3B6D00-BA7A-C1EF-9146-970A91D7ABD9}"/>
          </ac:picMkLst>
        </pc:picChg>
        <pc:picChg chg="add mod ord">
          <ac:chgData name="Ankita Dhawan" userId="69d06312-e5c6-463e-b774-3ea9ac37c8f3" providerId="ADAL" clId="{79E4FFBA-F2D8-4B34-8FDB-9FDD33EC000C}" dt="2022-09-19T09:00:19.410" v="1178" actId="1076"/>
          <ac:picMkLst>
            <pc:docMk/>
            <pc:sldMk cId="3970539259" sldId="261"/>
            <ac:picMk id="20" creationId="{C5F9241F-1208-BD74-FFC3-257E48135E62}"/>
          </ac:picMkLst>
        </pc:picChg>
        <pc:picChg chg="add mod ord">
          <ac:chgData name="Ankita Dhawan" userId="69d06312-e5c6-463e-b774-3ea9ac37c8f3" providerId="ADAL" clId="{79E4FFBA-F2D8-4B34-8FDB-9FDD33EC000C}" dt="2022-09-19T08:53:35.878" v="997" actId="1076"/>
          <ac:picMkLst>
            <pc:docMk/>
            <pc:sldMk cId="3970539259" sldId="261"/>
            <ac:picMk id="22" creationId="{67751DDA-25C4-AE56-F745-B3F18BC2448E}"/>
          </ac:picMkLst>
        </pc:picChg>
        <pc:picChg chg="add mod ord">
          <ac:chgData name="Ankita Dhawan" userId="69d06312-e5c6-463e-b774-3ea9ac37c8f3" providerId="ADAL" clId="{79E4FFBA-F2D8-4B34-8FDB-9FDD33EC000C}" dt="2022-09-19T09:00:24.349" v="1181" actId="14100"/>
          <ac:picMkLst>
            <pc:docMk/>
            <pc:sldMk cId="3970539259" sldId="261"/>
            <ac:picMk id="24" creationId="{9283F2D1-D675-0C78-D1AA-76F3E2CD6CCA}"/>
          </ac:picMkLst>
        </pc:picChg>
        <pc:picChg chg="add mod ord">
          <ac:chgData name="Ankita Dhawan" userId="69d06312-e5c6-463e-b774-3ea9ac37c8f3" providerId="ADAL" clId="{79E4FFBA-F2D8-4B34-8FDB-9FDD33EC000C}" dt="2022-09-19T08:53:54.234" v="1009" actId="1076"/>
          <ac:picMkLst>
            <pc:docMk/>
            <pc:sldMk cId="3970539259" sldId="261"/>
            <ac:picMk id="26" creationId="{CD89BFA1-376F-93B6-658B-EE2415B8983D}"/>
          </ac:picMkLst>
        </pc:picChg>
        <pc:picChg chg="add mod">
          <ac:chgData name="Ankita Dhawan" userId="69d06312-e5c6-463e-b774-3ea9ac37c8f3" providerId="ADAL" clId="{79E4FFBA-F2D8-4B34-8FDB-9FDD33EC000C}" dt="2022-09-19T08:59:53.346" v="1167" actId="1076"/>
          <ac:picMkLst>
            <pc:docMk/>
            <pc:sldMk cId="3970539259" sldId="261"/>
            <ac:picMk id="28" creationId="{D829E943-76CA-55FA-91D2-EACC46129EC3}"/>
          </ac:picMkLst>
        </pc:picChg>
        <pc:picChg chg="add mod">
          <ac:chgData name="Ankita Dhawan" userId="69d06312-e5c6-463e-b774-3ea9ac37c8f3" providerId="ADAL" clId="{79E4FFBA-F2D8-4B34-8FDB-9FDD33EC000C}" dt="2022-09-19T09:00:21.409" v="1179" actId="1076"/>
          <ac:picMkLst>
            <pc:docMk/>
            <pc:sldMk cId="3970539259" sldId="261"/>
            <ac:picMk id="30" creationId="{31387126-BFA8-06FF-2254-1A8673401F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5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C8E-FBBB-4F17-BF31-9303631FD11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3571-66A8-4F74-8573-74D44076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3B139-4CE1-4638-AEC7-F0039A42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06" y="142136"/>
            <a:ext cx="4574021" cy="176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Aggregate Average Conversion Rate for Acne Treatments, Cleansers and Moisturizers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569C13-814E-F526-946A-334C1BC38A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899" y="4510580"/>
            <a:ext cx="5374800" cy="225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449611-B367-56BE-8006-9A0BAA4E36C3}"/>
              </a:ext>
            </a:extLst>
          </p:cNvPr>
          <p:cNvSpPr txBox="1"/>
          <p:nvPr/>
        </p:nvSpPr>
        <p:spPr>
          <a:xfrm>
            <a:off x="6410367" y="2324693"/>
            <a:ext cx="5038968" cy="277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peak seasons for a higher conversion rate for Acne Treatment, Cleansers &amp; </a:t>
            </a:r>
            <a:r>
              <a:rPr lang="en-US" sz="1600" dirty="0" err="1"/>
              <a:t>Moisturisers</a:t>
            </a:r>
            <a:r>
              <a:rPr lang="en-US" sz="1600" dirty="0"/>
              <a:t> have occurred in the months of September-21 and April-22,followed by a decline in Oct and Nov-21 with a gradual increase from Feb-22 onwards.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All three categories show a similar trend in a sudden increase and decrease in Conversion Rate around the same time periods.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Cleansers show a persistent increase in conversion rate from Dec-2 to Aug-21 as compared to the other categories that have declined in months of April-21.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856262-052A-A2E6-B792-C55CBFE460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3" y="93820"/>
            <a:ext cx="5374800" cy="2253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4827BF-AADC-5EE3-05AC-92493D2A7AA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3" y="2302201"/>
            <a:ext cx="5374800" cy="22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F806FB-14CD-7AE6-5C4F-165D1C16F62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8" y="989496"/>
            <a:ext cx="2746800" cy="179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7D7DE-551E-017A-ACFA-9C2F87438A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95" y="963246"/>
            <a:ext cx="2746800" cy="179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88436-EBAB-A4E9-A611-1094134411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95" y="953926"/>
            <a:ext cx="2746800" cy="179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CF3B2-6EFB-372C-8162-43A8577B2C1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72" y="878623"/>
            <a:ext cx="2746800" cy="179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CEC3C-ED07-DC56-0B4A-2225A80BAEB1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b="3058"/>
          <a:stretch/>
        </p:blipFill>
        <p:spPr>
          <a:xfrm>
            <a:off x="636265" y="2822780"/>
            <a:ext cx="2746800" cy="174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26ED7-BA16-1829-06A3-842C1B5AAA6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48911" y="2784826"/>
            <a:ext cx="2746800" cy="179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680D1-F277-A48B-2A92-31F27E1C18B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95711" y="2767853"/>
            <a:ext cx="2746800" cy="179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5D29D-4C35-B772-363C-3EB2099BFA8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65572" y="2712926"/>
            <a:ext cx="2746800" cy="1796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1889DB-71B0-D307-B1F4-7CC519B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272"/>
            <a:ext cx="10515600" cy="4420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kern="1200" dirty="0">
                <a:latin typeface="+mj-lt"/>
                <a:ea typeface="+mj-ea"/>
                <a:cs typeface="+mj-cs"/>
              </a:rPr>
              <a:t>Monthly Average Conversion Rate for All </a:t>
            </a:r>
            <a:r>
              <a:rPr lang="en-US" sz="2400" b="1" kern="1200" dirty="0" err="1">
                <a:latin typeface="+mj-lt"/>
                <a:ea typeface="+mj-ea"/>
                <a:cs typeface="+mj-cs"/>
              </a:rPr>
              <a:t>Asins</a:t>
            </a:r>
            <a:r>
              <a:rPr lang="en-US" sz="2400" b="1" kern="1200" dirty="0">
                <a:latin typeface="+mj-lt"/>
                <a:ea typeface="+mj-ea"/>
                <a:cs typeface="+mj-cs"/>
              </a:rPr>
              <a:t> under Acne Treatments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A968A-417D-0531-81A4-F31B541DD21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70418" y="4764718"/>
            <a:ext cx="2746800" cy="179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DF5F2C-5DEE-356F-CAAB-B3A0CF26A95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595" y="4657607"/>
            <a:ext cx="2746800" cy="179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A5C933-4C50-9B0D-43C3-E2F7451DE6BE}"/>
              </a:ext>
            </a:extLst>
          </p:cNvPr>
          <p:cNvSpPr txBox="1"/>
          <p:nvPr/>
        </p:nvSpPr>
        <p:spPr>
          <a:xfrm>
            <a:off x="7165412" y="1153648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Neutrogena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2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51E648-F4C3-CD78-E111-5A6B89F2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68" y="329741"/>
            <a:ext cx="10515600" cy="4930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kern="1200">
                <a:latin typeface="+mj-lt"/>
                <a:ea typeface="+mj-ea"/>
                <a:cs typeface="+mj-cs"/>
              </a:rPr>
              <a:t>Monthly Average Conversion Rate for All Asins under Moisturisers</a:t>
            </a:r>
            <a:endParaRPr lang="en-US" sz="24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7270-A3E2-B588-B688-8520F686C6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9" y="1050229"/>
            <a:ext cx="2746800" cy="179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FEC4B-9A24-0305-57A6-EB331D4E590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544"/>
          <a:stretch/>
        </p:blipFill>
        <p:spPr>
          <a:xfrm>
            <a:off x="3221539" y="1050228"/>
            <a:ext cx="2746800" cy="1750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9409E-2F55-F066-3093-2E04D354A33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93" y="1004526"/>
            <a:ext cx="2746800" cy="179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DB304-D732-80C1-91B3-EB63D386053F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3750"/>
          <a:stretch/>
        </p:blipFill>
        <p:spPr>
          <a:xfrm>
            <a:off x="8874474" y="1050228"/>
            <a:ext cx="2746800" cy="1729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44AA1-4F52-EDCA-E627-49D8CB02FB09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2789" r="1706"/>
          <a:stretch/>
        </p:blipFill>
        <p:spPr>
          <a:xfrm>
            <a:off x="516786" y="2938035"/>
            <a:ext cx="2725777" cy="1750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87BB76-09BD-06AF-3D2F-279788283BAB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1272"/>
          <a:stretch/>
        </p:blipFill>
        <p:spPr>
          <a:xfrm>
            <a:off x="3305449" y="2938035"/>
            <a:ext cx="2746800" cy="177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E2058-8F12-0B7F-8429-FCA0A3200FA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15135" y="2892332"/>
            <a:ext cx="2746800" cy="179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E3CD39-27AF-08FA-0F5F-0A6914642D9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874474" y="2800925"/>
            <a:ext cx="2746800" cy="179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526664-C63D-76DD-A352-3DA852EF9638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95763" y="4779107"/>
            <a:ext cx="2746800" cy="179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B1F76-712E-E913-9589-118DA21FB164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395209" y="4779107"/>
            <a:ext cx="2746800" cy="17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4F6769-B96F-F693-CB9E-7B237D54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kern="1200" dirty="0">
                <a:latin typeface="+mj-lt"/>
                <a:ea typeface="+mj-ea"/>
                <a:cs typeface="+mj-cs"/>
              </a:rPr>
              <a:t>Monthly Average Conversion Rate for All </a:t>
            </a:r>
            <a:r>
              <a:rPr lang="en-US" sz="2400" b="1" kern="1200" dirty="0" err="1">
                <a:latin typeface="+mj-lt"/>
                <a:ea typeface="+mj-ea"/>
                <a:cs typeface="+mj-cs"/>
              </a:rPr>
              <a:t>Asins</a:t>
            </a:r>
            <a:r>
              <a:rPr lang="en-US" sz="2400" b="1" kern="1200" dirty="0">
                <a:latin typeface="+mj-lt"/>
                <a:ea typeface="+mj-ea"/>
                <a:cs typeface="+mj-cs"/>
              </a:rPr>
              <a:t> under Cleansers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7B284-151C-F003-8E56-9ECBEEC89A5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1145"/>
          <a:stretch/>
        </p:blipFill>
        <p:spPr>
          <a:xfrm>
            <a:off x="444141" y="1111109"/>
            <a:ext cx="2746800" cy="1775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B0353-181F-BA19-D411-DEEB9DB1DD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98" y="1111109"/>
            <a:ext cx="2746800" cy="179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6A9B2-8B2E-F797-F578-C59B60DE337D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3067" b="-1"/>
          <a:stretch/>
        </p:blipFill>
        <p:spPr>
          <a:xfrm>
            <a:off x="6157392" y="1072180"/>
            <a:ext cx="2746800" cy="174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67E2D8-F6BA-4FEE-2D19-646C1852A4F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33980" y="1111109"/>
            <a:ext cx="2746800" cy="179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372233-3765-7883-762D-96B0815A155F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969" b="1"/>
          <a:stretch/>
        </p:blipFill>
        <p:spPr>
          <a:xfrm>
            <a:off x="506554" y="2906029"/>
            <a:ext cx="2746800" cy="179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ED0650-3CD9-EEB6-A0EB-5DD4334E0AC3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258021" y="2925113"/>
            <a:ext cx="2746800" cy="1796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0274B4-6CF8-CD13-6DFC-529555F3DC5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36323" y="2813498"/>
            <a:ext cx="2746800" cy="1796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59361F-1395-894D-473D-0F47FCFB149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63768" y="2813498"/>
            <a:ext cx="2746800" cy="1796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390B4A-42E4-AD8D-9032-06E7042E410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06554" y="4696474"/>
            <a:ext cx="2746800" cy="179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4E395C-A72D-F39B-CC2A-823C2BB2614F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310398" y="4677039"/>
            <a:ext cx="2746800" cy="1796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801DC9-1FEF-1BE0-27E5-4EEC40A2D6C4}"/>
              </a:ext>
            </a:extLst>
          </p:cNvPr>
          <p:cNvPicPr>
            <a:picLocks/>
          </p:cNvPicPr>
          <p:nvPr/>
        </p:nvPicPr>
        <p:blipFill rotWithShape="1">
          <a:blip r:embed="rId12"/>
          <a:srcRect t="2947"/>
          <a:stretch/>
        </p:blipFill>
        <p:spPr>
          <a:xfrm>
            <a:off x="6187181" y="4658980"/>
            <a:ext cx="2776587" cy="17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41C2-FE3C-F761-8F18-9BF516D3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FCA1-6F15-1826-43D5-5730F080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6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E79-61AC-ACF9-4661-AB983A5E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434B-7C9C-D623-3DA6-D7530443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2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130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Aggregate Average Conversion Rate for Acne Treatments, Cleansers and Moisturizers</vt:lpstr>
      <vt:lpstr>Monthly Average Conversion Rate for All Asins under Acne Treatments</vt:lpstr>
      <vt:lpstr>Monthly Average Conversion Rate for All Asins under Moisturisers</vt:lpstr>
      <vt:lpstr>Monthly Average Conversion Rate for All Asins under Cleansers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DHAWAN, Ankita</dc:creator>
  <cp:lastModifiedBy>Ankita Dhawan</cp:lastModifiedBy>
  <cp:revision>8</cp:revision>
  <dcterms:created xsi:type="dcterms:W3CDTF">2022-09-19T06:10:05Z</dcterms:created>
  <dcterms:modified xsi:type="dcterms:W3CDTF">2022-09-20T09:51:16Z</dcterms:modified>
</cp:coreProperties>
</file>