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304" r:id="rId2"/>
    <p:sldId id="305" r:id="rId3"/>
    <p:sldId id="308" r:id="rId4"/>
    <p:sldId id="311" r:id="rId5"/>
    <p:sldId id="310" r:id="rId6"/>
    <p:sldId id="314" r:id="rId7"/>
    <p:sldId id="313" r:id="rId8"/>
    <p:sldId id="321" r:id="rId9"/>
    <p:sldId id="322" r:id="rId10"/>
    <p:sldId id="315" r:id="rId11"/>
    <p:sldId id="324" r:id="rId12"/>
    <p:sldId id="325" r:id="rId13"/>
    <p:sldId id="316" r:id="rId14"/>
    <p:sldId id="317" r:id="rId15"/>
    <p:sldId id="3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3B214-985E-4037-AAB8-2F7AB8807FA0}" v="423" dt="2023-06-29T22:08:34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Dhumal" userId="737eca68ed67c680" providerId="LiveId" clId="{80F3B214-985E-4037-AAB8-2F7AB8807FA0}"/>
    <pc:docChg chg="undo redo custSel addSld delSld modSld sldOrd addMainMaster delMainMaster modMainMaster">
      <pc:chgData name="Ankita Dhumal" userId="737eca68ed67c680" providerId="LiveId" clId="{80F3B214-985E-4037-AAB8-2F7AB8807FA0}" dt="2023-07-02T09:06:18.458" v="11850" actId="20577"/>
      <pc:docMkLst>
        <pc:docMk/>
      </pc:docMkLst>
      <pc:sldChg chg="addSp modSp new del">
        <pc:chgData name="Ankita Dhumal" userId="737eca68ed67c680" providerId="LiveId" clId="{80F3B214-985E-4037-AAB8-2F7AB8807FA0}" dt="2023-06-26T11:33:39.993" v="3" actId="2696"/>
        <pc:sldMkLst>
          <pc:docMk/>
          <pc:sldMk cId="1900322126" sldId="256"/>
        </pc:sldMkLst>
        <pc:spChg chg="add mod">
          <ac:chgData name="Ankita Dhumal" userId="737eca68ed67c680" providerId="LiveId" clId="{80F3B214-985E-4037-AAB8-2F7AB8807FA0}" dt="2023-06-26T11:33:26.356" v="2"/>
          <ac:spMkLst>
            <pc:docMk/>
            <pc:sldMk cId="1900322126" sldId="256"/>
            <ac:spMk id="6" creationId="{F5643E63-E5EF-04A6-22A7-6BC178B30EE4}"/>
          </ac:spMkLst>
        </pc:spChg>
        <pc:spChg chg="add mod">
          <ac:chgData name="Ankita Dhumal" userId="737eca68ed67c680" providerId="LiveId" clId="{80F3B214-985E-4037-AAB8-2F7AB8807FA0}" dt="2023-06-26T11:33:26.356" v="2"/>
          <ac:spMkLst>
            <pc:docMk/>
            <pc:sldMk cId="1900322126" sldId="256"/>
            <ac:spMk id="7" creationId="{AF0595E9-55E0-C38A-8CF7-521B144F547B}"/>
          </ac:spMkLst>
        </pc:spChg>
        <pc:picChg chg="add mod">
          <ac:chgData name="Ankita Dhumal" userId="737eca68ed67c680" providerId="LiveId" clId="{80F3B214-985E-4037-AAB8-2F7AB8807FA0}" dt="2023-06-26T11:32:09.784" v="1"/>
          <ac:picMkLst>
            <pc:docMk/>
            <pc:sldMk cId="1900322126" sldId="256"/>
            <ac:picMk id="4" creationId="{F8F6E659-C11B-9772-07A6-3F5579A4E33D}"/>
          </ac:picMkLst>
        </pc:picChg>
        <pc:picChg chg="add mod">
          <ac:chgData name="Ankita Dhumal" userId="737eca68ed67c680" providerId="LiveId" clId="{80F3B214-985E-4037-AAB8-2F7AB8807FA0}" dt="2023-06-26T11:33:26.356" v="2"/>
          <ac:picMkLst>
            <pc:docMk/>
            <pc:sldMk cId="1900322126" sldId="256"/>
            <ac:picMk id="5" creationId="{4977C3D2-10AF-8C17-3B6D-7F147D153A74}"/>
          </ac:picMkLst>
        </pc:picChg>
      </pc:sldChg>
      <pc:sldChg chg="addSp delSp modSp new del mod ord">
        <pc:chgData name="Ankita Dhumal" userId="737eca68ed67c680" providerId="LiveId" clId="{80F3B214-985E-4037-AAB8-2F7AB8807FA0}" dt="2023-06-29T21:09:46.780" v="10047" actId="47"/>
        <pc:sldMkLst>
          <pc:docMk/>
          <pc:sldMk cId="3004282016" sldId="256"/>
        </pc:sldMkLst>
        <pc:spChg chg="del mod">
          <ac:chgData name="Ankita Dhumal" userId="737eca68ed67c680" providerId="LiveId" clId="{80F3B214-985E-4037-AAB8-2F7AB8807FA0}" dt="2023-06-27T16:04:46.057" v="77" actId="478"/>
          <ac:spMkLst>
            <pc:docMk/>
            <pc:sldMk cId="3004282016" sldId="256"/>
            <ac:spMk id="2" creationId="{B0F60FFE-1A67-8BE2-630E-A3ED04F086E5}"/>
          </ac:spMkLst>
        </pc:spChg>
        <pc:spChg chg="del">
          <ac:chgData name="Ankita Dhumal" userId="737eca68ed67c680" providerId="LiveId" clId="{80F3B214-985E-4037-AAB8-2F7AB8807FA0}" dt="2023-06-27T16:04:41.957" v="76" actId="478"/>
          <ac:spMkLst>
            <pc:docMk/>
            <pc:sldMk cId="3004282016" sldId="256"/>
            <ac:spMk id="3" creationId="{16B8EF2B-18E0-C1E5-9F1D-75784F1C0995}"/>
          </ac:spMkLst>
        </pc:spChg>
        <pc:spChg chg="add mod">
          <ac:chgData name="Ankita Dhumal" userId="737eca68ed67c680" providerId="LiveId" clId="{80F3B214-985E-4037-AAB8-2F7AB8807FA0}" dt="2023-06-27T16:05:24.213" v="83"/>
          <ac:spMkLst>
            <pc:docMk/>
            <pc:sldMk cId="3004282016" sldId="256"/>
            <ac:spMk id="4" creationId="{95F24852-8C24-0D8C-9F75-9E5148B06DB6}"/>
          </ac:spMkLst>
        </pc:spChg>
      </pc:sldChg>
      <pc:sldChg chg="add del">
        <pc:chgData name="Ankita Dhumal" userId="737eca68ed67c680" providerId="LiveId" clId="{80F3B214-985E-4037-AAB8-2F7AB8807FA0}" dt="2023-06-29T21:09:57.097" v="10054" actId="47"/>
        <pc:sldMkLst>
          <pc:docMk/>
          <pc:sldMk cId="95992585" sldId="258"/>
        </pc:sldMkLst>
      </pc:sldChg>
      <pc:sldChg chg="add del">
        <pc:chgData name="Ankita Dhumal" userId="737eca68ed67c680" providerId="LiveId" clId="{80F3B214-985E-4037-AAB8-2F7AB8807FA0}" dt="2023-06-29T21:09:56.153" v="10053" actId="47"/>
        <pc:sldMkLst>
          <pc:docMk/>
          <pc:sldMk cId="3061935768" sldId="259"/>
        </pc:sldMkLst>
      </pc:sldChg>
      <pc:sldChg chg="add del">
        <pc:chgData name="Ankita Dhumal" userId="737eca68ed67c680" providerId="LiveId" clId="{80F3B214-985E-4037-AAB8-2F7AB8807FA0}" dt="2023-06-29T21:09:54.896" v="10052" actId="47"/>
        <pc:sldMkLst>
          <pc:docMk/>
          <pc:sldMk cId="3221479122" sldId="263"/>
        </pc:sldMkLst>
      </pc:sldChg>
      <pc:sldChg chg="add del">
        <pc:chgData name="Ankita Dhumal" userId="737eca68ed67c680" providerId="LiveId" clId="{80F3B214-985E-4037-AAB8-2F7AB8807FA0}" dt="2023-06-29T21:09:53.338" v="10051" actId="47"/>
        <pc:sldMkLst>
          <pc:docMk/>
          <pc:sldMk cId="745687665" sldId="264"/>
        </pc:sldMkLst>
      </pc:sldChg>
      <pc:sldChg chg="add del">
        <pc:chgData name="Ankita Dhumal" userId="737eca68ed67c680" providerId="LiveId" clId="{80F3B214-985E-4037-AAB8-2F7AB8807FA0}" dt="2023-06-29T21:09:51.737" v="10050" actId="47"/>
        <pc:sldMkLst>
          <pc:docMk/>
          <pc:sldMk cId="399259930" sldId="265"/>
        </pc:sldMkLst>
      </pc:sldChg>
      <pc:sldChg chg="add del">
        <pc:chgData name="Ankita Dhumal" userId="737eca68ed67c680" providerId="LiveId" clId="{80F3B214-985E-4037-AAB8-2F7AB8807FA0}" dt="2023-06-29T21:09:49.756" v="10049" actId="47"/>
        <pc:sldMkLst>
          <pc:docMk/>
          <pc:sldMk cId="2597918426" sldId="266"/>
        </pc:sldMkLst>
      </pc:sldChg>
      <pc:sldChg chg="add del ord">
        <pc:chgData name="Ankita Dhumal" userId="737eca68ed67c680" providerId="LiveId" clId="{80F3B214-985E-4037-AAB8-2F7AB8807FA0}" dt="2023-06-29T21:09:48.954" v="10048" actId="47"/>
        <pc:sldMkLst>
          <pc:docMk/>
          <pc:sldMk cId="3878664190" sldId="267"/>
        </pc:sldMkLst>
      </pc:sldChg>
      <pc:sldChg chg="modSp add del mod">
        <pc:chgData name="Ankita Dhumal" userId="737eca68ed67c680" providerId="LiveId" clId="{80F3B214-985E-4037-AAB8-2F7AB8807FA0}" dt="2023-06-27T20:45:13.571" v="3208" actId="47"/>
        <pc:sldMkLst>
          <pc:docMk/>
          <pc:sldMk cId="1963551041" sldId="272"/>
        </pc:sldMkLst>
        <pc:spChg chg="mod">
          <ac:chgData name="Ankita Dhumal" userId="737eca68ed67c680" providerId="LiveId" clId="{80F3B214-985E-4037-AAB8-2F7AB8807FA0}" dt="2023-06-27T20:44:59.694" v="3201" actId="21"/>
          <ac:spMkLst>
            <pc:docMk/>
            <pc:sldMk cId="1963551041" sldId="272"/>
            <ac:spMk id="4" creationId="{00000000-0000-0000-0000-000000000000}"/>
          </ac:spMkLst>
        </pc:spChg>
      </pc:sldChg>
      <pc:sldChg chg="addSp delSp modSp add del mod setBg delDesignElem">
        <pc:chgData name="Ankita Dhumal" userId="737eca68ed67c680" providerId="LiveId" clId="{80F3B214-985E-4037-AAB8-2F7AB8807FA0}" dt="2023-06-27T16:39:45.313" v="322" actId="2696"/>
        <pc:sldMkLst>
          <pc:docMk/>
          <pc:sldMk cId="193143965" sldId="298"/>
        </pc:sldMkLst>
        <pc:spChg chg="mod">
          <ac:chgData name="Ankita Dhumal" userId="737eca68ed67c680" providerId="LiveId" clId="{80F3B214-985E-4037-AAB8-2F7AB8807FA0}" dt="2023-06-26T11:34:42.089" v="23" actId="20577"/>
          <ac:spMkLst>
            <pc:docMk/>
            <pc:sldMk cId="193143965" sldId="298"/>
            <ac:spMk id="2" creationId="{9AB2EA78-AEB3-469B-9025-3B17201A457B}"/>
          </ac:spMkLst>
        </pc:spChg>
        <pc:spChg chg="mod">
          <ac:chgData name="Ankita Dhumal" userId="737eca68ed67c680" providerId="LiveId" clId="{80F3B214-985E-4037-AAB8-2F7AB8807FA0}" dt="2023-06-27T16:38:50.888" v="317" actId="27636"/>
          <ac:spMkLst>
            <pc:docMk/>
            <pc:sldMk cId="193143965" sldId="298"/>
            <ac:spMk id="6" creationId="{4C678CFC-D03A-ED4D-4917-FC1157D70E4B}"/>
          </ac:spMkLst>
        </pc:spChg>
        <pc:spChg chg="add del">
          <ac:chgData name="Ankita Dhumal" userId="737eca68ed67c680" providerId="LiveId" clId="{80F3B214-985E-4037-AAB8-2F7AB8807FA0}" dt="2023-06-27T16:24:21.104" v="196"/>
          <ac:spMkLst>
            <pc:docMk/>
            <pc:sldMk cId="193143965" sldId="298"/>
            <ac:spMk id="33" creationId="{2FDF0794-1B86-42B2-B8C7-F60123E638ED}"/>
          </ac:spMkLst>
        </pc:spChg>
        <pc:spChg chg="add del">
          <ac:chgData name="Ankita Dhumal" userId="737eca68ed67c680" providerId="LiveId" clId="{80F3B214-985E-4037-AAB8-2F7AB8807FA0}" dt="2023-06-27T16:24:21.104" v="196"/>
          <ac:spMkLst>
            <pc:docMk/>
            <pc:sldMk cId="193143965" sldId="298"/>
            <ac:spMk id="35" creationId="{C5373426-E26E-431D-959C-5DB96C0B6208}"/>
          </ac:spMkLst>
        </pc:spChg>
        <pc:spChg chg="add del">
          <ac:chgData name="Ankita Dhumal" userId="737eca68ed67c680" providerId="LiveId" clId="{80F3B214-985E-4037-AAB8-2F7AB8807FA0}" dt="2023-06-27T16:24:21.104" v="196"/>
          <ac:spMkLst>
            <pc:docMk/>
            <pc:sldMk cId="193143965" sldId="298"/>
            <ac:spMk id="39" creationId="{EDC90921-9082-491B-940E-827D679F3478}"/>
          </ac:spMkLst>
        </pc:spChg>
        <pc:picChg chg="mod">
          <ac:chgData name="Ankita Dhumal" userId="737eca68ed67c680" providerId="LiveId" clId="{80F3B214-985E-4037-AAB8-2F7AB8807FA0}" dt="2023-06-27T16:32:37.482" v="285" actId="1035"/>
          <ac:picMkLst>
            <pc:docMk/>
            <pc:sldMk cId="193143965" sldId="298"/>
            <ac:picMk id="4" creationId="{65810330-F0B5-43C9-BC34-094FFB5C0529}"/>
          </ac:picMkLst>
        </pc:picChg>
        <pc:cxnChg chg="add del">
          <ac:chgData name="Ankita Dhumal" userId="737eca68ed67c680" providerId="LiveId" clId="{80F3B214-985E-4037-AAB8-2F7AB8807FA0}" dt="2023-06-27T16:24:21.104" v="196"/>
          <ac:cxnSpMkLst>
            <pc:docMk/>
            <pc:sldMk cId="193143965" sldId="298"/>
            <ac:cxnSpMk id="37" creationId="{96D07482-83A3-4451-943C-B46961082957}"/>
          </ac:cxnSpMkLst>
        </pc:cxnChg>
      </pc:sldChg>
      <pc:sldChg chg="addSp delSp modSp new del mod ord">
        <pc:chgData name="Ankita Dhumal" userId="737eca68ed67c680" providerId="LiveId" clId="{80F3B214-985E-4037-AAB8-2F7AB8807FA0}" dt="2023-06-27T20:31:09.318" v="3051" actId="47"/>
        <pc:sldMkLst>
          <pc:docMk/>
          <pc:sldMk cId="2871168424" sldId="299"/>
        </pc:sldMkLst>
        <pc:spChg chg="add del mod">
          <ac:chgData name="Ankita Dhumal" userId="737eca68ed67c680" providerId="LiveId" clId="{80F3B214-985E-4037-AAB8-2F7AB8807FA0}" dt="2023-06-27T19:19:40.307" v="2045" actId="478"/>
          <ac:spMkLst>
            <pc:docMk/>
            <pc:sldMk cId="2871168424" sldId="299"/>
            <ac:spMk id="2" creationId="{351131BE-D2CE-F6EA-D45D-8CBCCA02BC6E}"/>
          </ac:spMkLst>
        </pc:spChg>
      </pc:sldChg>
      <pc:sldChg chg="addSp modSp new del mod">
        <pc:chgData name="Ankita Dhumal" userId="737eca68ed67c680" providerId="LiveId" clId="{80F3B214-985E-4037-AAB8-2F7AB8807FA0}" dt="2023-06-27T20:43:44.841" v="3200" actId="47"/>
        <pc:sldMkLst>
          <pc:docMk/>
          <pc:sldMk cId="3417138655" sldId="300"/>
        </pc:sldMkLst>
        <pc:spChg chg="add mod">
          <ac:chgData name="Ankita Dhumal" userId="737eca68ed67c680" providerId="LiveId" clId="{80F3B214-985E-4037-AAB8-2F7AB8807FA0}" dt="2023-06-27T16:08:04.833" v="92"/>
          <ac:spMkLst>
            <pc:docMk/>
            <pc:sldMk cId="3417138655" sldId="300"/>
            <ac:spMk id="2" creationId="{02CAEEB7-3774-52DA-B625-F18D32BCCAB7}"/>
          </ac:spMkLst>
        </pc:spChg>
      </pc:sldChg>
      <pc:sldChg chg="addSp new del mod">
        <pc:chgData name="Ankita Dhumal" userId="737eca68ed67c680" providerId="LiveId" clId="{80F3B214-985E-4037-AAB8-2F7AB8807FA0}" dt="2023-06-29T21:09:44.331" v="10046" actId="47"/>
        <pc:sldMkLst>
          <pc:docMk/>
          <pc:sldMk cId="2964271301" sldId="301"/>
        </pc:sldMkLst>
        <pc:picChg chg="add">
          <ac:chgData name="Ankita Dhumal" userId="737eca68ed67c680" providerId="LiveId" clId="{80F3B214-985E-4037-AAB8-2F7AB8807FA0}" dt="2023-06-27T16:10:59.434" v="97" actId="22"/>
          <ac:picMkLst>
            <pc:docMk/>
            <pc:sldMk cId="2964271301" sldId="301"/>
            <ac:picMk id="3" creationId="{B4ED5C1F-EE46-4678-D3E0-F61661FF23E8}"/>
          </ac:picMkLst>
        </pc:picChg>
      </pc:sldChg>
      <pc:sldChg chg="delSp new del mod">
        <pc:chgData name="Ankita Dhumal" userId="737eca68ed67c680" providerId="LiveId" clId="{80F3B214-985E-4037-AAB8-2F7AB8807FA0}" dt="2023-06-27T16:10:54.531" v="95" actId="47"/>
        <pc:sldMkLst>
          <pc:docMk/>
          <pc:sldMk cId="3310483573" sldId="301"/>
        </pc:sldMkLst>
        <pc:spChg chg="del">
          <ac:chgData name="Ankita Dhumal" userId="737eca68ed67c680" providerId="LiveId" clId="{80F3B214-985E-4037-AAB8-2F7AB8807FA0}" dt="2023-06-27T16:10:43.660" v="94" actId="478"/>
          <ac:spMkLst>
            <pc:docMk/>
            <pc:sldMk cId="3310483573" sldId="301"/>
            <ac:spMk id="2" creationId="{F164F462-612A-2782-6F5A-FA915A448FE0}"/>
          </ac:spMkLst>
        </pc:spChg>
      </pc:sldChg>
      <pc:sldChg chg="addSp delSp modSp new del mod setBg">
        <pc:chgData name="Ankita Dhumal" userId="737eca68ed67c680" providerId="LiveId" clId="{80F3B214-985E-4037-AAB8-2F7AB8807FA0}" dt="2023-06-27T20:31:07.845" v="3049" actId="47"/>
        <pc:sldMkLst>
          <pc:docMk/>
          <pc:sldMk cId="692343726" sldId="302"/>
        </pc:sldMkLst>
        <pc:spChg chg="add del mod">
          <ac:chgData name="Ankita Dhumal" userId="737eca68ed67c680" providerId="LiveId" clId="{80F3B214-985E-4037-AAB8-2F7AB8807FA0}" dt="2023-06-27T19:19:29.509" v="2044" actId="478"/>
          <ac:spMkLst>
            <pc:docMk/>
            <pc:sldMk cId="692343726" sldId="302"/>
            <ac:spMk id="2" creationId="{398F5CB9-08A5-8550-AE66-0FB8B7CC38D8}"/>
          </ac:spMkLst>
        </pc:spChg>
      </pc:sldChg>
      <pc:sldChg chg="new del setBg">
        <pc:chgData name="Ankita Dhumal" userId="737eca68ed67c680" providerId="LiveId" clId="{80F3B214-985E-4037-AAB8-2F7AB8807FA0}" dt="2023-06-27T20:31:08.627" v="3050" actId="47"/>
        <pc:sldMkLst>
          <pc:docMk/>
          <pc:sldMk cId="1088808978" sldId="303"/>
        </pc:sldMkLst>
      </pc:sldChg>
      <pc:sldChg chg="addSp modSp add mod">
        <pc:chgData name="Ankita Dhumal" userId="737eca68ed67c680" providerId="LiveId" clId="{80F3B214-985E-4037-AAB8-2F7AB8807FA0}" dt="2023-06-29T18:43:55.406" v="7203" actId="1036"/>
        <pc:sldMkLst>
          <pc:docMk/>
          <pc:sldMk cId="95374418" sldId="304"/>
        </pc:sldMkLst>
        <pc:spChg chg="mod">
          <ac:chgData name="Ankita Dhumal" userId="737eca68ed67c680" providerId="LiveId" clId="{80F3B214-985E-4037-AAB8-2F7AB8807FA0}" dt="2023-06-29T18:43:15.160" v="7183" actId="20577"/>
          <ac:spMkLst>
            <pc:docMk/>
            <pc:sldMk cId="95374418" sldId="304"/>
            <ac:spMk id="2" creationId="{9AB2EA78-AEB3-469B-9025-3B17201A457B}"/>
          </ac:spMkLst>
        </pc:spChg>
        <pc:spChg chg="add mod">
          <ac:chgData name="Ankita Dhumal" userId="737eca68ed67c680" providerId="LiveId" clId="{80F3B214-985E-4037-AAB8-2F7AB8807FA0}" dt="2023-06-29T18:43:55.406" v="7203" actId="1036"/>
          <ac:spMkLst>
            <pc:docMk/>
            <pc:sldMk cId="95374418" sldId="304"/>
            <ac:spMk id="3" creationId="{37E9994F-0A41-A931-EB98-D382FC3AA883}"/>
          </ac:spMkLst>
        </pc:spChg>
        <pc:spChg chg="mod">
          <ac:chgData name="Ankita Dhumal" userId="737eca68ed67c680" providerId="LiveId" clId="{80F3B214-985E-4037-AAB8-2F7AB8807FA0}" dt="2023-06-27T16:39:36.848" v="321" actId="27636"/>
          <ac:spMkLst>
            <pc:docMk/>
            <pc:sldMk cId="95374418" sldId="304"/>
            <ac:spMk id="6" creationId="{4C678CFC-D03A-ED4D-4917-FC1157D70E4B}"/>
          </ac:spMkLst>
        </pc:spChg>
      </pc:sldChg>
      <pc:sldChg chg="addSp delSp add del setBg delDesignElem">
        <pc:chgData name="Ankita Dhumal" userId="737eca68ed67c680" providerId="LiveId" clId="{80F3B214-985E-4037-AAB8-2F7AB8807FA0}" dt="2023-06-27T16:38:06.879" v="314"/>
        <pc:sldMkLst>
          <pc:docMk/>
          <pc:sldMk cId="1082348953" sldId="304"/>
        </pc:sldMkLst>
        <pc:spChg chg="add del">
          <ac:chgData name="Ankita Dhumal" userId="737eca68ed67c680" providerId="LiveId" clId="{80F3B214-985E-4037-AAB8-2F7AB8807FA0}" dt="2023-06-27T16:38:06.879" v="314"/>
          <ac:spMkLst>
            <pc:docMk/>
            <pc:sldMk cId="1082348953" sldId="304"/>
            <ac:spMk id="33" creationId="{2FDF0794-1B86-42B2-B8C7-F60123E638ED}"/>
          </ac:spMkLst>
        </pc:spChg>
        <pc:spChg chg="add del">
          <ac:chgData name="Ankita Dhumal" userId="737eca68ed67c680" providerId="LiveId" clId="{80F3B214-985E-4037-AAB8-2F7AB8807FA0}" dt="2023-06-27T16:38:06.879" v="314"/>
          <ac:spMkLst>
            <pc:docMk/>
            <pc:sldMk cId="1082348953" sldId="304"/>
            <ac:spMk id="35" creationId="{C5373426-E26E-431D-959C-5DB96C0B6208}"/>
          </ac:spMkLst>
        </pc:spChg>
        <pc:spChg chg="add del">
          <ac:chgData name="Ankita Dhumal" userId="737eca68ed67c680" providerId="LiveId" clId="{80F3B214-985E-4037-AAB8-2F7AB8807FA0}" dt="2023-06-27T16:38:06.879" v="314"/>
          <ac:spMkLst>
            <pc:docMk/>
            <pc:sldMk cId="1082348953" sldId="304"/>
            <ac:spMk id="39" creationId="{EDC90921-9082-491B-940E-827D679F3478}"/>
          </ac:spMkLst>
        </pc:spChg>
        <pc:cxnChg chg="add del">
          <ac:chgData name="Ankita Dhumal" userId="737eca68ed67c680" providerId="LiveId" clId="{80F3B214-985E-4037-AAB8-2F7AB8807FA0}" dt="2023-06-27T16:38:06.879" v="314"/>
          <ac:cxnSpMkLst>
            <pc:docMk/>
            <pc:sldMk cId="1082348953" sldId="304"/>
            <ac:cxnSpMk id="37" creationId="{96D07482-83A3-4451-943C-B46961082957}"/>
          </ac:cxnSpMkLst>
        </pc:cxnChg>
      </pc:sldChg>
      <pc:sldChg chg="addSp delSp modSp add mod ord setBg">
        <pc:chgData name="Ankita Dhumal" userId="737eca68ed67c680" providerId="LiveId" clId="{80F3B214-985E-4037-AAB8-2F7AB8807FA0}" dt="2023-06-29T22:22:51.513" v="11551" actId="1035"/>
        <pc:sldMkLst>
          <pc:docMk/>
          <pc:sldMk cId="2164041489" sldId="305"/>
        </pc:sldMkLst>
        <pc:spChg chg="del mod">
          <ac:chgData name="Ankita Dhumal" userId="737eca68ed67c680" providerId="LiveId" clId="{80F3B214-985E-4037-AAB8-2F7AB8807FA0}" dt="2023-06-27T16:40:20.356" v="325" actId="478"/>
          <ac:spMkLst>
            <pc:docMk/>
            <pc:sldMk cId="2164041489" sldId="305"/>
            <ac:spMk id="2" creationId="{FCB0B342-BD38-0A72-FCB2-2E5CEFD11DC0}"/>
          </ac:spMkLst>
        </pc:spChg>
        <pc:spChg chg="add mod">
          <ac:chgData name="Ankita Dhumal" userId="737eca68ed67c680" providerId="LiveId" clId="{80F3B214-985E-4037-AAB8-2F7AB8807FA0}" dt="2023-06-29T22:22:51.513" v="11551" actId="1035"/>
          <ac:spMkLst>
            <pc:docMk/>
            <pc:sldMk cId="2164041489" sldId="305"/>
            <ac:spMk id="3" creationId="{46D0C5B4-E3D6-6670-CB0F-6163DAC07F15}"/>
          </ac:spMkLst>
        </pc:spChg>
        <pc:spChg chg="add del mod">
          <ac:chgData name="Ankita Dhumal" userId="737eca68ed67c680" providerId="LiveId" clId="{80F3B214-985E-4037-AAB8-2F7AB8807FA0}" dt="2023-06-29T22:22:43.037" v="11531" actId="1036"/>
          <ac:spMkLst>
            <pc:docMk/>
            <pc:sldMk cId="2164041489" sldId="305"/>
            <ac:spMk id="4" creationId="{08777C4A-34D9-B679-E09A-BFABBBA6B78B}"/>
          </ac:spMkLst>
        </pc:spChg>
      </pc:sldChg>
      <pc:sldChg chg="new del">
        <pc:chgData name="Ankita Dhumal" userId="737eca68ed67c680" providerId="LiveId" clId="{80F3B214-985E-4037-AAB8-2F7AB8807FA0}" dt="2023-06-27T20:31:07.042" v="3048" actId="47"/>
        <pc:sldMkLst>
          <pc:docMk/>
          <pc:sldMk cId="3683942189" sldId="306"/>
        </pc:sldMkLst>
      </pc:sldChg>
      <pc:sldChg chg="addSp delSp modSp add del mod ord">
        <pc:chgData name="Ankita Dhumal" userId="737eca68ed67c680" providerId="LiveId" clId="{80F3B214-985E-4037-AAB8-2F7AB8807FA0}" dt="2023-06-27T20:31:04.220" v="3046" actId="47"/>
        <pc:sldMkLst>
          <pc:docMk/>
          <pc:sldMk cId="3065372952" sldId="307"/>
        </pc:sldMkLst>
        <pc:spChg chg="add del mod">
          <ac:chgData name="Ankita Dhumal" userId="737eca68ed67c680" providerId="LiveId" clId="{80F3B214-985E-4037-AAB8-2F7AB8807FA0}" dt="2023-06-27T17:36:09.379" v="509"/>
          <ac:spMkLst>
            <pc:docMk/>
            <pc:sldMk cId="3065372952" sldId="307"/>
            <ac:spMk id="2" creationId="{E115865B-FCBD-2A03-3375-74A214710225}"/>
          </ac:spMkLst>
        </pc:spChg>
        <pc:spChg chg="del">
          <ac:chgData name="Ankita Dhumal" userId="737eca68ed67c680" providerId="LiveId" clId="{80F3B214-985E-4037-AAB8-2F7AB8807FA0}" dt="2023-06-27T17:27:48.961" v="480" actId="478"/>
          <ac:spMkLst>
            <pc:docMk/>
            <pc:sldMk cId="3065372952" sldId="307"/>
            <ac:spMk id="3" creationId="{46D0C5B4-E3D6-6670-CB0F-6163DAC07F15}"/>
          </ac:spMkLst>
        </pc:spChg>
      </pc:sldChg>
      <pc:sldChg chg="addSp delSp modSp add mod ord modTransition">
        <pc:chgData name="Ankita Dhumal" userId="737eca68ed67c680" providerId="LiveId" clId="{80F3B214-985E-4037-AAB8-2F7AB8807FA0}" dt="2023-06-29T22:25:10.793" v="11566" actId="14100"/>
        <pc:sldMkLst>
          <pc:docMk/>
          <pc:sldMk cId="2864611310" sldId="308"/>
        </pc:sldMkLst>
        <pc:spChg chg="add del mod">
          <ac:chgData name="Ankita Dhumal" userId="737eca68ed67c680" providerId="LiveId" clId="{80F3B214-985E-4037-AAB8-2F7AB8807FA0}" dt="2023-06-27T17:41:52.855" v="645" actId="478"/>
          <ac:spMkLst>
            <pc:docMk/>
            <pc:sldMk cId="2864611310" sldId="308"/>
            <ac:spMk id="2" creationId="{177A5ABF-A6C5-6026-4CC4-723CFBC3F105}"/>
          </ac:spMkLst>
        </pc:spChg>
        <pc:spChg chg="add mod">
          <ac:chgData name="Ankita Dhumal" userId="737eca68ed67c680" providerId="LiveId" clId="{80F3B214-985E-4037-AAB8-2F7AB8807FA0}" dt="2023-06-27T20:38:28.388" v="3134" actId="207"/>
          <ac:spMkLst>
            <pc:docMk/>
            <pc:sldMk cId="2864611310" sldId="308"/>
            <ac:spMk id="3" creationId="{C9B69A0A-57E8-028C-80DA-8B6CAB0E024F}"/>
          </ac:spMkLst>
        </pc:spChg>
        <pc:spChg chg="add mod">
          <ac:chgData name="Ankita Dhumal" userId="737eca68ed67c680" providerId="LiveId" clId="{80F3B214-985E-4037-AAB8-2F7AB8807FA0}" dt="2023-06-27T20:38:28.388" v="3134" actId="207"/>
          <ac:spMkLst>
            <pc:docMk/>
            <pc:sldMk cId="2864611310" sldId="308"/>
            <ac:spMk id="4" creationId="{48D7D5AD-25E6-9591-35FA-2BED94D4A779}"/>
          </ac:spMkLst>
        </pc:spChg>
        <pc:spChg chg="add del mod">
          <ac:chgData name="Ankita Dhumal" userId="737eca68ed67c680" providerId="LiveId" clId="{80F3B214-985E-4037-AAB8-2F7AB8807FA0}" dt="2023-06-27T17:42:27.984" v="660"/>
          <ac:spMkLst>
            <pc:docMk/>
            <pc:sldMk cId="2864611310" sldId="308"/>
            <ac:spMk id="5" creationId="{610C6C6D-E11B-3FD4-328B-3A1F6EC9B848}"/>
          </ac:spMkLst>
        </pc:spChg>
        <pc:spChg chg="add del mod">
          <ac:chgData name="Ankita Dhumal" userId="737eca68ed67c680" providerId="LiveId" clId="{80F3B214-985E-4037-AAB8-2F7AB8807FA0}" dt="2023-06-27T17:42:27.546" v="659"/>
          <ac:spMkLst>
            <pc:docMk/>
            <pc:sldMk cId="2864611310" sldId="308"/>
            <ac:spMk id="6" creationId="{796F6558-6E7B-18FE-B2AC-54F2A9370952}"/>
          </ac:spMkLst>
        </pc:spChg>
        <pc:spChg chg="add del mod">
          <ac:chgData name="Ankita Dhumal" userId="737eca68ed67c680" providerId="LiveId" clId="{80F3B214-985E-4037-AAB8-2F7AB8807FA0}" dt="2023-06-27T17:42:27.184" v="658"/>
          <ac:spMkLst>
            <pc:docMk/>
            <pc:sldMk cId="2864611310" sldId="308"/>
            <ac:spMk id="7" creationId="{602BFA68-4D36-82AF-A681-2AEDC7D7E9AF}"/>
          </ac:spMkLst>
        </pc:spChg>
        <pc:spChg chg="add del mod">
          <ac:chgData name="Ankita Dhumal" userId="737eca68ed67c680" providerId="LiveId" clId="{80F3B214-985E-4037-AAB8-2F7AB8807FA0}" dt="2023-06-27T17:42:26.869" v="657"/>
          <ac:spMkLst>
            <pc:docMk/>
            <pc:sldMk cId="2864611310" sldId="308"/>
            <ac:spMk id="8" creationId="{BFDCF898-4D76-EEF7-AB53-EDC18B098728}"/>
          </ac:spMkLst>
        </pc:spChg>
        <pc:spChg chg="add del mod">
          <ac:chgData name="Ankita Dhumal" userId="737eca68ed67c680" providerId="LiveId" clId="{80F3B214-985E-4037-AAB8-2F7AB8807FA0}" dt="2023-06-27T17:42:26.463" v="656"/>
          <ac:spMkLst>
            <pc:docMk/>
            <pc:sldMk cId="2864611310" sldId="308"/>
            <ac:spMk id="9" creationId="{692659C3-99BB-B3CE-9B89-0D2BF6859AEC}"/>
          </ac:spMkLst>
        </pc:spChg>
        <pc:spChg chg="add mod">
          <ac:chgData name="Ankita Dhumal" userId="737eca68ed67c680" providerId="LiveId" clId="{80F3B214-985E-4037-AAB8-2F7AB8807FA0}" dt="2023-06-27T20:38:28.388" v="3134" actId="207"/>
          <ac:spMkLst>
            <pc:docMk/>
            <pc:sldMk cId="2864611310" sldId="308"/>
            <ac:spMk id="10" creationId="{5F2F1EE0-A3D3-7A57-1CD3-52DCF4EC0D4F}"/>
          </ac:spMkLst>
        </pc:spChg>
        <pc:spChg chg="add mod">
          <ac:chgData name="Ankita Dhumal" userId="737eca68ed67c680" providerId="LiveId" clId="{80F3B214-985E-4037-AAB8-2F7AB8807FA0}" dt="2023-06-27T20:38:28.388" v="3134" actId="207"/>
          <ac:spMkLst>
            <pc:docMk/>
            <pc:sldMk cId="2864611310" sldId="308"/>
            <ac:spMk id="11" creationId="{3CB1FB50-ED01-7809-8823-5B9D44EDDB7A}"/>
          </ac:spMkLst>
        </pc:spChg>
        <pc:spChg chg="add mod">
          <ac:chgData name="Ankita Dhumal" userId="737eca68ed67c680" providerId="LiveId" clId="{80F3B214-985E-4037-AAB8-2F7AB8807FA0}" dt="2023-06-27T20:38:28.388" v="3134" actId="207"/>
          <ac:spMkLst>
            <pc:docMk/>
            <pc:sldMk cId="2864611310" sldId="308"/>
            <ac:spMk id="12" creationId="{14AEF916-BAFC-6387-A683-CE92951BA078}"/>
          </ac:spMkLst>
        </pc:spChg>
        <pc:spChg chg="add mod">
          <ac:chgData name="Ankita Dhumal" userId="737eca68ed67c680" providerId="LiveId" clId="{80F3B214-985E-4037-AAB8-2F7AB8807FA0}" dt="2023-06-27T20:38:28.388" v="3134" actId="207"/>
          <ac:spMkLst>
            <pc:docMk/>
            <pc:sldMk cId="2864611310" sldId="308"/>
            <ac:spMk id="13" creationId="{C9C76DC9-C4FC-A37E-64B7-22D0FD4049E7}"/>
          </ac:spMkLst>
        </pc:spChg>
        <pc:spChg chg="add mod">
          <ac:chgData name="Ankita Dhumal" userId="737eca68ed67c680" providerId="LiveId" clId="{80F3B214-985E-4037-AAB8-2F7AB8807FA0}" dt="2023-06-29T22:25:01.188" v="11565" actId="14100"/>
          <ac:spMkLst>
            <pc:docMk/>
            <pc:sldMk cId="2864611310" sldId="308"/>
            <ac:spMk id="14" creationId="{4ECEA632-83BC-F696-955E-B0744B011CB9}"/>
          </ac:spMkLst>
        </pc:spChg>
        <pc:spChg chg="add del mod">
          <ac:chgData name="Ankita Dhumal" userId="737eca68ed67c680" providerId="LiveId" clId="{80F3B214-985E-4037-AAB8-2F7AB8807FA0}" dt="2023-06-27T19:04:49.003" v="1850" actId="478"/>
          <ac:spMkLst>
            <pc:docMk/>
            <pc:sldMk cId="2864611310" sldId="308"/>
            <ac:spMk id="15" creationId="{38711116-EC10-B8B9-ABC1-010EFE52C331}"/>
          </ac:spMkLst>
        </pc:spChg>
        <pc:spChg chg="add del mod">
          <ac:chgData name="Ankita Dhumal" userId="737eca68ed67c680" providerId="LiveId" clId="{80F3B214-985E-4037-AAB8-2F7AB8807FA0}" dt="2023-06-27T17:48:26.589" v="757" actId="478"/>
          <ac:spMkLst>
            <pc:docMk/>
            <pc:sldMk cId="2864611310" sldId="308"/>
            <ac:spMk id="16" creationId="{6928FCDA-01A1-DDEA-893B-484764616D4C}"/>
          </ac:spMkLst>
        </pc:spChg>
        <pc:spChg chg="add del mod">
          <ac:chgData name="Ankita Dhumal" userId="737eca68ed67c680" providerId="LiveId" clId="{80F3B214-985E-4037-AAB8-2F7AB8807FA0}" dt="2023-06-27T17:48:26.589" v="757" actId="478"/>
          <ac:spMkLst>
            <pc:docMk/>
            <pc:sldMk cId="2864611310" sldId="308"/>
            <ac:spMk id="17" creationId="{46E5D0E4-7B12-CDCC-2DA6-F84FD5637E1D}"/>
          </ac:spMkLst>
        </pc:spChg>
        <pc:spChg chg="add del mod">
          <ac:chgData name="Ankita Dhumal" userId="737eca68ed67c680" providerId="LiveId" clId="{80F3B214-985E-4037-AAB8-2F7AB8807FA0}" dt="2023-06-27T17:48:26.589" v="757" actId="478"/>
          <ac:spMkLst>
            <pc:docMk/>
            <pc:sldMk cId="2864611310" sldId="308"/>
            <ac:spMk id="18" creationId="{F25321DE-0556-B24C-A590-C38717E55315}"/>
          </ac:spMkLst>
        </pc:spChg>
        <pc:spChg chg="add del mod">
          <ac:chgData name="Ankita Dhumal" userId="737eca68ed67c680" providerId="LiveId" clId="{80F3B214-985E-4037-AAB8-2F7AB8807FA0}" dt="2023-06-27T19:04:49.003" v="1850" actId="478"/>
          <ac:spMkLst>
            <pc:docMk/>
            <pc:sldMk cId="2864611310" sldId="308"/>
            <ac:spMk id="19" creationId="{5E35C883-C992-CE35-97BE-16A628C25B6D}"/>
          </ac:spMkLst>
        </pc:spChg>
        <pc:spChg chg="add del mod">
          <ac:chgData name="Ankita Dhumal" userId="737eca68ed67c680" providerId="LiveId" clId="{80F3B214-985E-4037-AAB8-2F7AB8807FA0}" dt="2023-06-27T19:04:49.003" v="1850" actId="478"/>
          <ac:spMkLst>
            <pc:docMk/>
            <pc:sldMk cId="2864611310" sldId="308"/>
            <ac:spMk id="20" creationId="{EFC5CD77-4956-0BCD-B717-8C5B211EC09E}"/>
          </ac:spMkLst>
        </pc:spChg>
        <pc:spChg chg="add del mod">
          <ac:chgData name="Ankita Dhumal" userId="737eca68ed67c680" providerId="LiveId" clId="{80F3B214-985E-4037-AAB8-2F7AB8807FA0}" dt="2023-06-27T19:04:49.003" v="1850" actId="478"/>
          <ac:spMkLst>
            <pc:docMk/>
            <pc:sldMk cId="2864611310" sldId="308"/>
            <ac:spMk id="21" creationId="{DFCA012F-7073-A069-A5F9-AD2EEBBB55C1}"/>
          </ac:spMkLst>
        </pc:spChg>
        <pc:spChg chg="add del mod">
          <ac:chgData name="Ankita Dhumal" userId="737eca68ed67c680" providerId="LiveId" clId="{80F3B214-985E-4037-AAB8-2F7AB8807FA0}" dt="2023-06-27T19:04:49.003" v="1850" actId="478"/>
          <ac:spMkLst>
            <pc:docMk/>
            <pc:sldMk cId="2864611310" sldId="308"/>
            <ac:spMk id="22" creationId="{82E3C853-5316-0FDF-3312-0B2AD315FE98}"/>
          </ac:spMkLst>
        </pc:spChg>
        <pc:spChg chg="add del mod">
          <ac:chgData name="Ankita Dhumal" userId="737eca68ed67c680" providerId="LiveId" clId="{80F3B214-985E-4037-AAB8-2F7AB8807FA0}" dt="2023-06-27T19:04:49.003" v="1850" actId="478"/>
          <ac:spMkLst>
            <pc:docMk/>
            <pc:sldMk cId="2864611310" sldId="308"/>
            <ac:spMk id="23" creationId="{41DD83A1-5056-AE76-71FC-F500D32A730B}"/>
          </ac:spMkLst>
        </pc:spChg>
        <pc:spChg chg="add del mod">
          <ac:chgData name="Ankita Dhumal" userId="737eca68ed67c680" providerId="LiveId" clId="{80F3B214-985E-4037-AAB8-2F7AB8807FA0}" dt="2023-06-27T19:04:49.003" v="1850" actId="478"/>
          <ac:spMkLst>
            <pc:docMk/>
            <pc:sldMk cId="2864611310" sldId="308"/>
            <ac:spMk id="24" creationId="{28C7C5B0-D433-53C9-5737-E121615D9B83}"/>
          </ac:spMkLst>
        </pc:spChg>
        <pc:spChg chg="add mod">
          <ac:chgData name="Ankita Dhumal" userId="737eca68ed67c680" providerId="LiveId" clId="{80F3B214-985E-4037-AAB8-2F7AB8807FA0}" dt="2023-06-27T20:38:40.357" v="3135" actId="207"/>
          <ac:spMkLst>
            <pc:docMk/>
            <pc:sldMk cId="2864611310" sldId="308"/>
            <ac:spMk id="25" creationId="{00EB7A46-EEB0-D76B-9D83-4681669B5F44}"/>
          </ac:spMkLst>
        </pc:spChg>
        <pc:spChg chg="add del mod">
          <ac:chgData name="Ankita Dhumal" userId="737eca68ed67c680" providerId="LiveId" clId="{80F3B214-985E-4037-AAB8-2F7AB8807FA0}" dt="2023-06-27T18:46:58.686" v="1630"/>
          <ac:spMkLst>
            <pc:docMk/>
            <pc:sldMk cId="2864611310" sldId="308"/>
            <ac:spMk id="26" creationId="{10A4C2D6-0B24-AA75-3B2D-0D3125382343}"/>
          </ac:spMkLst>
        </pc:spChg>
        <pc:spChg chg="add mod">
          <ac:chgData name="Ankita Dhumal" userId="737eca68ed67c680" providerId="LiveId" clId="{80F3B214-985E-4037-AAB8-2F7AB8807FA0}" dt="2023-06-29T22:24:43.367" v="11563" actId="1038"/>
          <ac:spMkLst>
            <pc:docMk/>
            <pc:sldMk cId="2864611310" sldId="308"/>
            <ac:spMk id="128" creationId="{FE42D6BD-30C9-4E09-72BC-DF579DFC1AF0}"/>
          </ac:spMkLst>
        </pc:spChg>
        <pc:spChg chg="add mod">
          <ac:chgData name="Ankita Dhumal" userId="737eca68ed67c680" providerId="LiveId" clId="{80F3B214-985E-4037-AAB8-2F7AB8807FA0}" dt="2023-06-29T22:24:43.367" v="11563" actId="1038"/>
          <ac:spMkLst>
            <pc:docMk/>
            <pc:sldMk cId="2864611310" sldId="308"/>
            <ac:spMk id="129" creationId="{82631237-4432-DEDE-B88C-9D233846DACC}"/>
          </ac:spMkLst>
        </pc:spChg>
        <pc:spChg chg="add mod">
          <ac:chgData name="Ankita Dhumal" userId="737eca68ed67c680" providerId="LiveId" clId="{80F3B214-985E-4037-AAB8-2F7AB8807FA0}" dt="2023-06-29T22:24:43.367" v="11563" actId="1038"/>
          <ac:spMkLst>
            <pc:docMk/>
            <pc:sldMk cId="2864611310" sldId="308"/>
            <ac:spMk id="130" creationId="{BF49A1FA-AC13-D79F-ECB4-BE34403B880A}"/>
          </ac:spMkLst>
        </pc:spChg>
        <pc:spChg chg="add mod">
          <ac:chgData name="Ankita Dhumal" userId="737eca68ed67c680" providerId="LiveId" clId="{80F3B214-985E-4037-AAB8-2F7AB8807FA0}" dt="2023-06-29T22:24:43.367" v="11563" actId="1038"/>
          <ac:spMkLst>
            <pc:docMk/>
            <pc:sldMk cId="2864611310" sldId="308"/>
            <ac:spMk id="131" creationId="{3BAD6063-B2D0-71AF-2E85-5B98CA579521}"/>
          </ac:spMkLst>
        </pc:spChg>
        <pc:spChg chg="add mod">
          <ac:chgData name="Ankita Dhumal" userId="737eca68ed67c680" providerId="LiveId" clId="{80F3B214-985E-4037-AAB8-2F7AB8807FA0}" dt="2023-06-29T22:24:43.367" v="11563" actId="1038"/>
          <ac:spMkLst>
            <pc:docMk/>
            <pc:sldMk cId="2864611310" sldId="308"/>
            <ac:spMk id="132" creationId="{D1334A3F-3AA2-A931-C391-CBBC1EB35703}"/>
          </ac:spMkLst>
        </pc:spChg>
        <pc:spChg chg="add mod">
          <ac:chgData name="Ankita Dhumal" userId="737eca68ed67c680" providerId="LiveId" clId="{80F3B214-985E-4037-AAB8-2F7AB8807FA0}" dt="2023-06-29T22:24:43.367" v="11563" actId="1038"/>
          <ac:spMkLst>
            <pc:docMk/>
            <pc:sldMk cId="2864611310" sldId="308"/>
            <ac:spMk id="133" creationId="{E6DA367B-1AD8-1A9D-31B8-5E5895272EC3}"/>
          </ac:spMkLst>
        </pc:spChg>
        <pc:spChg chg="add mod">
          <ac:chgData name="Ankita Dhumal" userId="737eca68ed67c680" providerId="LiveId" clId="{80F3B214-985E-4037-AAB8-2F7AB8807FA0}" dt="2023-06-29T22:25:10.793" v="11566" actId="14100"/>
          <ac:spMkLst>
            <pc:docMk/>
            <pc:sldMk cId="2864611310" sldId="308"/>
            <ac:spMk id="134" creationId="{8AE4F27A-8FD2-AAC6-161F-1A60D77AFE0A}"/>
          </ac:spMkLst>
        </pc:spChg>
        <pc:spChg chg="add del mod">
          <ac:chgData name="Ankita Dhumal" userId="737eca68ed67c680" providerId="LiveId" clId="{80F3B214-985E-4037-AAB8-2F7AB8807FA0}" dt="2023-06-27T19:09:18.505" v="1893" actId="478"/>
          <ac:spMkLst>
            <pc:docMk/>
            <pc:sldMk cId="2864611310" sldId="308"/>
            <ac:spMk id="150" creationId="{BFB9B23A-268D-3492-45FD-685D5812FF8A}"/>
          </ac:spMkLst>
        </pc:spChg>
        <pc:spChg chg="add del mod">
          <ac:chgData name="Ankita Dhumal" userId="737eca68ed67c680" providerId="LiveId" clId="{80F3B214-985E-4037-AAB8-2F7AB8807FA0}" dt="2023-06-27T19:18:49.616" v="2041" actId="478"/>
          <ac:spMkLst>
            <pc:docMk/>
            <pc:sldMk cId="2864611310" sldId="308"/>
            <ac:spMk id="151" creationId="{15A74A5D-F918-294B-4C64-C42E13290B22}"/>
          </ac:spMkLst>
        </pc:spChg>
        <pc:spChg chg="add del mod">
          <ac:chgData name="Ankita Dhumal" userId="737eca68ed67c680" providerId="LiveId" clId="{80F3B214-985E-4037-AAB8-2F7AB8807FA0}" dt="2023-06-27T19:18:52.520" v="2043" actId="478"/>
          <ac:spMkLst>
            <pc:docMk/>
            <pc:sldMk cId="2864611310" sldId="308"/>
            <ac:spMk id="152" creationId="{98468828-2577-EEB3-5614-1B3259A8851A}"/>
          </ac:spMkLst>
        </pc:spChg>
        <pc:cxnChg chg="add mod">
          <ac:chgData name="Ankita Dhumal" userId="737eca68ed67c680" providerId="LiveId" clId="{80F3B214-985E-4037-AAB8-2F7AB8807FA0}" dt="2023-06-27T19:02:33.271" v="1801" actId="1038"/>
          <ac:cxnSpMkLst>
            <pc:docMk/>
            <pc:sldMk cId="2864611310" sldId="308"/>
            <ac:cxnSpMk id="28" creationId="{0A7F0313-6A11-4171-E4E3-EDC5236A3D91}"/>
          </ac:cxnSpMkLst>
        </pc:cxnChg>
        <pc:cxnChg chg="add mod">
          <ac:chgData name="Ankita Dhumal" userId="737eca68ed67c680" providerId="LiveId" clId="{80F3B214-985E-4037-AAB8-2F7AB8807FA0}" dt="2023-06-27T19:02:33.271" v="1801" actId="1038"/>
          <ac:cxnSpMkLst>
            <pc:docMk/>
            <pc:sldMk cId="2864611310" sldId="308"/>
            <ac:cxnSpMk id="35" creationId="{C9DDDBE3-C7C9-A240-3AD3-F401F88A2FB8}"/>
          </ac:cxnSpMkLst>
        </pc:cxnChg>
        <pc:cxnChg chg="add mod">
          <ac:chgData name="Ankita Dhumal" userId="737eca68ed67c680" providerId="LiveId" clId="{80F3B214-985E-4037-AAB8-2F7AB8807FA0}" dt="2023-06-27T19:02:33.271" v="1801" actId="1038"/>
          <ac:cxnSpMkLst>
            <pc:docMk/>
            <pc:sldMk cId="2864611310" sldId="308"/>
            <ac:cxnSpMk id="36" creationId="{7FBE6DAC-29BF-0850-24AE-74C3B13F0E83}"/>
          </ac:cxnSpMkLst>
        </pc:cxnChg>
        <pc:cxnChg chg="add mod">
          <ac:chgData name="Ankita Dhumal" userId="737eca68ed67c680" providerId="LiveId" clId="{80F3B214-985E-4037-AAB8-2F7AB8807FA0}" dt="2023-06-27T19:02:33.271" v="1801" actId="1038"/>
          <ac:cxnSpMkLst>
            <pc:docMk/>
            <pc:sldMk cId="2864611310" sldId="308"/>
            <ac:cxnSpMk id="40" creationId="{C0567C0D-2317-4AB1-DC0E-21FF99D1A772}"/>
          </ac:cxnSpMkLst>
        </pc:cxnChg>
        <pc:cxnChg chg="add mod">
          <ac:chgData name="Ankita Dhumal" userId="737eca68ed67c680" providerId="LiveId" clId="{80F3B214-985E-4037-AAB8-2F7AB8807FA0}" dt="2023-06-27T19:02:33.271" v="1801" actId="1038"/>
          <ac:cxnSpMkLst>
            <pc:docMk/>
            <pc:sldMk cId="2864611310" sldId="308"/>
            <ac:cxnSpMk id="41" creationId="{B1F20E7F-D0A9-6E35-FAAA-6E7F390C9528}"/>
          </ac:cxnSpMkLst>
        </pc:cxnChg>
        <pc:cxnChg chg="add mod">
          <ac:chgData name="Ankita Dhumal" userId="737eca68ed67c680" providerId="LiveId" clId="{80F3B214-985E-4037-AAB8-2F7AB8807FA0}" dt="2023-06-27T19:02:33.271" v="1801" actId="1038"/>
          <ac:cxnSpMkLst>
            <pc:docMk/>
            <pc:sldMk cId="2864611310" sldId="308"/>
            <ac:cxnSpMk id="45" creationId="{5472A28B-1E71-D0F2-EA31-84EA7F502E32}"/>
          </ac:cxnSpMkLst>
        </pc:cxnChg>
        <pc:cxnChg chg="add mod">
          <ac:chgData name="Ankita Dhumal" userId="737eca68ed67c680" providerId="LiveId" clId="{80F3B214-985E-4037-AAB8-2F7AB8807FA0}" dt="2023-06-29T22:24:43.367" v="11563" actId="1038"/>
          <ac:cxnSpMkLst>
            <pc:docMk/>
            <pc:sldMk cId="2864611310" sldId="308"/>
            <ac:cxnSpMk id="135" creationId="{CC20A156-EAC3-80F7-2569-21E653C02FB9}"/>
          </ac:cxnSpMkLst>
        </pc:cxnChg>
        <pc:cxnChg chg="add del mod">
          <ac:chgData name="Ankita Dhumal" userId="737eca68ed67c680" providerId="LiveId" clId="{80F3B214-985E-4037-AAB8-2F7AB8807FA0}" dt="2023-06-27T19:07:15.050" v="1867" actId="478"/>
          <ac:cxnSpMkLst>
            <pc:docMk/>
            <pc:sldMk cId="2864611310" sldId="308"/>
            <ac:cxnSpMk id="139" creationId="{967CCED6-BF3C-7A61-D569-C8564AE21302}"/>
          </ac:cxnSpMkLst>
        </pc:cxnChg>
        <pc:cxnChg chg="add mod">
          <ac:chgData name="Ankita Dhumal" userId="737eca68ed67c680" providerId="LiveId" clId="{80F3B214-985E-4037-AAB8-2F7AB8807FA0}" dt="2023-06-29T22:24:43.367" v="11563" actId="1038"/>
          <ac:cxnSpMkLst>
            <pc:docMk/>
            <pc:sldMk cId="2864611310" sldId="308"/>
            <ac:cxnSpMk id="140" creationId="{4D377D7D-A90E-1CFB-9D30-4684E6C789F1}"/>
          </ac:cxnSpMkLst>
        </pc:cxnChg>
        <pc:cxnChg chg="add mod">
          <ac:chgData name="Ankita Dhumal" userId="737eca68ed67c680" providerId="LiveId" clId="{80F3B214-985E-4037-AAB8-2F7AB8807FA0}" dt="2023-06-29T22:24:43.367" v="11563" actId="1038"/>
          <ac:cxnSpMkLst>
            <pc:docMk/>
            <pc:sldMk cId="2864611310" sldId="308"/>
            <ac:cxnSpMk id="141" creationId="{52D3C74B-B345-E6EE-4F4A-E92C9663FE8E}"/>
          </ac:cxnSpMkLst>
        </pc:cxnChg>
        <pc:cxnChg chg="add mod">
          <ac:chgData name="Ankita Dhumal" userId="737eca68ed67c680" providerId="LiveId" clId="{80F3B214-985E-4037-AAB8-2F7AB8807FA0}" dt="2023-06-29T22:24:43.367" v="11563" actId="1038"/>
          <ac:cxnSpMkLst>
            <pc:docMk/>
            <pc:sldMk cId="2864611310" sldId="308"/>
            <ac:cxnSpMk id="144" creationId="{98139A80-86EB-A830-92C0-B7E6439D0CCB}"/>
          </ac:cxnSpMkLst>
        </pc:cxnChg>
        <pc:cxnChg chg="add mod">
          <ac:chgData name="Ankita Dhumal" userId="737eca68ed67c680" providerId="LiveId" clId="{80F3B214-985E-4037-AAB8-2F7AB8807FA0}" dt="2023-06-29T22:24:43.367" v="11563" actId="1038"/>
          <ac:cxnSpMkLst>
            <pc:docMk/>
            <pc:sldMk cId="2864611310" sldId="308"/>
            <ac:cxnSpMk id="145" creationId="{88E8FBF8-EB42-126D-04E2-A107D6AA24B6}"/>
          </ac:cxnSpMkLst>
        </pc:cxnChg>
        <pc:cxnChg chg="add mod">
          <ac:chgData name="Ankita Dhumal" userId="737eca68ed67c680" providerId="LiveId" clId="{80F3B214-985E-4037-AAB8-2F7AB8807FA0}" dt="2023-06-29T22:24:43.367" v="11563" actId="1038"/>
          <ac:cxnSpMkLst>
            <pc:docMk/>
            <pc:sldMk cId="2864611310" sldId="308"/>
            <ac:cxnSpMk id="146" creationId="{7A881D88-31C6-0CD2-FE8F-4FFEA4DF2DF1}"/>
          </ac:cxnSpMkLst>
        </pc:cxnChg>
        <pc:cxnChg chg="add mod">
          <ac:chgData name="Ankita Dhumal" userId="737eca68ed67c680" providerId="LiveId" clId="{80F3B214-985E-4037-AAB8-2F7AB8807FA0}" dt="2023-06-29T22:25:10.793" v="11566" actId="14100"/>
          <ac:cxnSpMkLst>
            <pc:docMk/>
            <pc:sldMk cId="2864611310" sldId="308"/>
            <ac:cxnSpMk id="147" creationId="{77F50220-5F41-6115-28D2-3670006198EF}"/>
          </ac:cxnSpMkLst>
        </pc:cxnChg>
      </pc:sldChg>
      <pc:sldChg chg="add del setBg">
        <pc:chgData name="Ankita Dhumal" userId="737eca68ed67c680" providerId="LiveId" clId="{80F3B214-985E-4037-AAB8-2F7AB8807FA0}" dt="2023-06-27T17:28:55.533" v="482" actId="47"/>
        <pc:sldMkLst>
          <pc:docMk/>
          <pc:sldMk cId="3882939709" sldId="308"/>
        </pc:sldMkLst>
      </pc:sldChg>
      <pc:sldChg chg="add del">
        <pc:chgData name="Ankita Dhumal" userId="737eca68ed67c680" providerId="LiveId" clId="{80F3B214-985E-4037-AAB8-2F7AB8807FA0}" dt="2023-06-27T20:31:05.958" v="3047" actId="47"/>
        <pc:sldMkLst>
          <pc:docMk/>
          <pc:sldMk cId="1912490177" sldId="309"/>
        </pc:sldMkLst>
      </pc:sldChg>
      <pc:sldChg chg="modSp new del mod">
        <pc:chgData name="Ankita Dhumal" userId="737eca68ed67c680" providerId="LiveId" clId="{80F3B214-985E-4037-AAB8-2F7AB8807FA0}" dt="2023-06-27T18:43:42.288" v="1565" actId="47"/>
        <pc:sldMkLst>
          <pc:docMk/>
          <pc:sldMk cId="203702477" sldId="310"/>
        </pc:sldMkLst>
        <pc:spChg chg="mod">
          <ac:chgData name="Ankita Dhumal" userId="737eca68ed67c680" providerId="LiveId" clId="{80F3B214-985E-4037-AAB8-2F7AB8807FA0}" dt="2023-06-27T18:43:24.466" v="1564" actId="1076"/>
          <ac:spMkLst>
            <pc:docMk/>
            <pc:sldMk cId="203702477" sldId="310"/>
            <ac:spMk id="2" creationId="{C876D271-AAAD-26F1-DA1B-4363EFDA0487}"/>
          </ac:spMkLst>
        </pc:spChg>
      </pc:sldChg>
      <pc:sldChg chg="add del setBg">
        <pc:chgData name="Ankita Dhumal" userId="737eca68ed67c680" providerId="LiveId" clId="{80F3B214-985E-4037-AAB8-2F7AB8807FA0}" dt="2023-06-27T19:21:14.279" v="2048"/>
        <pc:sldMkLst>
          <pc:docMk/>
          <pc:sldMk cId="282850996" sldId="310"/>
        </pc:sldMkLst>
      </pc:sldChg>
      <pc:sldChg chg="addSp delSp modSp add mod ord">
        <pc:chgData name="Ankita Dhumal" userId="737eca68ed67c680" providerId="LiveId" clId="{80F3B214-985E-4037-AAB8-2F7AB8807FA0}" dt="2023-06-29T22:28:28.877" v="11611" actId="1035"/>
        <pc:sldMkLst>
          <pc:docMk/>
          <pc:sldMk cId="975763458" sldId="310"/>
        </pc:sldMkLst>
        <pc:spChg chg="add del">
          <ac:chgData name="Ankita Dhumal" userId="737eca68ed67c680" providerId="LiveId" clId="{80F3B214-985E-4037-AAB8-2F7AB8807FA0}" dt="2023-06-27T19:28:18.920" v="2057"/>
          <ac:spMkLst>
            <pc:docMk/>
            <pc:sldMk cId="975763458" sldId="310"/>
            <ac:spMk id="2" creationId="{24946CF6-D0CB-5F8B-8E3C-A44E718E0B6B}"/>
          </ac:spMkLst>
        </pc:spChg>
        <pc:spChg chg="mod">
          <ac:chgData name="Ankita Dhumal" userId="737eca68ed67c680" providerId="LiveId" clId="{80F3B214-985E-4037-AAB8-2F7AB8807FA0}" dt="2023-06-29T22:28:28.877" v="11611" actId="1035"/>
          <ac:spMkLst>
            <pc:docMk/>
            <pc:sldMk cId="975763458" sldId="310"/>
            <ac:spMk id="3" creationId="{46D0C5B4-E3D6-6670-CB0F-6163DAC07F15}"/>
          </ac:spMkLst>
        </pc:spChg>
        <pc:spChg chg="mod">
          <ac:chgData name="Ankita Dhumal" userId="737eca68ed67c680" providerId="LiveId" clId="{80F3B214-985E-4037-AAB8-2F7AB8807FA0}" dt="2023-06-29T22:28:28.877" v="11611" actId="1035"/>
          <ac:spMkLst>
            <pc:docMk/>
            <pc:sldMk cId="975763458" sldId="310"/>
            <ac:spMk id="4" creationId="{08777C4A-34D9-B679-E09A-BFABBBA6B78B}"/>
          </ac:spMkLst>
        </pc:spChg>
        <pc:spChg chg="add del">
          <ac:chgData name="Ankita Dhumal" userId="737eca68ed67c680" providerId="LiveId" clId="{80F3B214-985E-4037-AAB8-2F7AB8807FA0}" dt="2023-06-27T19:28:23.603" v="2060"/>
          <ac:spMkLst>
            <pc:docMk/>
            <pc:sldMk cId="975763458" sldId="310"/>
            <ac:spMk id="5" creationId="{DA506925-9227-1EAB-EE7A-4C2AFC0971FE}"/>
          </ac:spMkLst>
        </pc:spChg>
        <pc:spChg chg="add del">
          <ac:chgData name="Ankita Dhumal" userId="737eca68ed67c680" providerId="LiveId" clId="{80F3B214-985E-4037-AAB8-2F7AB8807FA0}" dt="2023-06-27T19:28:33.066" v="2064"/>
          <ac:spMkLst>
            <pc:docMk/>
            <pc:sldMk cId="975763458" sldId="310"/>
            <ac:spMk id="6" creationId="{27AB7252-9C4C-106B-4627-5C6C846F1F52}"/>
          </ac:spMkLst>
        </pc:spChg>
        <pc:spChg chg="add del">
          <ac:chgData name="Ankita Dhumal" userId="737eca68ed67c680" providerId="LiveId" clId="{80F3B214-985E-4037-AAB8-2F7AB8807FA0}" dt="2023-06-27T19:28:41.886" v="2066"/>
          <ac:spMkLst>
            <pc:docMk/>
            <pc:sldMk cId="975763458" sldId="310"/>
            <ac:spMk id="7" creationId="{54BED6CA-9B82-389D-B94A-B2F1CCE72D66}"/>
          </ac:spMkLst>
        </pc:spChg>
        <pc:spChg chg="add del">
          <ac:chgData name="Ankita Dhumal" userId="737eca68ed67c680" providerId="LiveId" clId="{80F3B214-985E-4037-AAB8-2F7AB8807FA0}" dt="2023-06-27T19:33:17.645" v="2190"/>
          <ac:spMkLst>
            <pc:docMk/>
            <pc:sldMk cId="975763458" sldId="310"/>
            <ac:spMk id="8" creationId="{123A1DA6-654E-1021-9523-65F7CC19B71E}"/>
          </ac:spMkLst>
        </pc:spChg>
      </pc:sldChg>
      <pc:sldChg chg="add del setBg">
        <pc:chgData name="Ankita Dhumal" userId="737eca68ed67c680" providerId="LiveId" clId="{80F3B214-985E-4037-AAB8-2F7AB8807FA0}" dt="2023-06-27T20:03:54.575" v="2577"/>
        <pc:sldMkLst>
          <pc:docMk/>
          <pc:sldMk cId="1767707328" sldId="311"/>
        </pc:sldMkLst>
      </pc:sldChg>
      <pc:sldChg chg="addSp delSp modSp add mod ord">
        <pc:chgData name="Ankita Dhumal" userId="737eca68ed67c680" providerId="LiveId" clId="{80F3B214-985E-4037-AAB8-2F7AB8807FA0}" dt="2023-06-29T22:28:17.290" v="11592" actId="1036"/>
        <pc:sldMkLst>
          <pc:docMk/>
          <pc:sldMk cId="3720295913" sldId="311"/>
        </pc:sldMkLst>
        <pc:spChg chg="add del">
          <ac:chgData name="Ankita Dhumal" userId="737eca68ed67c680" providerId="LiveId" clId="{80F3B214-985E-4037-AAB8-2F7AB8807FA0}" dt="2023-06-28T17:32:05.116" v="6508"/>
          <ac:spMkLst>
            <pc:docMk/>
            <pc:sldMk cId="3720295913" sldId="311"/>
            <ac:spMk id="2" creationId="{4DAF4F53-AC4C-E71E-BD68-DA06AFB52DD8}"/>
          </ac:spMkLst>
        </pc:spChg>
        <pc:spChg chg="mod">
          <ac:chgData name="Ankita Dhumal" userId="737eca68ed67c680" providerId="LiveId" clId="{80F3B214-985E-4037-AAB8-2F7AB8807FA0}" dt="2023-06-29T22:28:17.290" v="11592" actId="1036"/>
          <ac:spMkLst>
            <pc:docMk/>
            <pc:sldMk cId="3720295913" sldId="311"/>
            <ac:spMk id="3" creationId="{46D0C5B4-E3D6-6670-CB0F-6163DAC07F15}"/>
          </ac:spMkLst>
        </pc:spChg>
        <pc:spChg chg="mod">
          <ac:chgData name="Ankita Dhumal" userId="737eca68ed67c680" providerId="LiveId" clId="{80F3B214-985E-4037-AAB8-2F7AB8807FA0}" dt="2023-06-29T22:28:17.290" v="11592" actId="1036"/>
          <ac:spMkLst>
            <pc:docMk/>
            <pc:sldMk cId="3720295913" sldId="311"/>
            <ac:spMk id="4" creationId="{08777C4A-34D9-B679-E09A-BFABBBA6B78B}"/>
          </ac:spMkLst>
        </pc:spChg>
        <pc:spChg chg="add del">
          <ac:chgData name="Ankita Dhumal" userId="737eca68ed67c680" providerId="LiveId" clId="{80F3B214-985E-4037-AAB8-2F7AB8807FA0}" dt="2023-06-28T17:43:26.705" v="6521"/>
          <ac:spMkLst>
            <pc:docMk/>
            <pc:sldMk cId="3720295913" sldId="311"/>
            <ac:spMk id="5" creationId="{3ED0F8EA-A67D-5C1E-2535-7274ADC40A6E}"/>
          </ac:spMkLst>
        </pc:spChg>
        <pc:spChg chg="add del">
          <ac:chgData name="Ankita Dhumal" userId="737eca68ed67c680" providerId="LiveId" clId="{80F3B214-985E-4037-AAB8-2F7AB8807FA0}" dt="2023-06-28T17:44:22.236" v="6529"/>
          <ac:spMkLst>
            <pc:docMk/>
            <pc:sldMk cId="3720295913" sldId="311"/>
            <ac:spMk id="6" creationId="{DCCF43FF-D1D0-F10F-1CED-C98F60CACDC0}"/>
          </ac:spMkLst>
        </pc:spChg>
        <pc:spChg chg="add del mod">
          <ac:chgData name="Ankita Dhumal" userId="737eca68ed67c680" providerId="LiveId" clId="{80F3B214-985E-4037-AAB8-2F7AB8807FA0}" dt="2023-06-28T19:48:23.361" v="6913" actId="478"/>
          <ac:spMkLst>
            <pc:docMk/>
            <pc:sldMk cId="3720295913" sldId="311"/>
            <ac:spMk id="7" creationId="{C99D20BE-C7CE-7B5E-0F8E-9C27A04864A6}"/>
          </ac:spMkLst>
        </pc:spChg>
        <pc:spChg chg="add del mod">
          <ac:chgData name="Ankita Dhumal" userId="737eca68ed67c680" providerId="LiveId" clId="{80F3B214-985E-4037-AAB8-2F7AB8807FA0}" dt="2023-06-28T19:38:42.968" v="6598"/>
          <ac:spMkLst>
            <pc:docMk/>
            <pc:sldMk cId="3720295913" sldId="311"/>
            <ac:spMk id="8" creationId="{A7421DF0-BA9B-BA79-E411-6BD199D3A156}"/>
          </ac:spMkLst>
        </pc:spChg>
        <pc:spChg chg="add del mod">
          <ac:chgData name="Ankita Dhumal" userId="737eca68ed67c680" providerId="LiveId" clId="{80F3B214-985E-4037-AAB8-2F7AB8807FA0}" dt="2023-06-28T19:38:45.948" v="6600"/>
          <ac:spMkLst>
            <pc:docMk/>
            <pc:sldMk cId="3720295913" sldId="311"/>
            <ac:spMk id="9" creationId="{3EB335B9-432E-DCA8-4955-B977D3E53EE5}"/>
          </ac:spMkLst>
        </pc:spChg>
        <pc:spChg chg="add del mod">
          <ac:chgData name="Ankita Dhumal" userId="737eca68ed67c680" providerId="LiveId" clId="{80F3B214-985E-4037-AAB8-2F7AB8807FA0}" dt="2023-06-28T19:38:53.304" v="6603"/>
          <ac:spMkLst>
            <pc:docMk/>
            <pc:sldMk cId="3720295913" sldId="311"/>
            <ac:spMk id="10" creationId="{61E86452-B284-8CBF-1D03-48EA746EA8CC}"/>
          </ac:spMkLst>
        </pc:spChg>
        <pc:spChg chg="add del mod">
          <ac:chgData name="Ankita Dhumal" userId="737eca68ed67c680" providerId="LiveId" clId="{80F3B214-985E-4037-AAB8-2F7AB8807FA0}" dt="2023-06-28T19:45:09.730" v="6788"/>
          <ac:spMkLst>
            <pc:docMk/>
            <pc:sldMk cId="3720295913" sldId="311"/>
            <ac:spMk id="11" creationId="{84372868-5D90-9F38-533F-07BA04CBE5E6}"/>
          </ac:spMkLst>
        </pc:spChg>
        <pc:spChg chg="add del mod">
          <ac:chgData name="Ankita Dhumal" userId="737eca68ed67c680" providerId="LiveId" clId="{80F3B214-985E-4037-AAB8-2F7AB8807FA0}" dt="2023-06-28T19:45:12.144" v="6790"/>
          <ac:spMkLst>
            <pc:docMk/>
            <pc:sldMk cId="3720295913" sldId="311"/>
            <ac:spMk id="12" creationId="{4F6E29E3-61B2-7428-32B2-1E14CE232E05}"/>
          </ac:spMkLst>
        </pc:spChg>
        <pc:spChg chg="add del mod">
          <ac:chgData name="Ankita Dhumal" userId="737eca68ed67c680" providerId="LiveId" clId="{80F3B214-985E-4037-AAB8-2F7AB8807FA0}" dt="2023-06-28T19:47:50.662" v="6861"/>
          <ac:spMkLst>
            <pc:docMk/>
            <pc:sldMk cId="3720295913" sldId="311"/>
            <ac:spMk id="13" creationId="{BFB28BDE-6FF9-0846-BC00-EC5D9CF80134}"/>
          </ac:spMkLst>
        </pc:spChg>
        <pc:spChg chg="add del mod">
          <ac:chgData name="Ankita Dhumal" userId="737eca68ed67c680" providerId="LiveId" clId="{80F3B214-985E-4037-AAB8-2F7AB8807FA0}" dt="2023-06-28T19:47:58.852" v="6864"/>
          <ac:spMkLst>
            <pc:docMk/>
            <pc:sldMk cId="3720295913" sldId="311"/>
            <ac:spMk id="14" creationId="{F97FFF11-B73F-D727-DE5C-983A23B6C95A}"/>
          </ac:spMkLst>
        </pc:spChg>
      </pc:sldChg>
      <pc:sldChg chg="modSp add del mod">
        <pc:chgData name="Ankita Dhumal" userId="737eca68ed67c680" providerId="LiveId" clId="{80F3B214-985E-4037-AAB8-2F7AB8807FA0}" dt="2023-06-29T21:29:18.601" v="10262" actId="2696"/>
        <pc:sldMkLst>
          <pc:docMk/>
          <pc:sldMk cId="43364190" sldId="312"/>
        </pc:sldMkLst>
        <pc:spChg chg="mod">
          <ac:chgData name="Ankita Dhumal" userId="737eca68ed67c680" providerId="LiveId" clId="{80F3B214-985E-4037-AAB8-2F7AB8807FA0}" dt="2023-06-27T20:18:00.150" v="2925" actId="20577"/>
          <ac:spMkLst>
            <pc:docMk/>
            <pc:sldMk cId="43364190" sldId="312"/>
            <ac:spMk id="3" creationId="{46D0C5B4-E3D6-6670-CB0F-6163DAC07F15}"/>
          </ac:spMkLst>
        </pc:spChg>
        <pc:spChg chg="mod">
          <ac:chgData name="Ankita Dhumal" userId="737eca68ed67c680" providerId="LiveId" clId="{80F3B214-985E-4037-AAB8-2F7AB8807FA0}" dt="2023-06-27T20:15:50.163" v="2774" actId="20577"/>
          <ac:spMkLst>
            <pc:docMk/>
            <pc:sldMk cId="43364190" sldId="312"/>
            <ac:spMk id="4" creationId="{08777C4A-34D9-B679-E09A-BFABBBA6B78B}"/>
          </ac:spMkLst>
        </pc:spChg>
      </pc:sldChg>
      <pc:sldChg chg="addSp modSp add mod">
        <pc:chgData name="Ankita Dhumal" userId="737eca68ed67c680" providerId="LiveId" clId="{80F3B214-985E-4037-AAB8-2F7AB8807FA0}" dt="2023-06-29T22:28:57.795" v="11642" actId="1036"/>
        <pc:sldMkLst>
          <pc:docMk/>
          <pc:sldMk cId="2356726084" sldId="313"/>
        </pc:sldMkLst>
        <pc:spChg chg="mod">
          <ac:chgData name="Ankita Dhumal" userId="737eca68ed67c680" providerId="LiveId" clId="{80F3B214-985E-4037-AAB8-2F7AB8807FA0}" dt="2023-06-29T22:28:57.795" v="11642" actId="1036"/>
          <ac:spMkLst>
            <pc:docMk/>
            <pc:sldMk cId="2356726084" sldId="313"/>
            <ac:spMk id="3" creationId="{46D0C5B4-E3D6-6670-CB0F-6163DAC07F15}"/>
          </ac:spMkLst>
        </pc:spChg>
        <pc:spChg chg="mod">
          <ac:chgData name="Ankita Dhumal" userId="737eca68ed67c680" providerId="LiveId" clId="{80F3B214-985E-4037-AAB8-2F7AB8807FA0}" dt="2023-06-29T22:28:57.795" v="11642" actId="1036"/>
          <ac:spMkLst>
            <pc:docMk/>
            <pc:sldMk cId="2356726084" sldId="313"/>
            <ac:spMk id="4" creationId="{08777C4A-34D9-B679-E09A-BFABBBA6B78B}"/>
          </ac:spMkLst>
        </pc:spChg>
        <pc:picChg chg="add mod modCrop">
          <ac:chgData name="Ankita Dhumal" userId="737eca68ed67c680" providerId="LiveId" clId="{80F3B214-985E-4037-AAB8-2F7AB8807FA0}" dt="2023-06-29T21:00:06.710" v="9845" actId="14100"/>
          <ac:picMkLst>
            <pc:docMk/>
            <pc:sldMk cId="2356726084" sldId="313"/>
            <ac:picMk id="5" creationId="{B81FD911-FE63-B651-432C-E669916EC23E}"/>
          </ac:picMkLst>
        </pc:picChg>
        <pc:picChg chg="add mod">
          <ac:chgData name="Ankita Dhumal" userId="737eca68ed67c680" providerId="LiveId" clId="{80F3B214-985E-4037-AAB8-2F7AB8807FA0}" dt="2023-06-29T20:58:23.667" v="9819" actId="108"/>
          <ac:picMkLst>
            <pc:docMk/>
            <pc:sldMk cId="2356726084" sldId="313"/>
            <ac:picMk id="7" creationId="{5B98CF8F-1342-8D1E-405B-8E92976ADEB1}"/>
          </ac:picMkLst>
        </pc:picChg>
        <pc:picChg chg="add mod">
          <ac:chgData name="Ankita Dhumal" userId="737eca68ed67c680" providerId="LiveId" clId="{80F3B214-985E-4037-AAB8-2F7AB8807FA0}" dt="2023-06-29T20:58:31.271" v="9820" actId="108"/>
          <ac:picMkLst>
            <pc:docMk/>
            <pc:sldMk cId="2356726084" sldId="313"/>
            <ac:picMk id="9" creationId="{B1656CDE-E4B2-31E2-79D0-8261EA6A288E}"/>
          </ac:picMkLst>
        </pc:picChg>
      </pc:sldChg>
      <pc:sldChg chg="modSp add mod">
        <pc:chgData name="Ankita Dhumal" userId="737eca68ed67c680" providerId="LiveId" clId="{80F3B214-985E-4037-AAB8-2F7AB8807FA0}" dt="2023-06-29T22:28:41.373" v="11630" actId="1036"/>
        <pc:sldMkLst>
          <pc:docMk/>
          <pc:sldMk cId="780346361" sldId="314"/>
        </pc:sldMkLst>
        <pc:spChg chg="mod">
          <ac:chgData name="Ankita Dhumal" userId="737eca68ed67c680" providerId="LiveId" clId="{80F3B214-985E-4037-AAB8-2F7AB8807FA0}" dt="2023-06-29T22:28:41.373" v="11630" actId="1036"/>
          <ac:spMkLst>
            <pc:docMk/>
            <pc:sldMk cId="780346361" sldId="314"/>
            <ac:spMk id="3" creationId="{46D0C5B4-E3D6-6670-CB0F-6163DAC07F15}"/>
          </ac:spMkLst>
        </pc:spChg>
        <pc:spChg chg="mod">
          <ac:chgData name="Ankita Dhumal" userId="737eca68ed67c680" providerId="LiveId" clId="{80F3B214-985E-4037-AAB8-2F7AB8807FA0}" dt="2023-06-29T22:28:41.373" v="11630" actId="1036"/>
          <ac:spMkLst>
            <pc:docMk/>
            <pc:sldMk cId="780346361" sldId="314"/>
            <ac:spMk id="4" creationId="{08777C4A-34D9-B679-E09A-BFABBBA6B78B}"/>
          </ac:spMkLst>
        </pc:spChg>
      </pc:sldChg>
      <pc:sldChg chg="addSp delSp modSp add mod">
        <pc:chgData name="Ankita Dhumal" userId="737eca68ed67c680" providerId="LiveId" clId="{80F3B214-985E-4037-AAB8-2F7AB8807FA0}" dt="2023-06-29T22:29:47.703" v="11675" actId="20577"/>
        <pc:sldMkLst>
          <pc:docMk/>
          <pc:sldMk cId="1315537754" sldId="315"/>
        </pc:sldMkLst>
        <pc:spChg chg="add del">
          <ac:chgData name="Ankita Dhumal" userId="737eca68ed67c680" providerId="LiveId" clId="{80F3B214-985E-4037-AAB8-2F7AB8807FA0}" dt="2023-06-27T22:52:44.803" v="6493"/>
          <ac:spMkLst>
            <pc:docMk/>
            <pc:sldMk cId="1315537754" sldId="315"/>
            <ac:spMk id="2" creationId="{986CC136-FA67-BBCF-D05C-1FA037CF186D}"/>
          </ac:spMkLst>
        </pc:spChg>
        <pc:spChg chg="mod">
          <ac:chgData name="Ankita Dhumal" userId="737eca68ed67c680" providerId="LiveId" clId="{80F3B214-985E-4037-AAB8-2F7AB8807FA0}" dt="2023-06-29T22:29:38.360" v="11672" actId="1036"/>
          <ac:spMkLst>
            <pc:docMk/>
            <pc:sldMk cId="1315537754" sldId="315"/>
            <ac:spMk id="3" creationId="{46D0C5B4-E3D6-6670-CB0F-6163DAC07F15}"/>
          </ac:spMkLst>
        </pc:spChg>
        <pc:spChg chg="mod">
          <ac:chgData name="Ankita Dhumal" userId="737eca68ed67c680" providerId="LiveId" clId="{80F3B214-985E-4037-AAB8-2F7AB8807FA0}" dt="2023-06-29T22:29:47.703" v="11675" actId="20577"/>
          <ac:spMkLst>
            <pc:docMk/>
            <pc:sldMk cId="1315537754" sldId="315"/>
            <ac:spMk id="4" creationId="{08777C4A-34D9-B679-E09A-BFABBBA6B78B}"/>
          </ac:spMkLst>
        </pc:spChg>
      </pc:sldChg>
      <pc:sldChg chg="addSp delSp modSp add mod">
        <pc:chgData name="Ankita Dhumal" userId="737eca68ed67c680" providerId="LiveId" clId="{80F3B214-985E-4037-AAB8-2F7AB8807FA0}" dt="2023-06-29T22:31:15.380" v="11733" actId="1036"/>
        <pc:sldMkLst>
          <pc:docMk/>
          <pc:sldMk cId="3599462986" sldId="316"/>
        </pc:sldMkLst>
        <pc:spChg chg="mod">
          <ac:chgData name="Ankita Dhumal" userId="737eca68ed67c680" providerId="LiveId" clId="{80F3B214-985E-4037-AAB8-2F7AB8807FA0}" dt="2023-06-29T22:31:15.380" v="11733" actId="1036"/>
          <ac:spMkLst>
            <pc:docMk/>
            <pc:sldMk cId="3599462986" sldId="316"/>
            <ac:spMk id="3" creationId="{46D0C5B4-E3D6-6670-CB0F-6163DAC07F15}"/>
          </ac:spMkLst>
        </pc:spChg>
        <pc:spChg chg="add del mod">
          <ac:chgData name="Ankita Dhumal" userId="737eca68ed67c680" providerId="LiveId" clId="{80F3B214-985E-4037-AAB8-2F7AB8807FA0}" dt="2023-06-29T22:31:15.380" v="11733" actId="1036"/>
          <ac:spMkLst>
            <pc:docMk/>
            <pc:sldMk cId="3599462986" sldId="316"/>
            <ac:spMk id="4" creationId="{08777C4A-34D9-B679-E09A-BFABBBA6B78B}"/>
          </ac:spMkLst>
        </pc:spChg>
      </pc:sldChg>
      <pc:sldChg chg="modSp add mod">
        <pc:chgData name="Ankita Dhumal" userId="737eca68ed67c680" providerId="LiveId" clId="{80F3B214-985E-4037-AAB8-2F7AB8807FA0}" dt="2023-06-29T22:31:25.741" v="11755" actId="1035"/>
        <pc:sldMkLst>
          <pc:docMk/>
          <pc:sldMk cId="643566388" sldId="317"/>
        </pc:sldMkLst>
        <pc:spChg chg="mod">
          <ac:chgData name="Ankita Dhumal" userId="737eca68ed67c680" providerId="LiveId" clId="{80F3B214-985E-4037-AAB8-2F7AB8807FA0}" dt="2023-06-29T22:31:25.741" v="11755" actId="1035"/>
          <ac:spMkLst>
            <pc:docMk/>
            <pc:sldMk cId="643566388" sldId="317"/>
            <ac:spMk id="3" creationId="{46D0C5B4-E3D6-6670-CB0F-6163DAC07F15}"/>
          </ac:spMkLst>
        </pc:spChg>
        <pc:spChg chg="mod">
          <ac:chgData name="Ankita Dhumal" userId="737eca68ed67c680" providerId="LiveId" clId="{80F3B214-985E-4037-AAB8-2F7AB8807FA0}" dt="2023-06-29T22:31:25.741" v="11755" actId="1035"/>
          <ac:spMkLst>
            <pc:docMk/>
            <pc:sldMk cId="643566388" sldId="317"/>
            <ac:spMk id="4" creationId="{08777C4A-34D9-B679-E09A-BFABBBA6B78B}"/>
          </ac:spMkLst>
        </pc:spChg>
      </pc:sldChg>
      <pc:sldChg chg="addSp modSp new del mod">
        <pc:chgData name="Ankita Dhumal" userId="737eca68ed67c680" providerId="LiveId" clId="{80F3B214-985E-4037-AAB8-2F7AB8807FA0}" dt="2023-06-29T19:46:10.469" v="8598" actId="2696"/>
        <pc:sldMkLst>
          <pc:docMk/>
          <pc:sldMk cId="525326370" sldId="318"/>
        </pc:sldMkLst>
        <pc:spChg chg="add mod">
          <ac:chgData name="Ankita Dhumal" userId="737eca68ed67c680" providerId="LiveId" clId="{80F3B214-985E-4037-AAB8-2F7AB8807FA0}" dt="2023-06-28T23:29:36.099" v="7153" actId="13926"/>
          <ac:spMkLst>
            <pc:docMk/>
            <pc:sldMk cId="525326370" sldId="318"/>
            <ac:spMk id="2" creationId="{E5C770DE-31D6-F783-37CA-23F14ACDCD30}"/>
          </ac:spMkLst>
        </pc:spChg>
      </pc:sldChg>
      <pc:sldChg chg="addSp delSp modSp new del mod setBg">
        <pc:chgData name="Ankita Dhumal" userId="737eca68ed67c680" providerId="LiveId" clId="{80F3B214-985E-4037-AAB8-2F7AB8807FA0}" dt="2023-06-29T21:10:58.295" v="10058" actId="2696"/>
        <pc:sldMkLst>
          <pc:docMk/>
          <pc:sldMk cId="2649201169" sldId="319"/>
        </pc:sldMkLst>
        <pc:spChg chg="add del">
          <ac:chgData name="Ankita Dhumal" userId="737eca68ed67c680" providerId="LiveId" clId="{80F3B214-985E-4037-AAB8-2F7AB8807FA0}" dt="2023-06-29T10:10:41.201" v="7160"/>
          <ac:spMkLst>
            <pc:docMk/>
            <pc:sldMk cId="2649201169" sldId="319"/>
            <ac:spMk id="2" creationId="{BD628D25-8122-BAFC-A9DA-25D080285959}"/>
          </ac:spMkLst>
        </pc:spChg>
        <pc:spChg chg="add del mod">
          <ac:chgData name="Ankita Dhumal" userId="737eca68ed67c680" providerId="LiveId" clId="{80F3B214-985E-4037-AAB8-2F7AB8807FA0}" dt="2023-06-29T21:10:56.319" v="10057"/>
          <ac:spMkLst>
            <pc:docMk/>
            <pc:sldMk cId="2649201169" sldId="319"/>
            <ac:spMk id="4" creationId="{BA84651C-00B0-B267-4929-69BFF0A7CDA5}"/>
          </ac:spMkLst>
        </pc:spChg>
      </pc:sldChg>
      <pc:sldChg chg="addSp delSp modSp new add del mod ord">
        <pc:chgData name="Ankita Dhumal" userId="737eca68ed67c680" providerId="LiveId" clId="{80F3B214-985E-4037-AAB8-2F7AB8807FA0}" dt="2023-06-29T22:05:45.134" v="10930" actId="2696"/>
        <pc:sldMkLst>
          <pc:docMk/>
          <pc:sldMk cId="2441048899" sldId="320"/>
        </pc:sldMkLst>
        <pc:picChg chg="add mod modCrop">
          <ac:chgData name="Ankita Dhumal" userId="737eca68ed67c680" providerId="LiveId" clId="{80F3B214-985E-4037-AAB8-2F7AB8807FA0}" dt="2023-06-29T10:43:49.154" v="7179" actId="1076"/>
          <ac:picMkLst>
            <pc:docMk/>
            <pc:sldMk cId="2441048899" sldId="320"/>
            <ac:picMk id="3" creationId="{DA846588-19DD-1204-21CB-07BCCBF35654}"/>
          </ac:picMkLst>
        </pc:picChg>
        <pc:picChg chg="add del mod">
          <ac:chgData name="Ankita Dhumal" userId="737eca68ed67c680" providerId="LiveId" clId="{80F3B214-985E-4037-AAB8-2F7AB8807FA0}" dt="2023-06-29T21:55:04.439" v="10754" actId="478"/>
          <ac:picMkLst>
            <pc:docMk/>
            <pc:sldMk cId="2441048899" sldId="320"/>
            <ac:picMk id="5" creationId="{B6B60FE4-E176-BB61-DDB2-68B290B01E63}"/>
          </ac:picMkLst>
        </pc:picChg>
      </pc:sldChg>
      <pc:sldChg chg="addSp delSp modSp add mod">
        <pc:chgData name="Ankita Dhumal" userId="737eca68ed67c680" providerId="LiveId" clId="{80F3B214-985E-4037-AAB8-2F7AB8807FA0}" dt="2023-07-02T09:06:18.458" v="11850" actId="20577"/>
        <pc:sldMkLst>
          <pc:docMk/>
          <pc:sldMk cId="2994545616" sldId="321"/>
        </pc:sldMkLst>
        <pc:spChg chg="mod">
          <ac:chgData name="Ankita Dhumal" userId="737eca68ed67c680" providerId="LiveId" clId="{80F3B214-985E-4037-AAB8-2F7AB8807FA0}" dt="2023-07-02T09:06:18.458" v="11850" actId="20577"/>
          <ac:spMkLst>
            <pc:docMk/>
            <pc:sldMk cId="2994545616" sldId="321"/>
            <ac:spMk id="3" creationId="{46D0C5B4-E3D6-6670-CB0F-6163DAC07F15}"/>
          </ac:spMkLst>
        </pc:spChg>
        <pc:spChg chg="mod">
          <ac:chgData name="Ankita Dhumal" userId="737eca68ed67c680" providerId="LiveId" clId="{80F3B214-985E-4037-AAB8-2F7AB8807FA0}" dt="2023-06-29T22:29:12.628" v="11650" actId="1036"/>
          <ac:spMkLst>
            <pc:docMk/>
            <pc:sldMk cId="2994545616" sldId="321"/>
            <ac:spMk id="4" creationId="{08777C4A-34D9-B679-E09A-BFABBBA6B78B}"/>
          </ac:spMkLst>
        </pc:spChg>
        <pc:picChg chg="del">
          <ac:chgData name="Ankita Dhumal" userId="737eca68ed67c680" providerId="LiveId" clId="{80F3B214-985E-4037-AAB8-2F7AB8807FA0}" dt="2023-06-29T20:58:45.726" v="9821" actId="478"/>
          <ac:picMkLst>
            <pc:docMk/>
            <pc:sldMk cId="2994545616" sldId="321"/>
            <ac:picMk id="5" creationId="{B81FD911-FE63-B651-432C-E669916EC23E}"/>
          </ac:picMkLst>
        </pc:picChg>
        <pc:picChg chg="add mod">
          <ac:chgData name="Ankita Dhumal" userId="737eca68ed67c680" providerId="LiveId" clId="{80F3B214-985E-4037-AAB8-2F7AB8807FA0}" dt="2023-06-29T21:17:34.117" v="10125" actId="14100"/>
          <ac:picMkLst>
            <pc:docMk/>
            <pc:sldMk cId="2994545616" sldId="321"/>
            <ac:picMk id="6" creationId="{CBF09684-382D-BF3E-4E3D-B7FFB37D5E9F}"/>
          </ac:picMkLst>
        </pc:picChg>
        <pc:picChg chg="add mod">
          <ac:chgData name="Ankita Dhumal" userId="737eca68ed67c680" providerId="LiveId" clId="{80F3B214-985E-4037-AAB8-2F7AB8807FA0}" dt="2023-06-29T21:17:51.614" v="10130" actId="208"/>
          <ac:picMkLst>
            <pc:docMk/>
            <pc:sldMk cId="2994545616" sldId="321"/>
            <ac:picMk id="8" creationId="{99576DED-E33A-EEB2-1E14-7A7559B3737F}"/>
          </ac:picMkLst>
        </pc:picChg>
        <pc:picChg chg="add mod">
          <ac:chgData name="Ankita Dhumal" userId="737eca68ed67c680" providerId="LiveId" clId="{80F3B214-985E-4037-AAB8-2F7AB8807FA0}" dt="2023-06-29T21:17:54.993" v="10131" actId="208"/>
          <ac:picMkLst>
            <pc:docMk/>
            <pc:sldMk cId="2994545616" sldId="321"/>
            <ac:picMk id="10" creationId="{79F68EAB-D66F-FFCD-7E0A-4AE80A19CFF1}"/>
          </ac:picMkLst>
        </pc:picChg>
      </pc:sldChg>
      <pc:sldChg chg="delSp modSp add del mod">
        <pc:chgData name="Ankita Dhumal" userId="737eca68ed67c680" providerId="LiveId" clId="{80F3B214-985E-4037-AAB8-2F7AB8807FA0}" dt="2023-06-29T20:39:30.491" v="9634" actId="47"/>
        <pc:sldMkLst>
          <pc:docMk/>
          <pc:sldMk cId="3178792961" sldId="321"/>
        </pc:sldMkLst>
        <pc:spChg chg="del mod">
          <ac:chgData name="Ankita Dhumal" userId="737eca68ed67c680" providerId="LiveId" clId="{80F3B214-985E-4037-AAB8-2F7AB8807FA0}" dt="2023-06-29T20:34:10.087" v="9614"/>
          <ac:spMkLst>
            <pc:docMk/>
            <pc:sldMk cId="3178792961" sldId="321"/>
            <ac:spMk id="3" creationId="{46D0C5B4-E3D6-6670-CB0F-6163DAC07F15}"/>
          </ac:spMkLst>
        </pc:spChg>
      </pc:sldChg>
      <pc:sldChg chg="addSp delSp modSp add mod">
        <pc:chgData name="Ankita Dhumal" userId="737eca68ed67c680" providerId="LiveId" clId="{80F3B214-985E-4037-AAB8-2F7AB8807FA0}" dt="2023-06-29T22:29:24.944" v="11661" actId="1036"/>
        <pc:sldMkLst>
          <pc:docMk/>
          <pc:sldMk cId="700218192" sldId="322"/>
        </pc:sldMkLst>
        <pc:spChg chg="mod">
          <ac:chgData name="Ankita Dhumal" userId="737eca68ed67c680" providerId="LiveId" clId="{80F3B214-985E-4037-AAB8-2F7AB8807FA0}" dt="2023-06-29T22:29:24.944" v="11661" actId="1036"/>
          <ac:spMkLst>
            <pc:docMk/>
            <pc:sldMk cId="700218192" sldId="322"/>
            <ac:spMk id="3" creationId="{46D0C5B4-E3D6-6670-CB0F-6163DAC07F15}"/>
          </ac:spMkLst>
        </pc:spChg>
        <pc:spChg chg="mod">
          <ac:chgData name="Ankita Dhumal" userId="737eca68ed67c680" providerId="LiveId" clId="{80F3B214-985E-4037-AAB8-2F7AB8807FA0}" dt="2023-06-29T22:29:24.944" v="11661" actId="1036"/>
          <ac:spMkLst>
            <pc:docMk/>
            <pc:sldMk cId="700218192" sldId="322"/>
            <ac:spMk id="4" creationId="{08777C4A-34D9-B679-E09A-BFABBBA6B78B}"/>
          </ac:spMkLst>
        </pc:spChg>
        <pc:picChg chg="add del mod">
          <ac:chgData name="Ankita Dhumal" userId="737eca68ed67c680" providerId="LiveId" clId="{80F3B214-985E-4037-AAB8-2F7AB8807FA0}" dt="2023-06-29T21:21:19.733" v="10217" actId="478"/>
          <ac:picMkLst>
            <pc:docMk/>
            <pc:sldMk cId="700218192" sldId="322"/>
            <ac:picMk id="5" creationId="{BC5FE9F8-1477-3012-7942-8FDFF264FFE0}"/>
          </ac:picMkLst>
        </pc:picChg>
        <pc:picChg chg="del">
          <ac:chgData name="Ankita Dhumal" userId="737eca68ed67c680" providerId="LiveId" clId="{80F3B214-985E-4037-AAB8-2F7AB8807FA0}" dt="2023-06-29T21:07:22.242" v="10016" actId="478"/>
          <ac:picMkLst>
            <pc:docMk/>
            <pc:sldMk cId="700218192" sldId="322"/>
            <ac:picMk id="6" creationId="{CBF09684-382D-BF3E-4E3D-B7FFB37D5E9F}"/>
          </ac:picMkLst>
        </pc:picChg>
        <pc:picChg chg="del">
          <ac:chgData name="Ankita Dhumal" userId="737eca68ed67c680" providerId="LiveId" clId="{80F3B214-985E-4037-AAB8-2F7AB8807FA0}" dt="2023-06-29T21:07:22.242" v="10016" actId="478"/>
          <ac:picMkLst>
            <pc:docMk/>
            <pc:sldMk cId="700218192" sldId="322"/>
            <ac:picMk id="8" creationId="{99576DED-E33A-EEB2-1E14-7A7559B3737F}"/>
          </ac:picMkLst>
        </pc:picChg>
        <pc:picChg chg="add del mod">
          <ac:chgData name="Ankita Dhumal" userId="737eca68ed67c680" providerId="LiveId" clId="{80F3B214-985E-4037-AAB8-2F7AB8807FA0}" dt="2023-06-29T21:24:09.593" v="10227" actId="478"/>
          <ac:picMkLst>
            <pc:docMk/>
            <pc:sldMk cId="700218192" sldId="322"/>
            <ac:picMk id="9" creationId="{390C9AD6-0574-7A59-A854-E503BC883742}"/>
          </ac:picMkLst>
        </pc:picChg>
        <pc:picChg chg="del">
          <ac:chgData name="Ankita Dhumal" userId="737eca68ed67c680" providerId="LiveId" clId="{80F3B214-985E-4037-AAB8-2F7AB8807FA0}" dt="2023-06-29T21:07:22.242" v="10016" actId="478"/>
          <ac:picMkLst>
            <pc:docMk/>
            <pc:sldMk cId="700218192" sldId="322"/>
            <ac:picMk id="10" creationId="{79F68EAB-D66F-FFCD-7E0A-4AE80A19CFF1}"/>
          </ac:picMkLst>
        </pc:picChg>
        <pc:picChg chg="add mod">
          <ac:chgData name="Ankita Dhumal" userId="737eca68ed67c680" providerId="LiveId" clId="{80F3B214-985E-4037-AAB8-2F7AB8807FA0}" dt="2023-06-29T21:27:18.003" v="10257" actId="208"/>
          <ac:picMkLst>
            <pc:docMk/>
            <pc:sldMk cId="700218192" sldId="322"/>
            <ac:picMk id="12" creationId="{B68FA314-946E-65C4-7541-2E949B73FF93}"/>
          </ac:picMkLst>
        </pc:picChg>
        <pc:picChg chg="add del">
          <ac:chgData name="Ankita Dhumal" userId="737eca68ed67c680" providerId="LiveId" clId="{80F3B214-985E-4037-AAB8-2F7AB8807FA0}" dt="2023-06-29T21:26:47.514" v="10238" actId="478"/>
          <ac:picMkLst>
            <pc:docMk/>
            <pc:sldMk cId="700218192" sldId="322"/>
            <ac:picMk id="14" creationId="{E4358965-B837-C889-3DD1-F6C6BF769092}"/>
          </ac:picMkLst>
        </pc:picChg>
        <pc:picChg chg="add mod">
          <ac:chgData name="Ankita Dhumal" userId="737eca68ed67c680" providerId="LiveId" clId="{80F3B214-985E-4037-AAB8-2F7AB8807FA0}" dt="2023-06-29T21:27:18.003" v="10257" actId="208"/>
          <ac:picMkLst>
            <pc:docMk/>
            <pc:sldMk cId="700218192" sldId="322"/>
            <ac:picMk id="16" creationId="{25876286-3D29-12CF-8695-E92871AF3054}"/>
          </ac:picMkLst>
        </pc:picChg>
      </pc:sldChg>
      <pc:sldChg chg="modSp add del mod">
        <pc:chgData name="Ankita Dhumal" userId="737eca68ed67c680" providerId="LiveId" clId="{80F3B214-985E-4037-AAB8-2F7AB8807FA0}" dt="2023-06-29T21:28:14.936" v="10261" actId="2696"/>
        <pc:sldMkLst>
          <pc:docMk/>
          <pc:sldMk cId="3120993905" sldId="323"/>
        </pc:sldMkLst>
        <pc:picChg chg="mod">
          <ac:chgData name="Ankita Dhumal" userId="737eca68ed67c680" providerId="LiveId" clId="{80F3B214-985E-4037-AAB8-2F7AB8807FA0}" dt="2023-06-29T21:28:08.706" v="10260" actId="14100"/>
          <ac:picMkLst>
            <pc:docMk/>
            <pc:sldMk cId="3120993905" sldId="323"/>
            <ac:picMk id="5" creationId="{BC5FE9F8-1477-3012-7942-8FDFF264FFE0}"/>
          </ac:picMkLst>
        </pc:picChg>
      </pc:sldChg>
      <pc:sldChg chg="addSp delSp modSp new del mod">
        <pc:chgData name="Ankita Dhumal" userId="737eca68ed67c680" providerId="LiveId" clId="{80F3B214-985E-4037-AAB8-2F7AB8807FA0}" dt="2023-06-29T22:18:27.720" v="11443" actId="47"/>
        <pc:sldMkLst>
          <pc:docMk/>
          <pc:sldMk cId="4066017410" sldId="323"/>
        </pc:sldMkLst>
        <pc:spChg chg="add del mod">
          <ac:chgData name="Ankita Dhumal" userId="737eca68ed67c680" providerId="LiveId" clId="{80F3B214-985E-4037-AAB8-2F7AB8807FA0}" dt="2023-06-29T21:55:47.737" v="10760"/>
          <ac:spMkLst>
            <pc:docMk/>
            <pc:sldMk cId="4066017410" sldId="323"/>
            <ac:spMk id="3" creationId="{F1D286AE-9E04-F4C4-AAFB-6CF21D2A42BB}"/>
          </ac:spMkLst>
        </pc:spChg>
      </pc:sldChg>
      <pc:sldChg chg="addSp modSp add mod">
        <pc:chgData name="Ankita Dhumal" userId="737eca68ed67c680" providerId="LiveId" clId="{80F3B214-985E-4037-AAB8-2F7AB8807FA0}" dt="2023-06-29T22:30:28.558" v="11687" actId="1036"/>
        <pc:sldMkLst>
          <pc:docMk/>
          <pc:sldMk cId="929022738" sldId="324"/>
        </pc:sldMkLst>
        <pc:spChg chg="mod">
          <ac:chgData name="Ankita Dhumal" userId="737eca68ed67c680" providerId="LiveId" clId="{80F3B214-985E-4037-AAB8-2F7AB8807FA0}" dt="2023-06-29T22:30:28.558" v="11687" actId="1036"/>
          <ac:spMkLst>
            <pc:docMk/>
            <pc:sldMk cId="929022738" sldId="324"/>
            <ac:spMk id="3" creationId="{46D0C5B4-E3D6-6670-CB0F-6163DAC07F15}"/>
          </ac:spMkLst>
        </pc:spChg>
        <pc:spChg chg="mod">
          <ac:chgData name="Ankita Dhumal" userId="737eca68ed67c680" providerId="LiveId" clId="{80F3B214-985E-4037-AAB8-2F7AB8807FA0}" dt="2023-06-29T22:30:28.558" v="11687" actId="1036"/>
          <ac:spMkLst>
            <pc:docMk/>
            <pc:sldMk cId="929022738" sldId="324"/>
            <ac:spMk id="4" creationId="{08777C4A-34D9-B679-E09A-BFABBBA6B78B}"/>
          </ac:spMkLst>
        </pc:spChg>
        <pc:spChg chg="add mod">
          <ac:chgData name="Ankita Dhumal" userId="737eca68ed67c680" providerId="LiveId" clId="{80F3B214-985E-4037-AAB8-2F7AB8807FA0}" dt="2023-06-29T22:30:28.558" v="11687" actId="1036"/>
          <ac:spMkLst>
            <pc:docMk/>
            <pc:sldMk cId="929022738" sldId="324"/>
            <ac:spMk id="6" creationId="{15F27BF0-C80C-D9DE-0915-B89AFE3F9CD1}"/>
          </ac:spMkLst>
        </pc:spChg>
        <pc:picChg chg="add mod">
          <ac:chgData name="Ankita Dhumal" userId="737eca68ed67c680" providerId="LiveId" clId="{80F3B214-985E-4037-AAB8-2F7AB8807FA0}" dt="2023-06-29T22:03:05.008" v="10861" actId="208"/>
          <ac:picMkLst>
            <pc:docMk/>
            <pc:sldMk cId="929022738" sldId="324"/>
            <ac:picMk id="5" creationId="{8A63B552-B662-C9E5-0C77-B0FD76F34DCC}"/>
          </ac:picMkLst>
        </pc:picChg>
      </pc:sldChg>
      <pc:sldChg chg="addSp delSp modSp add mod">
        <pc:chgData name="Ankita Dhumal" userId="737eca68ed67c680" providerId="LiveId" clId="{80F3B214-985E-4037-AAB8-2F7AB8807FA0}" dt="2023-06-29T22:30:55.258" v="11716" actId="1036"/>
        <pc:sldMkLst>
          <pc:docMk/>
          <pc:sldMk cId="2886768043" sldId="325"/>
        </pc:sldMkLst>
        <pc:spChg chg="del mod">
          <ac:chgData name="Ankita Dhumal" userId="737eca68ed67c680" providerId="LiveId" clId="{80F3B214-985E-4037-AAB8-2F7AB8807FA0}" dt="2023-06-29T22:04:30.270" v="10885" actId="478"/>
          <ac:spMkLst>
            <pc:docMk/>
            <pc:sldMk cId="2886768043" sldId="325"/>
            <ac:spMk id="3" creationId="{46D0C5B4-E3D6-6670-CB0F-6163DAC07F15}"/>
          </ac:spMkLst>
        </pc:spChg>
        <pc:spChg chg="mod">
          <ac:chgData name="Ankita Dhumal" userId="737eca68ed67c680" providerId="LiveId" clId="{80F3B214-985E-4037-AAB8-2F7AB8807FA0}" dt="2023-06-29T22:30:43.197" v="11702" actId="1035"/>
          <ac:spMkLst>
            <pc:docMk/>
            <pc:sldMk cId="2886768043" sldId="325"/>
            <ac:spMk id="4" creationId="{08777C4A-34D9-B679-E09A-BFABBBA6B78B}"/>
          </ac:spMkLst>
        </pc:spChg>
        <pc:spChg chg="add mod">
          <ac:chgData name="Ankita Dhumal" userId="737eca68ed67c680" providerId="LiveId" clId="{80F3B214-985E-4037-AAB8-2F7AB8807FA0}" dt="2023-06-29T22:30:55.258" v="11716" actId="1036"/>
          <ac:spMkLst>
            <pc:docMk/>
            <pc:sldMk cId="2886768043" sldId="325"/>
            <ac:spMk id="9" creationId="{93140980-236D-6B52-A8A0-CB9299933E8F}"/>
          </ac:spMkLst>
        </pc:spChg>
        <pc:spChg chg="add mod">
          <ac:chgData name="Ankita Dhumal" userId="737eca68ed67c680" providerId="LiveId" clId="{80F3B214-985E-4037-AAB8-2F7AB8807FA0}" dt="2023-06-29T22:10:46.943" v="11012" actId="20577"/>
          <ac:spMkLst>
            <pc:docMk/>
            <pc:sldMk cId="2886768043" sldId="325"/>
            <ac:spMk id="10" creationId="{98FDE6CB-93B0-4BDD-CA80-36ED25E13767}"/>
          </ac:spMkLst>
        </pc:spChg>
        <pc:picChg chg="del">
          <ac:chgData name="Ankita Dhumal" userId="737eca68ed67c680" providerId="LiveId" clId="{80F3B214-985E-4037-AAB8-2F7AB8807FA0}" dt="2023-06-29T22:00:07.021" v="10812" actId="478"/>
          <ac:picMkLst>
            <pc:docMk/>
            <pc:sldMk cId="2886768043" sldId="325"/>
            <ac:picMk id="5" creationId="{8A63B552-B662-C9E5-0C77-B0FD76F34DCC}"/>
          </ac:picMkLst>
        </pc:picChg>
        <pc:picChg chg="add mod">
          <ac:chgData name="Ankita Dhumal" userId="737eca68ed67c680" providerId="LiveId" clId="{80F3B214-985E-4037-AAB8-2F7AB8807FA0}" dt="2023-06-29T22:08:41.566" v="10958" actId="14100"/>
          <ac:picMkLst>
            <pc:docMk/>
            <pc:sldMk cId="2886768043" sldId="325"/>
            <ac:picMk id="6" creationId="{851DF89C-E496-99FF-4238-2A06DB2BE478}"/>
          </ac:picMkLst>
        </pc:picChg>
        <pc:picChg chg="add mod">
          <ac:chgData name="Ankita Dhumal" userId="737eca68ed67c680" providerId="LiveId" clId="{80F3B214-985E-4037-AAB8-2F7AB8807FA0}" dt="2023-06-29T22:08:46.952" v="10959" actId="14100"/>
          <ac:picMkLst>
            <pc:docMk/>
            <pc:sldMk cId="2886768043" sldId="325"/>
            <ac:picMk id="8" creationId="{564ADDA5-CF13-3006-D941-B2A33DBE6B2D}"/>
          </ac:picMkLst>
        </pc:picChg>
      </pc:sldChg>
      <pc:sldChg chg="addSp delSp modSp add mod">
        <pc:chgData name="Ankita Dhumal" userId="737eca68ed67c680" providerId="LiveId" clId="{80F3B214-985E-4037-AAB8-2F7AB8807FA0}" dt="2023-06-29T22:32:29.156" v="11849" actId="122"/>
        <pc:sldMkLst>
          <pc:docMk/>
          <pc:sldMk cId="2947850636" sldId="326"/>
        </pc:sldMkLst>
        <pc:spChg chg="del mod">
          <ac:chgData name="Ankita Dhumal" userId="737eca68ed67c680" providerId="LiveId" clId="{80F3B214-985E-4037-AAB8-2F7AB8807FA0}" dt="2023-06-29T22:32:06.114" v="11758" actId="478"/>
          <ac:spMkLst>
            <pc:docMk/>
            <pc:sldMk cId="2947850636" sldId="326"/>
            <ac:spMk id="3" creationId="{46D0C5B4-E3D6-6670-CB0F-6163DAC07F15}"/>
          </ac:spMkLst>
        </pc:spChg>
        <pc:spChg chg="add del mod">
          <ac:chgData name="Ankita Dhumal" userId="737eca68ed67c680" providerId="LiveId" clId="{80F3B214-985E-4037-AAB8-2F7AB8807FA0}" dt="2023-06-29T22:32:29.156" v="11849" actId="122"/>
          <ac:spMkLst>
            <pc:docMk/>
            <pc:sldMk cId="2947850636" sldId="326"/>
            <ac:spMk id="4" creationId="{08777C4A-34D9-B679-E09A-BFABBBA6B78B}"/>
          </ac:spMkLst>
        </pc:spChg>
      </pc:sldChg>
      <pc:sldMasterChg chg="add del addSldLayout delSldLayout">
        <pc:chgData name="Ankita Dhumal" userId="737eca68ed67c680" providerId="LiveId" clId="{80F3B214-985E-4037-AAB8-2F7AB8807FA0}" dt="2023-06-29T22:05:45.134" v="10930" actId="2696"/>
        <pc:sldMasterMkLst>
          <pc:docMk/>
          <pc:sldMasterMk cId="4162941118" sldId="2147483720"/>
        </pc:sldMasterMkLst>
        <pc:sldLayoutChg chg="add del">
          <pc:chgData name="Ankita Dhumal" userId="737eca68ed67c680" providerId="LiveId" clId="{80F3B214-985E-4037-AAB8-2F7AB8807FA0}" dt="2023-06-29T22:05:45.134" v="10930" actId="2696"/>
          <pc:sldLayoutMkLst>
            <pc:docMk/>
            <pc:sldMasterMk cId="4162941118" sldId="2147483720"/>
            <pc:sldLayoutMk cId="2827199600" sldId="2147483721"/>
          </pc:sldLayoutMkLst>
        </pc:sldLayoutChg>
        <pc:sldLayoutChg chg="add del">
          <pc:chgData name="Ankita Dhumal" userId="737eca68ed67c680" providerId="LiveId" clId="{80F3B214-985E-4037-AAB8-2F7AB8807FA0}" dt="2023-06-29T22:05:45.134" v="10930" actId="2696"/>
          <pc:sldLayoutMkLst>
            <pc:docMk/>
            <pc:sldMasterMk cId="4162941118" sldId="2147483720"/>
            <pc:sldLayoutMk cId="2950347187" sldId="2147483722"/>
          </pc:sldLayoutMkLst>
        </pc:sldLayoutChg>
        <pc:sldLayoutChg chg="add del">
          <pc:chgData name="Ankita Dhumal" userId="737eca68ed67c680" providerId="LiveId" clId="{80F3B214-985E-4037-AAB8-2F7AB8807FA0}" dt="2023-06-29T22:05:45.134" v="10930" actId="2696"/>
          <pc:sldLayoutMkLst>
            <pc:docMk/>
            <pc:sldMasterMk cId="4162941118" sldId="2147483720"/>
            <pc:sldLayoutMk cId="1832771592" sldId="2147483723"/>
          </pc:sldLayoutMkLst>
        </pc:sldLayoutChg>
        <pc:sldLayoutChg chg="add del">
          <pc:chgData name="Ankita Dhumal" userId="737eca68ed67c680" providerId="LiveId" clId="{80F3B214-985E-4037-AAB8-2F7AB8807FA0}" dt="2023-06-29T22:05:45.134" v="10930" actId="2696"/>
          <pc:sldLayoutMkLst>
            <pc:docMk/>
            <pc:sldMasterMk cId="4162941118" sldId="2147483720"/>
            <pc:sldLayoutMk cId="700556216" sldId="2147483724"/>
          </pc:sldLayoutMkLst>
        </pc:sldLayoutChg>
        <pc:sldLayoutChg chg="add del">
          <pc:chgData name="Ankita Dhumal" userId="737eca68ed67c680" providerId="LiveId" clId="{80F3B214-985E-4037-AAB8-2F7AB8807FA0}" dt="2023-06-29T22:05:45.134" v="10930" actId="2696"/>
          <pc:sldLayoutMkLst>
            <pc:docMk/>
            <pc:sldMasterMk cId="4162941118" sldId="2147483720"/>
            <pc:sldLayoutMk cId="963138135" sldId="2147483725"/>
          </pc:sldLayoutMkLst>
        </pc:sldLayoutChg>
        <pc:sldLayoutChg chg="add del">
          <pc:chgData name="Ankita Dhumal" userId="737eca68ed67c680" providerId="LiveId" clId="{80F3B214-985E-4037-AAB8-2F7AB8807FA0}" dt="2023-06-29T22:05:45.134" v="10930" actId="2696"/>
          <pc:sldLayoutMkLst>
            <pc:docMk/>
            <pc:sldMasterMk cId="4162941118" sldId="2147483720"/>
            <pc:sldLayoutMk cId="1348092131" sldId="2147483726"/>
          </pc:sldLayoutMkLst>
        </pc:sldLayoutChg>
        <pc:sldLayoutChg chg="add del">
          <pc:chgData name="Ankita Dhumal" userId="737eca68ed67c680" providerId="LiveId" clId="{80F3B214-985E-4037-AAB8-2F7AB8807FA0}" dt="2023-06-29T22:05:45.134" v="10930" actId="2696"/>
          <pc:sldLayoutMkLst>
            <pc:docMk/>
            <pc:sldMasterMk cId="4162941118" sldId="2147483720"/>
            <pc:sldLayoutMk cId="2169542550" sldId="2147483727"/>
          </pc:sldLayoutMkLst>
        </pc:sldLayoutChg>
        <pc:sldLayoutChg chg="add del">
          <pc:chgData name="Ankita Dhumal" userId="737eca68ed67c680" providerId="LiveId" clId="{80F3B214-985E-4037-AAB8-2F7AB8807FA0}" dt="2023-06-29T22:05:45.134" v="10930" actId="2696"/>
          <pc:sldLayoutMkLst>
            <pc:docMk/>
            <pc:sldMasterMk cId="4162941118" sldId="2147483720"/>
            <pc:sldLayoutMk cId="1530651169" sldId="2147483728"/>
          </pc:sldLayoutMkLst>
        </pc:sldLayoutChg>
        <pc:sldLayoutChg chg="add del">
          <pc:chgData name="Ankita Dhumal" userId="737eca68ed67c680" providerId="LiveId" clId="{80F3B214-985E-4037-AAB8-2F7AB8807FA0}" dt="2023-06-29T22:05:45.134" v="10930" actId="2696"/>
          <pc:sldLayoutMkLst>
            <pc:docMk/>
            <pc:sldMasterMk cId="4162941118" sldId="2147483720"/>
            <pc:sldLayoutMk cId="814236048" sldId="2147483729"/>
          </pc:sldLayoutMkLst>
        </pc:sldLayoutChg>
        <pc:sldLayoutChg chg="add del">
          <pc:chgData name="Ankita Dhumal" userId="737eca68ed67c680" providerId="LiveId" clId="{80F3B214-985E-4037-AAB8-2F7AB8807FA0}" dt="2023-06-29T22:05:45.134" v="10930" actId="2696"/>
          <pc:sldLayoutMkLst>
            <pc:docMk/>
            <pc:sldMasterMk cId="4162941118" sldId="2147483720"/>
            <pc:sldLayoutMk cId="204373256" sldId="2147483730"/>
          </pc:sldLayoutMkLst>
        </pc:sldLayoutChg>
        <pc:sldLayoutChg chg="add del">
          <pc:chgData name="Ankita Dhumal" userId="737eca68ed67c680" providerId="LiveId" clId="{80F3B214-985E-4037-AAB8-2F7AB8807FA0}" dt="2023-06-29T22:05:45.134" v="10930" actId="2696"/>
          <pc:sldLayoutMkLst>
            <pc:docMk/>
            <pc:sldMasterMk cId="4162941118" sldId="2147483720"/>
            <pc:sldLayoutMk cId="4225722745" sldId="2147483731"/>
          </pc:sldLayoutMkLst>
        </pc:sldLayoutChg>
      </pc:sldMasterChg>
      <pc:sldMasterChg chg="setBg modSldLayout">
        <pc:chgData name="Ankita Dhumal" userId="737eca68ed67c680" providerId="LiveId" clId="{80F3B214-985E-4037-AAB8-2F7AB8807FA0}" dt="2023-06-27T16:32:38.298" v="286"/>
        <pc:sldMasterMkLst>
          <pc:docMk/>
          <pc:sldMasterMk cId="185197615" sldId="2147483760"/>
        </pc:sldMasterMkLst>
        <pc:sldLayoutChg chg="setBg">
          <pc:chgData name="Ankita Dhumal" userId="737eca68ed67c680" providerId="LiveId" clId="{80F3B214-985E-4037-AAB8-2F7AB8807FA0}" dt="2023-06-27T16:32:38.298" v="286"/>
          <pc:sldLayoutMkLst>
            <pc:docMk/>
            <pc:sldMasterMk cId="185197615" sldId="2147483760"/>
            <pc:sldLayoutMk cId="3172365626" sldId="21474837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2FF4D-AC95-4783-9BBB-C260CD5006EB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06537-D633-4407-887A-0D304A827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19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06537-D633-4407-887A-0D304A8270F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77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0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1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3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0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9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6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6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9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5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www.kaggle.com/datasets/ramjidoolla/ipl-data-se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73" y="-12683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4996" y="1475234"/>
            <a:ext cx="3322727" cy="2033074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IPL WIN PREDICTION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C678CFC-D03A-ED4D-4917-FC1157D70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9489" y="4645152"/>
            <a:ext cx="3322727" cy="863578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/>
              <a:t>DATA- Kaggle WEBSITE</a:t>
            </a:r>
          </a:p>
          <a:p>
            <a:r>
              <a:rPr lang="en-IN" sz="2000" dirty="0" err="1">
                <a:hlinkClick r:id="rId4"/>
              </a:rPr>
              <a:t>ipl</a:t>
            </a:r>
            <a:r>
              <a:rPr lang="en-IN" sz="2000" dirty="0">
                <a:hlinkClick r:id="rId4"/>
              </a:rPr>
              <a:t>-data-set-link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9994F-0A41-A931-EB98-D382FC3AA883}"/>
              </a:ext>
            </a:extLst>
          </p:cNvPr>
          <p:cNvSpPr txBox="1"/>
          <p:nvPr/>
        </p:nvSpPr>
        <p:spPr>
          <a:xfrm>
            <a:off x="8176090" y="3352457"/>
            <a:ext cx="16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Ankita Dhumal</a:t>
            </a:r>
          </a:p>
        </p:txBody>
      </p:sp>
    </p:spTree>
    <p:extLst>
      <p:ext uri="{BB962C8B-B14F-4D97-AF65-F5344CB8AC3E}">
        <p14:creationId xmlns:p14="http://schemas.microsoft.com/office/powerpoint/2010/main" val="95374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0C5B4-E3D6-6670-CB0F-6163DAC07F15}"/>
              </a:ext>
            </a:extLst>
          </p:cNvPr>
          <p:cNvSpPr txBox="1"/>
          <p:nvPr/>
        </p:nvSpPr>
        <p:spPr>
          <a:xfrm flipH="1">
            <a:off x="144037" y="1035662"/>
            <a:ext cx="11870982" cy="50783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This is a CLASSIFICATION PROBLEM but the output required is in the form of probabilities or percentages.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algorithms which are capable to provide this required results are: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1. Logistic Regression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2. Random forest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3. KNN</a:t>
            </a:r>
          </a:p>
          <a:p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Model training and prediction:</a:t>
            </a:r>
          </a:p>
          <a:p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divided into training and testing by the ratio 80:20% and passthrough a pipeline object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step1 would be transformer that is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coverting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Categorical values into Numeric using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OneHotEncoder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step2 would be model building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Fine-tune the Model 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solver :We have tried different solver='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liblinear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,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'newton-cg', '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lbfgs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’, 'sag', 'saga'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pipe resulted in better accuracy score and reduction in Type2 error.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Lowest accuracy score observed was 77% and improved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81%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state: for loop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 to check value for random state which gives max accuracy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77C4A-34D9-B679-E09A-BFABBBA6B78B}"/>
              </a:ext>
            </a:extLst>
          </p:cNvPr>
          <p:cNvSpPr txBox="1"/>
          <p:nvPr/>
        </p:nvSpPr>
        <p:spPr>
          <a:xfrm>
            <a:off x="275303" y="219582"/>
            <a:ext cx="115332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31553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0C5B4-E3D6-6670-CB0F-6163DAC07F15}"/>
              </a:ext>
            </a:extLst>
          </p:cNvPr>
          <p:cNvSpPr txBox="1"/>
          <p:nvPr/>
        </p:nvSpPr>
        <p:spPr>
          <a:xfrm flipH="1">
            <a:off x="144037" y="1072609"/>
            <a:ext cx="1187098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</a:t>
            </a: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metrics: accuracy, precision, recall, F1-score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77C4A-34D9-B679-E09A-BFABBBA6B78B}"/>
              </a:ext>
            </a:extLst>
          </p:cNvPr>
          <p:cNvSpPr txBox="1"/>
          <p:nvPr/>
        </p:nvSpPr>
        <p:spPr>
          <a:xfrm>
            <a:off x="275303" y="227033"/>
            <a:ext cx="115332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Evaluation: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3B552-B662-C9E5-0C77-B0FD76F34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37" y="2118197"/>
            <a:ext cx="6443576" cy="37262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27BF0-C80C-D9DE-0915-B89AFE3F9CD1}"/>
              </a:ext>
            </a:extLst>
          </p:cNvPr>
          <p:cNvSpPr txBox="1"/>
          <p:nvPr/>
        </p:nvSpPr>
        <p:spPr>
          <a:xfrm>
            <a:off x="6764594" y="2411727"/>
            <a:ext cx="4916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Logistic regression is most suitable for binary classification problems.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gives the probability of belonging to one of two classes.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it uses sigmoid function which provides a smooth S-shaped curve.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As we are having large no. of data sets, Logistic Regression helps to deal the data effectively.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02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777C4A-34D9-B679-E09A-BFABBBA6B78B}"/>
              </a:ext>
            </a:extLst>
          </p:cNvPr>
          <p:cNvSpPr txBox="1"/>
          <p:nvPr/>
        </p:nvSpPr>
        <p:spPr>
          <a:xfrm>
            <a:off x="275303" y="217795"/>
            <a:ext cx="115332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Evaluation: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DF89C-E496-99FF-4238-2A06DB2B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03" y="3459638"/>
            <a:ext cx="5250426" cy="2778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4ADDA5-CF13-3006-D941-B2A33DBE6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67736"/>
            <a:ext cx="5102942" cy="27708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140980-236D-6B52-A8A0-CB9299933E8F}"/>
              </a:ext>
            </a:extLst>
          </p:cNvPr>
          <p:cNvSpPr txBox="1"/>
          <p:nvPr/>
        </p:nvSpPr>
        <p:spPr>
          <a:xfrm flipH="1">
            <a:off x="106431" y="912460"/>
            <a:ext cx="1187098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Reason for not using is Random forest is showing extreme values for probability which are close to 1 or 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consider smoothen values so that after every ball probability will not differ drastically.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we are getting accuracy of 99% ,there are chances of overfitting.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DE6CB-93B0-4BDD-CA80-36ED25E13767}"/>
              </a:ext>
            </a:extLst>
          </p:cNvPr>
          <p:cNvSpPr txBox="1"/>
          <p:nvPr/>
        </p:nvSpPr>
        <p:spPr>
          <a:xfrm flipH="1">
            <a:off x="106431" y="2093376"/>
            <a:ext cx="1187098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dealing with the large number of observations, Training a KNN model is time-consuming.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take more time to provide predictions.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we have more number of observations, KNN is a lazy learner.</a:t>
            </a:r>
          </a:p>
        </p:txBody>
      </p:sp>
    </p:spTree>
    <p:extLst>
      <p:ext uri="{BB962C8B-B14F-4D97-AF65-F5344CB8AC3E}">
        <p14:creationId xmlns:p14="http://schemas.microsoft.com/office/powerpoint/2010/main" val="288676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0C5B4-E3D6-6670-CB0F-6163DAC07F15}"/>
              </a:ext>
            </a:extLst>
          </p:cNvPr>
          <p:cNvSpPr txBox="1"/>
          <p:nvPr/>
        </p:nvSpPr>
        <p:spPr>
          <a:xfrm flipH="1">
            <a:off x="144037" y="1266573"/>
            <a:ext cx="11870982" cy="42473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it is considering overall team performance and not considering individual player’s performance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it may be less accurate if team management makes major changes in players selection.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to put limitation in dropdown options that batting team should not be equal to bowling team. Batting team need to be removed from bowling dropdown option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Currently not considering last ball of 20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over because its giving infinity value of required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runrate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works for the second inning of matches only. for future improvement can explore advanced modeling techniques so that it can predict for the first inning of the game.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Areas like data collection can be improvised as we have dealt with no. of wrong or misleading data which affects the working of model and ultimately accuracy.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77C4A-34D9-B679-E09A-BFABBBA6B78B}"/>
              </a:ext>
            </a:extLst>
          </p:cNvPr>
          <p:cNvSpPr txBox="1"/>
          <p:nvPr/>
        </p:nvSpPr>
        <p:spPr>
          <a:xfrm>
            <a:off x="275303" y="420996"/>
            <a:ext cx="115332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Limitations and Future Work:</a:t>
            </a:r>
            <a:endParaRPr lang="en-I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6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0C5B4-E3D6-6670-CB0F-6163DAC07F15}"/>
              </a:ext>
            </a:extLst>
          </p:cNvPr>
          <p:cNvSpPr txBox="1"/>
          <p:nvPr/>
        </p:nvSpPr>
        <p:spPr>
          <a:xfrm flipH="1">
            <a:off x="144037" y="1368175"/>
            <a:ext cx="11870982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model is useful for cricket experts and teams to analyze and enhance their performance.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model will be useful to make strategies against opponent team by knowing winning probability.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Players and management can be more responsible after knowing the importance of wickets by observing the drastic change in winning probability after fall wickets.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This may lead to place more responsible player on crucial position to save wickets.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Sports channels and News channels can use this model to predict the winning probabilities of upcoming game and can broadcast more reliable information in public.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77C4A-34D9-B679-E09A-BFABBBA6B78B}"/>
              </a:ext>
            </a:extLst>
          </p:cNvPr>
          <p:cNvSpPr txBox="1"/>
          <p:nvPr/>
        </p:nvSpPr>
        <p:spPr>
          <a:xfrm>
            <a:off x="275303" y="522598"/>
            <a:ext cx="115332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Interpretation For Business</a:t>
            </a:r>
            <a:endParaRPr lang="en-I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566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777C4A-34D9-B679-E09A-BFABBBA6B78B}"/>
              </a:ext>
            </a:extLst>
          </p:cNvPr>
          <p:cNvSpPr txBox="1"/>
          <p:nvPr/>
        </p:nvSpPr>
        <p:spPr>
          <a:xfrm>
            <a:off x="275303" y="2646962"/>
            <a:ext cx="115332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  <a:endParaRPr lang="en-I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85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0C5B4-E3D6-6670-CB0F-6163DAC07F15}"/>
              </a:ext>
            </a:extLst>
          </p:cNvPr>
          <p:cNvSpPr txBox="1"/>
          <p:nvPr/>
        </p:nvSpPr>
        <p:spPr>
          <a:xfrm flipH="1">
            <a:off x="144037" y="1101221"/>
            <a:ext cx="11870982" cy="48013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Definition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IPL Cricket Match Win Prediction Probability. It is a </a:t>
            </a:r>
            <a:r>
              <a:rPr lang="en-IN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 problem.</a:t>
            </a:r>
            <a:endParaRPr lang="en-US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Statement: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task is to develop a predictive model that accurately predicts the probability of a team winning an IPL cricket match. Given historical match data, the model should be able to estimate the likelihood of a team winning a match.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Dataset: 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datasets consists of historical IPL match data (2008-2019), including information about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eams, Players,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enues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the corresponding target variable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atch outcomes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(win/loss).</a:t>
            </a:r>
          </a:p>
          <a:p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The datasets are labeled and includes both numerical and categorical features.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Input: 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 will take various input features for a specific match, </a:t>
            </a:r>
            <a:r>
              <a:rPr lang="en-US" dirty="0">
                <a:solidFill>
                  <a:srgbClr val="000000"/>
                </a:solidFill>
                <a:latin typeface="Helvetica Neue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atting team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B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owling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team, City, Target,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uns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left,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alls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left,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ickets left, Current runrate, Required runrate, result (Win/lose).</a:t>
            </a:r>
            <a:endParaRPr lang="en-US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Output: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model will estimate the probability of the teams winning the match.</a:t>
            </a:r>
          </a:p>
          <a:p>
            <a:endParaRPr lang="en-US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Evaluation: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model's performance will be evaluated using appropriate evaluation metrics, such as accuracy, precision, recall, and F1 score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assess the accuracy of its predictions.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77C4A-34D9-B679-E09A-BFABBBA6B78B}"/>
              </a:ext>
            </a:extLst>
          </p:cNvPr>
          <p:cNvSpPr txBox="1"/>
          <p:nvPr/>
        </p:nvSpPr>
        <p:spPr>
          <a:xfrm>
            <a:off x="275303" y="245802"/>
            <a:ext cx="115332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 And Synopsis</a:t>
            </a:r>
          </a:p>
        </p:txBody>
      </p:sp>
    </p:spTree>
    <p:extLst>
      <p:ext uri="{BB962C8B-B14F-4D97-AF65-F5344CB8AC3E}">
        <p14:creationId xmlns:p14="http://schemas.microsoft.com/office/powerpoint/2010/main" val="216404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B69A0A-57E8-028C-80DA-8B6CAB0E024F}"/>
              </a:ext>
            </a:extLst>
          </p:cNvPr>
          <p:cNvSpPr/>
          <p:nvPr/>
        </p:nvSpPr>
        <p:spPr>
          <a:xfrm>
            <a:off x="207395" y="1700979"/>
            <a:ext cx="1176306" cy="897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Proble</a:t>
            </a:r>
            <a:r>
              <a:rPr lang="en-IN" dirty="0">
                <a:solidFill>
                  <a:schemeClr val="tx1"/>
                </a:solidFill>
                <a:latin typeface="Söhne"/>
              </a:rPr>
              <a:t>m Definition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D7D5AD-25E6-9591-35FA-2BED94D4A779}"/>
              </a:ext>
            </a:extLst>
          </p:cNvPr>
          <p:cNvSpPr/>
          <p:nvPr/>
        </p:nvSpPr>
        <p:spPr>
          <a:xfrm>
            <a:off x="1902495" y="1700979"/>
            <a:ext cx="1176306" cy="897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öhne"/>
              </a:rPr>
              <a:t>Import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 the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2F1EE0-A3D3-7A57-1CD3-52DCF4EC0D4F}"/>
              </a:ext>
            </a:extLst>
          </p:cNvPr>
          <p:cNvSpPr/>
          <p:nvPr/>
        </p:nvSpPr>
        <p:spPr>
          <a:xfrm>
            <a:off x="3578940" y="1708999"/>
            <a:ext cx="1281711" cy="897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Preprocess the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1FB50-ED01-7809-8823-5B9D44EDDB7A}"/>
              </a:ext>
            </a:extLst>
          </p:cNvPr>
          <p:cNvSpPr/>
          <p:nvPr/>
        </p:nvSpPr>
        <p:spPr>
          <a:xfrm>
            <a:off x="5360791" y="1700978"/>
            <a:ext cx="1176306" cy="905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ctr"/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Features selection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EF916-BAFC-6387-A683-CE92951BA078}"/>
              </a:ext>
            </a:extLst>
          </p:cNvPr>
          <p:cNvSpPr/>
          <p:nvPr/>
        </p:nvSpPr>
        <p:spPr>
          <a:xfrm>
            <a:off x="7049726" y="1700978"/>
            <a:ext cx="1251865" cy="897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Exploratory Data Analysis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C76DC9-C4FC-A37E-64B7-22D0FD4049E7}"/>
              </a:ext>
            </a:extLst>
          </p:cNvPr>
          <p:cNvSpPr/>
          <p:nvPr/>
        </p:nvSpPr>
        <p:spPr>
          <a:xfrm>
            <a:off x="8837742" y="1718384"/>
            <a:ext cx="1176306" cy="897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Split the </a:t>
            </a:r>
            <a:r>
              <a:rPr lang="en-IN" dirty="0">
                <a:solidFill>
                  <a:schemeClr val="tx1"/>
                </a:solidFill>
                <a:latin typeface="Söhne"/>
              </a:rPr>
              <a:t>Train-Test 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CEA632-83BC-F696-955E-B0744B011CB9}"/>
              </a:ext>
            </a:extLst>
          </p:cNvPr>
          <p:cNvSpPr/>
          <p:nvPr/>
        </p:nvSpPr>
        <p:spPr>
          <a:xfrm>
            <a:off x="10550199" y="1709000"/>
            <a:ext cx="1353741" cy="897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öhne"/>
              </a:rPr>
              <a:t>Model building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EB7A46-EEB0-D76B-9D83-4681669B5F44}"/>
              </a:ext>
            </a:extLst>
          </p:cNvPr>
          <p:cNvSpPr txBox="1"/>
          <p:nvPr/>
        </p:nvSpPr>
        <p:spPr>
          <a:xfrm>
            <a:off x="2191302" y="2920406"/>
            <a:ext cx="7011692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Steps to Perform a Machine Learning Model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7F0313-6A11-4171-E4E3-EDC5236A3D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383701" y="2149900"/>
            <a:ext cx="5187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DDDBE3-C7C9-A240-3AD3-F401F88A2FB8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078801" y="2149900"/>
            <a:ext cx="500139" cy="8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BE6DAC-29BF-0850-24AE-74C3B13F0E8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856441" y="2153910"/>
            <a:ext cx="504350" cy="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567C0D-2317-4AB1-DC0E-21FF99D1A77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537097" y="2149899"/>
            <a:ext cx="512629" cy="4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1F20E7F-D0A9-6E35-FAAA-6E7F390C9528}"/>
              </a:ext>
            </a:extLst>
          </p:cNvPr>
          <p:cNvCxnSpPr>
            <a:cxnSpLocks/>
          </p:cNvCxnSpPr>
          <p:nvPr/>
        </p:nvCxnSpPr>
        <p:spPr>
          <a:xfrm>
            <a:off x="8301591" y="2157920"/>
            <a:ext cx="5563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72A28B-1E71-D0F2-EA31-84EA7F502E32}"/>
              </a:ext>
            </a:extLst>
          </p:cNvPr>
          <p:cNvCxnSpPr>
            <a:cxnSpLocks/>
          </p:cNvCxnSpPr>
          <p:nvPr/>
        </p:nvCxnSpPr>
        <p:spPr>
          <a:xfrm>
            <a:off x="10014048" y="2157920"/>
            <a:ext cx="5563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E42D6BD-30C9-4E09-72BC-DF579DFC1AF0}"/>
              </a:ext>
            </a:extLst>
          </p:cNvPr>
          <p:cNvSpPr/>
          <p:nvPr/>
        </p:nvSpPr>
        <p:spPr>
          <a:xfrm>
            <a:off x="235291" y="3602443"/>
            <a:ext cx="1227066" cy="897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Model Limitation Future Work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631237-4432-DEDE-B88C-9D233846DACC}"/>
              </a:ext>
            </a:extLst>
          </p:cNvPr>
          <p:cNvSpPr/>
          <p:nvPr/>
        </p:nvSpPr>
        <p:spPr>
          <a:xfrm>
            <a:off x="2017141" y="3602443"/>
            <a:ext cx="1140315" cy="897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öhne"/>
              </a:rPr>
              <a:t>Execution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F49A1FA-AC13-D79F-ECB4-BE34403B880A}"/>
              </a:ext>
            </a:extLst>
          </p:cNvPr>
          <p:cNvSpPr/>
          <p:nvPr/>
        </p:nvSpPr>
        <p:spPr>
          <a:xfrm>
            <a:off x="3657596" y="3610463"/>
            <a:ext cx="1281711" cy="897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Monitor and Update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AD6063-B2D0-71AF-2E85-5B98CA579521}"/>
              </a:ext>
            </a:extLst>
          </p:cNvPr>
          <p:cNvSpPr/>
          <p:nvPr/>
        </p:nvSpPr>
        <p:spPr>
          <a:xfrm>
            <a:off x="5439447" y="3602442"/>
            <a:ext cx="1246486" cy="905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ctr"/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Make Prediction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1334A3F-3AA2-A931-C391-CBBC1EB35703}"/>
              </a:ext>
            </a:extLst>
          </p:cNvPr>
          <p:cNvSpPr/>
          <p:nvPr/>
        </p:nvSpPr>
        <p:spPr>
          <a:xfrm>
            <a:off x="7203941" y="3602442"/>
            <a:ext cx="1176306" cy="897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ctr"/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Fine-tune the Model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6DA367B-1AD8-1A9D-31B8-5E5895272EC3}"/>
              </a:ext>
            </a:extLst>
          </p:cNvPr>
          <p:cNvSpPr/>
          <p:nvPr/>
        </p:nvSpPr>
        <p:spPr>
          <a:xfrm>
            <a:off x="8916398" y="3619848"/>
            <a:ext cx="1176306" cy="897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Evaluate the 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AE4F27A-8FD2-AAC6-161F-1A60D77AFE0A}"/>
              </a:ext>
            </a:extLst>
          </p:cNvPr>
          <p:cNvSpPr/>
          <p:nvPr/>
        </p:nvSpPr>
        <p:spPr>
          <a:xfrm>
            <a:off x="10628856" y="3610464"/>
            <a:ext cx="1176306" cy="897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Train the Model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C20A156-EAC3-80F7-2569-21E653C02FB9}"/>
              </a:ext>
            </a:extLst>
          </p:cNvPr>
          <p:cNvCxnSpPr>
            <a:cxnSpLocks/>
          </p:cNvCxnSpPr>
          <p:nvPr/>
        </p:nvCxnSpPr>
        <p:spPr>
          <a:xfrm flipH="1">
            <a:off x="10072495" y="4042635"/>
            <a:ext cx="5563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D377D7D-A90E-1CFB-9D30-4684E6C789F1}"/>
              </a:ext>
            </a:extLst>
          </p:cNvPr>
          <p:cNvCxnSpPr>
            <a:cxnSpLocks/>
          </p:cNvCxnSpPr>
          <p:nvPr/>
        </p:nvCxnSpPr>
        <p:spPr>
          <a:xfrm flipH="1">
            <a:off x="8360038" y="4042635"/>
            <a:ext cx="5563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2D3C74B-B345-E6EE-4F4A-E92C9663FE8E}"/>
              </a:ext>
            </a:extLst>
          </p:cNvPr>
          <p:cNvCxnSpPr>
            <a:cxnSpLocks/>
            <a:stCxn id="132" idx="1"/>
            <a:endCxn id="131" idx="3"/>
          </p:cNvCxnSpPr>
          <p:nvPr/>
        </p:nvCxnSpPr>
        <p:spPr>
          <a:xfrm flipH="1">
            <a:off x="6685933" y="4051363"/>
            <a:ext cx="518008" cy="4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8139A80-86EB-A830-92C0-B7E6439D0CCB}"/>
              </a:ext>
            </a:extLst>
          </p:cNvPr>
          <p:cNvCxnSpPr>
            <a:cxnSpLocks/>
          </p:cNvCxnSpPr>
          <p:nvPr/>
        </p:nvCxnSpPr>
        <p:spPr>
          <a:xfrm flipH="1">
            <a:off x="4903293" y="4055373"/>
            <a:ext cx="518008" cy="4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8E8FBF8-EB42-126D-04E2-A107D6AA24B6}"/>
              </a:ext>
            </a:extLst>
          </p:cNvPr>
          <p:cNvCxnSpPr>
            <a:cxnSpLocks/>
          </p:cNvCxnSpPr>
          <p:nvPr/>
        </p:nvCxnSpPr>
        <p:spPr>
          <a:xfrm flipH="1">
            <a:off x="3121442" y="4059384"/>
            <a:ext cx="518008" cy="4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A881D88-31C6-0CD2-FE8F-4FFEA4DF2DF1}"/>
              </a:ext>
            </a:extLst>
          </p:cNvPr>
          <p:cNvCxnSpPr>
            <a:cxnSpLocks/>
            <a:endCxn id="128" idx="3"/>
          </p:cNvCxnSpPr>
          <p:nvPr/>
        </p:nvCxnSpPr>
        <p:spPr>
          <a:xfrm flipH="1" flipV="1">
            <a:off x="1462357" y="4051364"/>
            <a:ext cx="546513" cy="40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7F50220-5F41-6115-28D2-3670006198EF}"/>
              </a:ext>
            </a:extLst>
          </p:cNvPr>
          <p:cNvCxnSpPr>
            <a:cxnSpLocks/>
            <a:stCxn id="14" idx="2"/>
            <a:endCxn id="134" idx="0"/>
          </p:cNvCxnSpPr>
          <p:nvPr/>
        </p:nvCxnSpPr>
        <p:spPr>
          <a:xfrm flipH="1">
            <a:off x="11217009" y="2606841"/>
            <a:ext cx="10061" cy="10036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61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0C5B4-E3D6-6670-CB0F-6163DAC07F15}"/>
              </a:ext>
            </a:extLst>
          </p:cNvPr>
          <p:cNvSpPr txBox="1"/>
          <p:nvPr/>
        </p:nvSpPr>
        <p:spPr>
          <a:xfrm flipH="1">
            <a:off x="106431" y="920654"/>
            <a:ext cx="11870982" cy="535531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Datasets: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 Matches :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 row represents a match played in IPL. 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consist of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756 No. of matches &amp; 18 features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 Deliveries :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Each row represent a ball played in a match.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consist of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179078 No. of</a:t>
            </a:r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eliveries </a:t>
            </a:r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 features</a:t>
            </a:r>
            <a:endParaRPr lang="en-US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Selection:</a:t>
            </a:r>
          </a:p>
          <a:p>
            <a:pPr marL="342900" indent="-3429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Independent variable: batting team, bowling team, city, runs left, balls left, wickets left, total runs, current run rate, required run rate.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No. of independent variables are 9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2.Target Variable: dependent variable will be the result of the match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Win/lose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data base : After performing Data cleaning, EDA and feature selection the no. of variables and features used for model building are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final_df</a:t>
            </a:r>
            <a:r>
              <a:rPr lang="en-US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IN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72413 rows × 10 columns</a:t>
            </a:r>
            <a:r>
              <a:rPr lang="en-US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performed on the data as per requirement are: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 Group by operation and filtering  the data to get total run scored in 2</a:t>
            </a:r>
            <a:r>
              <a:rPr lang="en-IN" b="0" i="0" baseline="30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IN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inning of each match.</a:t>
            </a:r>
          </a:p>
          <a:p>
            <a:r>
              <a:rPr lang="en-IN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 Merge operation to get required variables from different data sets.</a:t>
            </a:r>
            <a:endParaRPr lang="en-IN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IN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Drop operation </a:t>
            </a:r>
            <a:r>
              <a:rPr lang="en-IN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remove non playing teams, DWL matches and incomplete</a:t>
            </a:r>
            <a:r>
              <a:rPr lang="en-IN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matches.</a:t>
            </a:r>
            <a:endParaRPr lang="en-IN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 Created new variables current score, runs left, balls left, wickets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urrent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ate, required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ate,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esult.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77C4A-34D9-B679-E09A-BFABBBA6B78B}"/>
              </a:ext>
            </a:extLst>
          </p:cNvPr>
          <p:cNvSpPr txBox="1"/>
          <p:nvPr/>
        </p:nvSpPr>
        <p:spPr>
          <a:xfrm>
            <a:off x="275303" y="202897"/>
            <a:ext cx="115332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Overview</a:t>
            </a:r>
            <a:endParaRPr lang="en-I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29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0C5B4-E3D6-6670-CB0F-6163DAC07F15}"/>
              </a:ext>
            </a:extLst>
          </p:cNvPr>
          <p:cNvSpPr txBox="1"/>
          <p:nvPr/>
        </p:nvSpPr>
        <p:spPr>
          <a:xfrm flipH="1">
            <a:off x="144037" y="1091085"/>
            <a:ext cx="11870982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Inspection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Some important functions used are 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head(), tail(), info(), describe(), and shape()</a:t>
            </a:r>
            <a:r>
              <a:rPr lang="en-IN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Handling Missing Data: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identify missing values, functions used are </a:t>
            </a:r>
            <a:r>
              <a:rPr lang="en-US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isnull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(), </a:t>
            </a:r>
            <a:r>
              <a:rPr lang="en-US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notnull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(), and </a:t>
            </a:r>
            <a:r>
              <a:rPr lang="en-US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fillna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(), unique() to handle missing values by imputing or removing them.</a:t>
            </a:r>
            <a:endParaRPr lang="en-US" b="1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andling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utliers: 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Identifying outliers in the data using boxplot </a:t>
            </a:r>
            <a:r>
              <a:rPr lang="en-US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plt.boxplot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 Cleaning the dataset by handling outliers or errors in the data using comparative operators.</a:t>
            </a:r>
          </a:p>
          <a:p>
            <a:endParaRPr lang="en-US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Input: 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 will take various input features for a specific match. Merging and </a:t>
            </a:r>
            <a:r>
              <a:rPr lang="en-US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droping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variables as per the requirement.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Transformation: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Encoding categorical variables using </a:t>
            </a:r>
            <a:r>
              <a:rPr lang="en-US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OneHotEncoder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LabelEncoder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get_dummies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function can be used based on the nature of data.</a:t>
            </a:r>
          </a:p>
          <a:p>
            <a:endParaRPr lang="en-US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Engineering: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Created new features based on existing ones like </a:t>
            </a:r>
            <a:r>
              <a:rPr lang="en-US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current_score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runs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_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left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balls_left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wickets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_l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eft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Current Run Rate(crr = runs/overs), Required Run Rate(rrr = runs left/overs left)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77C4A-34D9-B679-E09A-BFABBBA6B78B}"/>
              </a:ext>
            </a:extLst>
          </p:cNvPr>
          <p:cNvSpPr txBox="1"/>
          <p:nvPr/>
        </p:nvSpPr>
        <p:spPr>
          <a:xfrm>
            <a:off x="275303" y="304502"/>
            <a:ext cx="115332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Preprocessing &amp; Exploratory Data Analysis</a:t>
            </a:r>
            <a:endParaRPr lang="en-I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6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0C5B4-E3D6-6670-CB0F-6163DAC07F15}"/>
              </a:ext>
            </a:extLst>
          </p:cNvPr>
          <p:cNvSpPr txBox="1"/>
          <p:nvPr/>
        </p:nvSpPr>
        <p:spPr>
          <a:xfrm flipH="1">
            <a:off x="144037" y="1128024"/>
            <a:ext cx="11870982" cy="42473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Helvetica Neue"/>
              </a:rPr>
              <a:t>Observations during preprocessing the data: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Helvetica Neue"/>
              </a:rPr>
              <a:t>M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issing values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Winner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 Winner was not declared because match was called off in between.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ity: All matches were played on Dubai International Cricket Stadium but city is not mentioned.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elivery: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variable is having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missing values.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Required run rate: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alls left are 0, therefore rrr value is Nan.</a:t>
            </a:r>
          </a:p>
          <a:p>
            <a:pPr algn="l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latin typeface="Helvetica Neue"/>
              </a:rPr>
              <a:t>Replacing values: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Teams: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Delhi Daredevils replaced by Delhi Capitals, Deccan Chargers replaced by Sunrisers Hyderabad as they are same team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3.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Unwanted values: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Teams: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Gujarat Lions, Rising Pune Supergiant, Kochi Tuskers Kerala,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Kochi Tuskers Kerala are not playing IPL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Total score: To avoid noisy/imperfect data removing matches with DWL.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77C4A-34D9-B679-E09A-BFABBBA6B78B}"/>
              </a:ext>
            </a:extLst>
          </p:cNvPr>
          <p:cNvSpPr txBox="1"/>
          <p:nvPr/>
        </p:nvSpPr>
        <p:spPr>
          <a:xfrm>
            <a:off x="275303" y="311945"/>
            <a:ext cx="115332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32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nsights gained from preprocessing</a:t>
            </a:r>
            <a:endParaRPr lang="en-I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34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0C5B4-E3D6-6670-CB0F-6163DAC07F15}"/>
              </a:ext>
            </a:extLst>
          </p:cNvPr>
          <p:cNvSpPr txBox="1"/>
          <p:nvPr/>
        </p:nvSpPr>
        <p:spPr>
          <a:xfrm flipH="1">
            <a:off x="144037" y="1044898"/>
            <a:ext cx="11870982" cy="48013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Boxplot: 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Identifying outliers in the data using boxplot </a:t>
            </a:r>
            <a:r>
              <a:rPr lang="en-US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plt.boxplot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Outliers are present in balls left, required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runrate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current run rate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D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istplot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 Graph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crr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rrr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is skewed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beacuse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outliers are present in the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77C4A-34D9-B679-E09A-BFABBBA6B78B}"/>
              </a:ext>
            </a:extLst>
          </p:cNvPr>
          <p:cNvSpPr txBox="1"/>
          <p:nvPr/>
        </p:nvSpPr>
        <p:spPr>
          <a:xfrm>
            <a:off x="275303" y="258315"/>
            <a:ext cx="115332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 Using Visualization </a:t>
            </a:r>
            <a:endParaRPr lang="en-I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FD911-FE63-B651-432C-E669916EC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76"/>
          <a:stretch/>
        </p:blipFill>
        <p:spPr>
          <a:xfrm>
            <a:off x="144037" y="2445773"/>
            <a:ext cx="2884298" cy="38468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8CF8F-1342-8D1E-405B-8E92976AD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722" y="2445774"/>
            <a:ext cx="4270159" cy="2839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656CDE-E4B2-31E2-79D0-8261EA6A2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075" y="2445773"/>
            <a:ext cx="4546138" cy="2839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672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0C5B4-E3D6-6670-CB0F-6163DAC07F15}"/>
              </a:ext>
            </a:extLst>
          </p:cNvPr>
          <p:cNvSpPr txBox="1"/>
          <p:nvPr/>
        </p:nvSpPr>
        <p:spPr>
          <a:xfrm flipH="1">
            <a:off x="144037" y="1007954"/>
            <a:ext cx="11870982" cy="563231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 charts: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 have balanced data with categories win and lose.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Histogram: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we can conclude that Target given to win is normally distributed. Most of the time target given to chase is between 150 to 200 runs.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Heatmaps: 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uns to win always reduces ball after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ball.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un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left can be equal after single ball but cannot increase.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77C4A-34D9-B679-E09A-BFABBBA6B78B}"/>
              </a:ext>
            </a:extLst>
          </p:cNvPr>
          <p:cNvSpPr txBox="1"/>
          <p:nvPr/>
        </p:nvSpPr>
        <p:spPr>
          <a:xfrm>
            <a:off x="275303" y="221371"/>
            <a:ext cx="115332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 Using Visualization </a:t>
            </a:r>
            <a:endParaRPr lang="en-I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09684-382D-BF3E-4E3D-B7FFB37D5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1" y="2902076"/>
            <a:ext cx="2940461" cy="28792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576DED-E33A-EEB2-1E14-7A7559B37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385" y="2902076"/>
            <a:ext cx="4494686" cy="28792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F68EAB-D66F-FFCD-7E0A-4AE80A19C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014" y="2902075"/>
            <a:ext cx="4127005" cy="2896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454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0C5B4-E3D6-6670-CB0F-6163DAC07F15}"/>
              </a:ext>
            </a:extLst>
          </p:cNvPr>
          <p:cNvSpPr txBox="1"/>
          <p:nvPr/>
        </p:nvSpPr>
        <p:spPr>
          <a:xfrm flipH="1">
            <a:off x="144037" y="1035662"/>
            <a:ext cx="11870982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ount plot</a:t>
            </a:r>
            <a:r>
              <a:rPr lang="en-US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Mumbai city has hosted the most number of IPL matches-101, followed by Kolkata and Delhi.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   Mumbai Indians is the most successful team as they have won the maximum number of IPL matches -109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 Neue"/>
              </a:rPr>
              <a:t>    o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verall more than 14% matches followed by Chennai Super Kings and Kolkata Knight Riders.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77C4A-34D9-B679-E09A-BFABBBA6B78B}"/>
              </a:ext>
            </a:extLst>
          </p:cNvPr>
          <p:cNvSpPr txBox="1"/>
          <p:nvPr/>
        </p:nvSpPr>
        <p:spPr>
          <a:xfrm>
            <a:off x="275303" y="249079"/>
            <a:ext cx="115332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 Using Visualization </a:t>
            </a:r>
            <a:endParaRPr lang="en-IN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8FA314-946E-65C4-7541-2E949B73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64" y="2107559"/>
            <a:ext cx="5653602" cy="3951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876286-3D29-12CF-8695-E92871AF3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483" y="2092381"/>
            <a:ext cx="5486399" cy="3966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21819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1545</Words>
  <Application>Microsoft Office PowerPoint</Application>
  <PresentationFormat>Widescreen</PresentationFormat>
  <Paragraphs>189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Bookman Old Style</vt:lpstr>
      <vt:lpstr>Calibri</vt:lpstr>
      <vt:lpstr>Franklin Gothic Book</vt:lpstr>
      <vt:lpstr>Helvetica Neue</vt:lpstr>
      <vt:lpstr>Söhne</vt:lpstr>
      <vt:lpstr>Tahoma</vt:lpstr>
      <vt:lpstr>Wingdings</vt:lpstr>
      <vt:lpstr>1_RetrospectVTI</vt:lpstr>
      <vt:lpstr>IPL WIN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WIN PREDICTION </dc:title>
  <dc:creator>Ankita Dhumal</dc:creator>
  <cp:lastModifiedBy>Ankita Dhumal</cp:lastModifiedBy>
  <cp:revision>1</cp:revision>
  <dcterms:created xsi:type="dcterms:W3CDTF">2023-06-26T11:31:38Z</dcterms:created>
  <dcterms:modified xsi:type="dcterms:W3CDTF">2023-07-02T09:06:27Z</dcterms:modified>
</cp:coreProperties>
</file>