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5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8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88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9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79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6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5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05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3415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4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3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50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7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3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6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0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7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                                                     -Ankit Aggarwal [Junior Consultant]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04800" y="112395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6424375" cy="140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like the percentages of under 25 years old not really change.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651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403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040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</a:t>
            </a: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89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302</Words>
  <Application>Microsoft Office PowerPoint</Application>
  <PresentationFormat>On-screen Show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Century Gothic</vt:lpstr>
      <vt:lpstr>Comic Sans MS</vt:lpstr>
      <vt:lpstr>Open Sans</vt:lpstr>
      <vt:lpstr>Open Sans Extrabold</vt:lpstr>
      <vt:lpstr>Open Sans Light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 Aggarwal</dc:creator>
  <cp:lastModifiedBy>Ankit Aggarwal</cp:lastModifiedBy>
  <cp:revision>9</cp:revision>
  <dcterms:modified xsi:type="dcterms:W3CDTF">2020-07-26T05:56:20Z</dcterms:modified>
</cp:coreProperties>
</file>