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1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8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1DC7-D497-4C47-8996-C2BB4E9AA66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CB99-C9CC-4317-9FF8-8677C577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Content Placeholder 3" descr="python-logo-m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1"/>
            <a:ext cx="789305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B2F6DF-387E-48E6-A28F-3D5999787B4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200" dirty="0"/>
              <a:t>Interpreted</a:t>
            </a:r>
            <a:endParaRPr lang="en-US" altLang="en-US" sz="2600" dirty="0"/>
          </a:p>
          <a:p>
            <a:pPr lvl="1" eaLnBrk="1" hangingPunct="1"/>
            <a:r>
              <a:rPr lang="en-US" altLang="en-US" sz="1900" dirty="0"/>
              <a:t>You run the program straight from the source code.</a:t>
            </a:r>
          </a:p>
          <a:p>
            <a:pPr lvl="1" eaLnBrk="1" hangingPunct="1"/>
            <a:r>
              <a:rPr lang="en-US" altLang="en-US" sz="1900" dirty="0"/>
              <a:t>Python program </a:t>
            </a:r>
            <a:r>
              <a:rPr lang="en-US" altLang="en-US" sz="1900" dirty="0">
                <a:sym typeface="Wingdings" panose="05000000000000000000" pitchFamily="2" charset="2"/>
              </a:rPr>
              <a:t></a:t>
            </a:r>
            <a:r>
              <a:rPr lang="en-US" altLang="en-US" sz="1900" dirty="0"/>
              <a:t>Bytecode </a:t>
            </a:r>
            <a:r>
              <a:rPr lang="en-US" altLang="en-US" sz="1900" dirty="0">
                <a:sym typeface="Wingdings" panose="05000000000000000000" pitchFamily="2" charset="2"/>
              </a:rPr>
              <a:t>a </a:t>
            </a:r>
            <a:r>
              <a:rPr lang="en-US" altLang="en-US" sz="1900" dirty="0"/>
              <a:t>platforms native language</a:t>
            </a:r>
          </a:p>
          <a:p>
            <a:pPr lvl="1" eaLnBrk="1" hangingPunct="1"/>
            <a:r>
              <a:rPr lang="en-US" altLang="en-US" sz="1900" dirty="0"/>
              <a:t>You can just copy over your code to another system and it will auto-magically work! *with python platform</a:t>
            </a:r>
          </a:p>
          <a:p>
            <a:pPr eaLnBrk="1" hangingPunct="1"/>
            <a:r>
              <a:rPr lang="en-US" altLang="en-US" sz="2200" dirty="0"/>
              <a:t>Object-Oriented</a:t>
            </a:r>
          </a:p>
          <a:p>
            <a:pPr lvl="1" eaLnBrk="1" hangingPunct="1"/>
            <a:r>
              <a:rPr lang="en-US" altLang="en-US" sz="1900" dirty="0"/>
              <a:t>Simple and additionally supports procedural programming</a:t>
            </a:r>
          </a:p>
          <a:p>
            <a:pPr eaLnBrk="1" hangingPunct="1"/>
            <a:r>
              <a:rPr lang="en-US" altLang="en-US" sz="2200" dirty="0"/>
              <a:t>Extensible – </a:t>
            </a:r>
            <a:r>
              <a:rPr lang="en-US" altLang="en-US" sz="1900" dirty="0"/>
              <a:t>easily import other code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Embeddable –</a:t>
            </a:r>
            <a:r>
              <a:rPr lang="en-US" altLang="en-US" sz="1900" dirty="0"/>
              <a:t>easily place your code in non-python programs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Extensive libraries</a:t>
            </a:r>
          </a:p>
        </p:txBody>
      </p:sp>
      <p:pic>
        <p:nvPicPr>
          <p:cNvPr id="4100" name="Picture 4" descr="C:\Documents and Settings\farrin\Desktop\python_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A5DB67-CA97-477A-A12B-7C64AD23BE9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1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221-1D13-43BF-89EB-53234F685B74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808038"/>
            <a:ext cx="8747705" cy="55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221-1D13-43BF-89EB-53234F685B74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9218" name="Picture 2" descr="Image result for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00" y="530635"/>
            <a:ext cx="8903600" cy="584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96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</a:t>
            </a:r>
          </a:p>
        </p:txBody>
      </p:sp>
      <p:pic>
        <p:nvPicPr>
          <p:cNvPr id="3076" name="Picture 4" descr="C:\Documents and Settings\farrin\Desktop\python_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08CF75-0DDC-49E8-9774-9227A523282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0242" name="Picture 2" descr="Image result for why pyth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882315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8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</a:t>
            </a:r>
          </a:p>
        </p:txBody>
      </p:sp>
      <p:pic>
        <p:nvPicPr>
          <p:cNvPr id="3076" name="Picture 4" descr="C:\Documents and Settings\farrin\Desktop\python_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08CF75-0DDC-49E8-9774-9227A523282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3" y="1463540"/>
            <a:ext cx="88677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4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1" y="1135183"/>
            <a:ext cx="5499463" cy="5507976"/>
          </a:xfrm>
          <a:prstGeom prst="rect">
            <a:avLst/>
          </a:prstGeom>
        </p:spPr>
      </p:pic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</a:t>
            </a:r>
          </a:p>
        </p:txBody>
      </p:sp>
      <p:pic>
        <p:nvPicPr>
          <p:cNvPr id="3076" name="Picture 4" descr="C:\Documents and Settings\farrin\Desktop\python_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08CF75-0DDC-49E8-9774-9227A523282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1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221-1D13-43BF-89EB-53234F685B74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9" name="Picture 4" descr="C:\Documents and Settings\farrin\Desktop\python_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10" y="847814"/>
            <a:ext cx="9023145" cy="55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6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ython salary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221-1D13-43BF-89EB-53234F685B74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2050" name="Picture 2" descr="Image result for python jobs in in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52" y="1228317"/>
            <a:ext cx="3719648" cy="28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ython jobs in in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40430"/>
            <a:ext cx="3886200" cy="261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Documents and Settings\farrin\Desktop\python_5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Python Career Opportunities - Comparing Python to Other Technologi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20744"/>
            <a:ext cx="7315200" cy="259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975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A221-1D13-43BF-89EB-53234F685B74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9" name="Picture 4" descr="C:\Documents and Settings\farrin\Desktop\python_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516" y="244475"/>
            <a:ext cx="75819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3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Simple</a:t>
            </a:r>
          </a:p>
          <a:p>
            <a:pPr lvl="1" eaLnBrk="1" hangingPunct="1"/>
            <a:r>
              <a:rPr lang="en-US" altLang="en-US" sz="2000"/>
              <a:t>Python is a simple and minimalistic language in nature</a:t>
            </a:r>
          </a:p>
          <a:p>
            <a:pPr lvl="1" eaLnBrk="1" hangingPunct="1"/>
            <a:r>
              <a:rPr lang="en-US" altLang="en-US" sz="2000"/>
              <a:t>Reading a </a:t>
            </a:r>
            <a:r>
              <a:rPr lang="en-US" altLang="en-US" sz="2000" b="1"/>
              <a:t>good</a:t>
            </a:r>
            <a:r>
              <a:rPr lang="en-US" altLang="en-US" sz="2000"/>
              <a:t> python program should be like reading English</a:t>
            </a:r>
          </a:p>
          <a:p>
            <a:pPr lvl="1" eaLnBrk="1" hangingPunct="1"/>
            <a:r>
              <a:rPr lang="en-US" altLang="en-US" sz="2000"/>
              <a:t>Its Pseudo-code nature allows one to concentrate on the problem rather than the language</a:t>
            </a:r>
          </a:p>
          <a:p>
            <a:pPr eaLnBrk="1" hangingPunct="1"/>
            <a:r>
              <a:rPr lang="en-US" altLang="en-US" sz="2400"/>
              <a:t>Easy to Learn</a:t>
            </a:r>
          </a:p>
          <a:p>
            <a:pPr eaLnBrk="1" hangingPunct="1"/>
            <a:r>
              <a:rPr lang="en-US" altLang="en-US" sz="2400"/>
              <a:t>Free &amp; Open source</a:t>
            </a:r>
          </a:p>
          <a:p>
            <a:pPr lvl="1" eaLnBrk="1" hangingPunct="1"/>
            <a:r>
              <a:rPr lang="en-US" altLang="en-US" sz="2000"/>
              <a:t>Freely distributed and Open source</a:t>
            </a:r>
          </a:p>
          <a:p>
            <a:pPr lvl="1" eaLnBrk="1" hangingPunct="1"/>
            <a:r>
              <a:rPr lang="en-US" altLang="en-US" sz="2000"/>
              <a:t>Maintained by the Python community</a:t>
            </a:r>
          </a:p>
          <a:p>
            <a:pPr eaLnBrk="1" hangingPunct="1"/>
            <a:r>
              <a:rPr lang="en-US" altLang="en-US" sz="2400"/>
              <a:t>High Level Language –memory management</a:t>
            </a:r>
          </a:p>
          <a:p>
            <a:pPr eaLnBrk="1" hangingPunct="1"/>
            <a:r>
              <a:rPr lang="en-US" altLang="en-US" sz="2400"/>
              <a:t>Portable</a:t>
            </a:r>
            <a:r>
              <a:rPr lang="en-US" altLang="en-US" sz="2000"/>
              <a:t> – *runs on anything c code will</a:t>
            </a:r>
            <a:endParaRPr lang="en-US" altLang="en-US" sz="2400"/>
          </a:p>
        </p:txBody>
      </p:sp>
      <p:pic>
        <p:nvPicPr>
          <p:cNvPr id="3076" name="Picture 4" descr="C:\Documents and Settings\farrin\Desktop\python_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08CF75-0DDC-49E8-9774-9227A523282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9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python</vt:lpstr>
      <vt:lpstr>python</vt:lpstr>
      <vt:lpstr>python</vt:lpstr>
      <vt:lpstr>PowerPoint Presentation</vt:lpstr>
      <vt:lpstr>python salary</vt:lpstr>
      <vt:lpstr>PowerPoint Presentation</vt:lpstr>
      <vt:lpstr>python</vt:lpstr>
      <vt:lpstr>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</dc:creator>
  <cp:lastModifiedBy>ankit</cp:lastModifiedBy>
  <cp:revision>1</cp:revision>
  <dcterms:created xsi:type="dcterms:W3CDTF">2018-08-22T09:57:27Z</dcterms:created>
  <dcterms:modified xsi:type="dcterms:W3CDTF">2018-08-22T09:57:40Z</dcterms:modified>
</cp:coreProperties>
</file>