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A3E6E-0D78-4774-B772-3D74E8B6ED52}" type="datetimeFigureOut">
              <a:rPr lang="en-US" smtClean="0"/>
              <a:pPr/>
              <a:t>10/24/2019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B2BDF-EA82-4E3D-B69A-A49C4C15BE70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IN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F32E2CB-4468-4203-9B65-06C388CCF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9C494-C1A1-4E78-9B0B-2A6DFE07C3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633D-8CB6-471A-8B5A-67E3A39288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ECCC2-E02E-419E-AD60-4821E0C370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F5D802-33C9-40CB-BCE6-1E3B2E00C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84BA0-1014-46F7-9135-97BC8D0FC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4B7C-1FFA-481B-A331-F682249963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38522-BEA0-4A36-8F88-9B945D31C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AAE811-FCCE-48C9-B13E-FB030B355D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E27A3-D5F4-4509-993F-3113C9A830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5DA94-6E81-4CA7-8340-7D638C7F2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64B997D-4100-4572-865C-84D0060927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Accounting For Managers</a:t>
            </a:r>
            <a:br>
              <a:rPr lang="en-US" sz="2000" smtClean="0"/>
            </a:br>
            <a:r>
              <a:rPr lang="en-US" sz="2000" smtClean="0"/>
              <a:t>Faculty Member: Dr. </a:t>
            </a:r>
            <a:r>
              <a:rPr lang="en-US" sz="2000" dirty="0" smtClean="0"/>
              <a:t>Dipak S Gaywala</a:t>
            </a:r>
            <a:br>
              <a:rPr lang="en-US" sz="2000" dirty="0" smtClean="0"/>
            </a:br>
            <a:r>
              <a:rPr lang="en-US" sz="2000" dirty="0" smtClean="0"/>
              <a:t>Associate Professor</a:t>
            </a:r>
            <a:br>
              <a:rPr lang="en-US" sz="2000" dirty="0" smtClean="0"/>
            </a:br>
            <a:r>
              <a:rPr lang="en-US" sz="2000" dirty="0" smtClean="0"/>
              <a:t>Parul Institute of Management &amp; Research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Module:3</a:t>
            </a:r>
          </a:p>
          <a:p>
            <a:pPr eaLnBrk="1" hangingPunct="1"/>
            <a:r>
              <a:rPr lang="en-US" sz="2400" smtClean="0"/>
              <a:t>Preparing and understanding Financial Statements of Companies under Companies’ Act, 2013</a:t>
            </a:r>
          </a:p>
          <a:p>
            <a:pPr eaLnBrk="1" hangingPunct="1"/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2E2CB-4468-4203-9B65-06C388CCF3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Topics: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2000" dirty="0" smtClean="0"/>
              <a:t>Format of Balance Sheet  Vertical  Format under Companies’ Act, 2013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Source: Integrated Annual Report 2018-2019 of Reliance Industries Limited, Page:346</a:t>
            </a:r>
          </a:p>
          <a:p>
            <a:pPr marL="609600" indent="-609600" algn="just" eaLnBrk="1" hangingPunct="1">
              <a:lnSpc>
                <a:spcPct val="80000"/>
              </a:lnSpc>
              <a:buFontTx/>
              <a:buAutoNum type="arabicPeriod" startAt="2"/>
            </a:pPr>
            <a:r>
              <a:rPr lang="en-US" sz="2000" dirty="0" smtClean="0"/>
              <a:t>Format of Profit and Loss under Companies’ Act,2013.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Source:   Integrated Annual Report 2018-2019 of Reliance Industries Limited, Page:347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3.  Format of Cash Flow Statement</a:t>
            </a:r>
          </a:p>
          <a:p>
            <a:pPr marL="609600" indent="-609600"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Source: Integrated Annual Report 2018-2019 of Reliance Industries Limited, Page:350-351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r>
              <a:rPr lang="en-US" sz="2000" dirty="0" smtClean="0"/>
              <a:t>Remember broad heading and few items for these formats</a:t>
            </a:r>
          </a:p>
          <a:p>
            <a:pPr marL="609600" indent="-609600" eaLnBrk="1" hangingPunct="1">
              <a:lnSpc>
                <a:spcPct val="80000"/>
              </a:lnSpc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5ECCC2-E02E-419E-AD60-4821E0C370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WIMBA Sem 1 Module 3 Study Notes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46</TotalTime>
  <Words>109</Words>
  <Application>Microsoft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Blends</vt:lpstr>
      <vt:lpstr>Accounting For Managers Faculty Member: Dr. Dipak S Gaywala Associate Professor Parul Institute of Management &amp; Research</vt:lpstr>
      <vt:lpstr>Topics: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parul</dc:creator>
  <cp:lastModifiedBy>parul</cp:lastModifiedBy>
  <cp:revision>14</cp:revision>
  <cp:lastPrinted>1601-01-01T00:00:00Z</cp:lastPrinted>
  <dcterms:created xsi:type="dcterms:W3CDTF">1601-01-01T00:00:00Z</dcterms:created>
  <dcterms:modified xsi:type="dcterms:W3CDTF">2019-10-24T05:55:28Z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