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132F38-DA62-4E25-B5F0-5C43FA07D0CE}" type="datetimeFigureOut">
              <a:rPr lang="en-IN" smtClean="0"/>
              <a:pPr/>
              <a:t>20-08-2019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103F77-CB30-4C1E-BC87-2045B53315D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132F38-DA62-4E25-B5F0-5C43FA07D0CE}" type="datetimeFigureOut">
              <a:rPr lang="en-IN" smtClean="0"/>
              <a:pPr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103F77-CB30-4C1E-BC87-2045B53315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132F38-DA62-4E25-B5F0-5C43FA07D0CE}" type="datetimeFigureOut">
              <a:rPr lang="en-IN" smtClean="0"/>
              <a:pPr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103F77-CB30-4C1E-BC87-2045B53315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132F38-DA62-4E25-B5F0-5C43FA07D0CE}" type="datetimeFigureOut">
              <a:rPr lang="en-IN" smtClean="0"/>
              <a:pPr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103F77-CB30-4C1E-BC87-2045B53315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132F38-DA62-4E25-B5F0-5C43FA07D0CE}" type="datetimeFigureOut">
              <a:rPr lang="en-IN" smtClean="0"/>
              <a:pPr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103F77-CB30-4C1E-BC87-2045B53315D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132F38-DA62-4E25-B5F0-5C43FA07D0CE}" type="datetimeFigureOut">
              <a:rPr lang="en-IN" smtClean="0"/>
              <a:pPr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103F77-CB30-4C1E-BC87-2045B53315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132F38-DA62-4E25-B5F0-5C43FA07D0CE}" type="datetimeFigureOut">
              <a:rPr lang="en-IN" smtClean="0"/>
              <a:pPr/>
              <a:t>20-08-2019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103F77-CB30-4C1E-BC87-2045B53315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132F38-DA62-4E25-B5F0-5C43FA07D0CE}" type="datetimeFigureOut">
              <a:rPr lang="en-IN" smtClean="0"/>
              <a:pPr/>
              <a:t>20-08-2019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103F77-CB30-4C1E-BC87-2045B53315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132F38-DA62-4E25-B5F0-5C43FA07D0CE}" type="datetimeFigureOut">
              <a:rPr lang="en-IN" smtClean="0"/>
              <a:pPr/>
              <a:t>20-08-2019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103F77-CB30-4C1E-BC87-2045B53315D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132F38-DA62-4E25-B5F0-5C43FA07D0CE}" type="datetimeFigureOut">
              <a:rPr lang="en-IN" smtClean="0"/>
              <a:pPr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103F77-CB30-4C1E-BC87-2045B53315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132F38-DA62-4E25-B5F0-5C43FA07D0CE}" type="datetimeFigureOut">
              <a:rPr lang="en-IN" smtClean="0"/>
              <a:pPr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103F77-CB30-4C1E-BC87-2045B53315D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4132F38-DA62-4E25-B5F0-5C43FA07D0CE}" type="datetimeFigureOut">
              <a:rPr lang="en-IN" smtClean="0"/>
              <a:pPr/>
              <a:t>20-08-2019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8103F77-CB30-4C1E-BC87-2045B53315D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571480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Business Ethics &amp; Social Responsibility &amp; Evolution of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Mgt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2214554"/>
            <a:ext cx="7406640" cy="1752600"/>
          </a:xfrm>
        </p:spPr>
        <p:txBody>
          <a:bodyPr/>
          <a:lstStyle/>
          <a:p>
            <a:r>
              <a:rPr lang="en-US" dirty="0" smtClean="0"/>
              <a:t>BY- CHINTAN PRAJAPATI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organisation</a:t>
            </a:r>
            <a:r>
              <a:rPr lang="en-US" dirty="0" smtClean="0"/>
              <a:t> as a whole and as a part of the larger.</a:t>
            </a:r>
          </a:p>
          <a:p>
            <a:r>
              <a:rPr lang="en-US" dirty="0" smtClean="0"/>
              <a:t>Any segment of an </a:t>
            </a:r>
            <a:r>
              <a:rPr lang="en-US" dirty="0" err="1" smtClean="0"/>
              <a:t>organisation</a:t>
            </a:r>
            <a:r>
              <a:rPr lang="en-US" dirty="0" smtClean="0"/>
              <a:t> affects, in varying degrees, the activity of every other segment.</a:t>
            </a:r>
          </a:p>
          <a:p>
            <a:r>
              <a:rPr lang="en-US" dirty="0" smtClean="0"/>
              <a:t>Key concepts:</a:t>
            </a:r>
          </a:p>
          <a:p>
            <a:pPr lvl="1"/>
            <a:r>
              <a:rPr lang="en-US" dirty="0" smtClean="0"/>
              <a:t>Subsystem</a:t>
            </a:r>
          </a:p>
          <a:p>
            <a:pPr lvl="1"/>
            <a:r>
              <a:rPr lang="en-US" dirty="0" smtClean="0"/>
              <a:t>Synergy- cooperative work</a:t>
            </a:r>
          </a:p>
          <a:p>
            <a:pPr lvl="1"/>
            <a:r>
              <a:rPr lang="en-US" dirty="0" smtClean="0"/>
              <a:t>Open and closed system</a:t>
            </a:r>
          </a:p>
          <a:p>
            <a:pPr lvl="1"/>
            <a:r>
              <a:rPr lang="en-US" dirty="0" smtClean="0"/>
              <a:t>System boundary</a:t>
            </a:r>
          </a:p>
          <a:p>
            <a:pPr lvl="1"/>
            <a:r>
              <a:rPr lang="en-US" dirty="0" smtClean="0"/>
              <a:t>Flows- information, material, energy</a:t>
            </a:r>
          </a:p>
          <a:p>
            <a:pPr lvl="1"/>
            <a:r>
              <a:rPr lang="en-US" dirty="0" smtClean="0"/>
              <a:t>Feedback 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Contingency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view that the management technique that best contributes to the attainment of </a:t>
            </a:r>
            <a:r>
              <a:rPr lang="en-US" dirty="0" err="1" smtClean="0"/>
              <a:t>organisational</a:t>
            </a:r>
            <a:r>
              <a:rPr lang="en-US" dirty="0" smtClean="0"/>
              <a:t> goals might vary in different types of situations or circumstances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44989" y="2967335"/>
            <a:ext cx="723146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6600" b="1" cap="all" spc="0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Jokerman" pitchFamily="82" charset="0"/>
              </a:rPr>
              <a:t>THANKS……!!!!</a:t>
            </a:r>
            <a:endParaRPr lang="en-US" sz="6600" b="1" cap="all" spc="0" dirty="0">
              <a:ln/>
              <a:solidFill>
                <a:schemeClr val="bg2">
                  <a:lumMod val="2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Jokerm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Concept of Business ethics &amp; social responsibility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Ethics is the dealing with what is good and bad with moral duty and obligation.</a:t>
            </a:r>
          </a:p>
          <a:p>
            <a:r>
              <a:rPr lang="en-US" dirty="0" smtClean="0"/>
              <a:t>Business ethics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concerned with truth and justice.</a:t>
            </a:r>
          </a:p>
          <a:p>
            <a:r>
              <a:rPr lang="en-US" dirty="0" smtClean="0"/>
              <a:t>Corporate social  responsibility is “seriously considering the impact of the company's actions on society”.</a:t>
            </a:r>
          </a:p>
          <a:p>
            <a:r>
              <a:rPr lang="en-US" dirty="0" smtClean="0"/>
              <a:t>Social responsiveness is "the ability of a corporation to relate its operations and policies to the social environment in ways that are mutually beneficial to the company and to society”.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responsibilities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Responsibility to Owners</a:t>
            </a:r>
          </a:p>
          <a:p>
            <a:r>
              <a:rPr lang="en-US" dirty="0" smtClean="0"/>
              <a:t>Responsibility to Employees</a:t>
            </a:r>
          </a:p>
          <a:p>
            <a:r>
              <a:rPr lang="en-US" dirty="0" smtClean="0"/>
              <a:t>Responsibility to Customers</a:t>
            </a:r>
          </a:p>
          <a:p>
            <a:r>
              <a:rPr lang="en-US" dirty="0" smtClean="0"/>
              <a:t>Responsibility to Creditors and suppliers</a:t>
            </a:r>
          </a:p>
          <a:p>
            <a:r>
              <a:rPr lang="en-US" dirty="0" smtClean="0"/>
              <a:t>Responsibility to Community</a:t>
            </a:r>
          </a:p>
          <a:p>
            <a:r>
              <a:rPr lang="en-US" dirty="0" smtClean="0"/>
              <a:t>Responsibility to Government</a:t>
            </a:r>
          </a:p>
          <a:p>
            <a:r>
              <a:rPr lang="en-US" dirty="0" smtClean="0"/>
              <a:t>Responsibility to Society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Ethics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latin typeface="Times New Roman" pitchFamily="18" charset="0"/>
              </a:rPr>
              <a:t>Values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Relatively permanent desires that seem to be good in themselves.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Example: making quality products</a:t>
            </a:r>
            <a:endParaRPr lang="en-US" b="1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Rights and Duties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Rights: Claims that entitle a person to take particular action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Example: Right to speak, authority to take decision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Duties: Obligations to take specific steps or obey the law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Example: pay taxes, to obey law</a:t>
            </a:r>
            <a:endParaRPr lang="en-US" b="1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Moral Rules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Rules for behavior that often become internalized as moral values</a:t>
            </a:r>
            <a:endParaRPr lang="en-US" b="1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Human Relationships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Every human being connected to others in a web of relationship for one another's mutual support and accomplishment of the goals.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scientific management approach</a:t>
            </a:r>
          </a:p>
          <a:p>
            <a:pPr lvl="1"/>
            <a:r>
              <a:rPr lang="en-US" dirty="0" smtClean="0"/>
              <a:t>By Frederick Taylor</a:t>
            </a:r>
          </a:p>
          <a:p>
            <a:pPr lvl="1"/>
            <a:r>
              <a:rPr lang="en-US" dirty="0" smtClean="0"/>
              <a:t>The development of a true science of management</a:t>
            </a:r>
          </a:p>
          <a:p>
            <a:pPr lvl="1"/>
            <a:r>
              <a:rPr lang="en-US" dirty="0" smtClean="0"/>
              <a:t>The scientific selection of workers</a:t>
            </a:r>
          </a:p>
          <a:p>
            <a:pPr lvl="1"/>
            <a:r>
              <a:rPr lang="en-US" dirty="0" smtClean="0"/>
              <a:t>The scientific education and development of the workers</a:t>
            </a:r>
          </a:p>
          <a:p>
            <a:pPr lvl="1"/>
            <a:r>
              <a:rPr lang="en-US" dirty="0" smtClean="0"/>
              <a:t>Intimate, friendly cooperation between management and </a:t>
            </a:r>
            <a:r>
              <a:rPr lang="en-US" dirty="0" err="1" smtClean="0"/>
              <a:t>labour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organizational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Henri </a:t>
            </a:r>
            <a:r>
              <a:rPr lang="en-US" dirty="0" err="1" smtClean="0"/>
              <a:t>Fayol</a:t>
            </a:r>
            <a:endParaRPr lang="en-US" dirty="0" smtClean="0"/>
          </a:p>
          <a:p>
            <a:r>
              <a:rPr lang="en-US" dirty="0" smtClean="0"/>
              <a:t>14 principles of management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 of management scholars trained in sociology, psychology and related fields, who use their diverse knowledge to propose more effective ways to manage people in </a:t>
            </a:r>
            <a:r>
              <a:rPr lang="en-US" dirty="0" err="1" smtClean="0"/>
              <a:t>oganisations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Hawthorne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possibility that workers who receive special attention will perform better simply because they receive that attention.</a:t>
            </a:r>
          </a:p>
          <a:p>
            <a:r>
              <a:rPr lang="en-US" dirty="0" smtClean="0"/>
              <a:t>Informal work groups have a positive influence on productivity.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X &amp; theory 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Mcgregor</a:t>
            </a:r>
            <a:endParaRPr lang="en-US" dirty="0" smtClean="0"/>
          </a:p>
          <a:p>
            <a:r>
              <a:rPr lang="en-US" dirty="0" smtClean="0"/>
              <a:t>Theory X: traditional view of motivation that holds that work is distasteful to employees, who must be motivated by force, money or praise.</a:t>
            </a:r>
          </a:p>
          <a:p>
            <a:r>
              <a:rPr lang="en-US" dirty="0" smtClean="0"/>
              <a:t>Theory Y: the assumption that people are inherently motivated to work and do a good job.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</TotalTime>
  <Words>464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Business Ethics &amp; Social Responsibility &amp; Evolution of Mgt.</vt:lpstr>
      <vt:lpstr>Concept of Business ethics &amp; social responsibility</vt:lpstr>
      <vt:lpstr>What kind of responsibilities</vt:lpstr>
      <vt:lpstr>Tools of Ethics</vt:lpstr>
      <vt:lpstr>Evolution of Management</vt:lpstr>
      <vt:lpstr>Classical organizational approach</vt:lpstr>
      <vt:lpstr>Behavioral approach</vt:lpstr>
      <vt:lpstr>Hawthorne approach</vt:lpstr>
      <vt:lpstr>Theory X &amp; theory Y</vt:lpstr>
      <vt:lpstr>The system approach</vt:lpstr>
      <vt:lpstr>Contingency approach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Ethics &amp; Social Responsibility</dc:title>
  <dc:creator>123</dc:creator>
  <cp:lastModifiedBy>parul</cp:lastModifiedBy>
  <cp:revision>16</cp:revision>
  <dcterms:created xsi:type="dcterms:W3CDTF">2013-08-23T07:53:48Z</dcterms:created>
  <dcterms:modified xsi:type="dcterms:W3CDTF">2019-08-20T07:39:27Z</dcterms:modified>
</cp:coreProperties>
</file>