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5C0"/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799E-42A7-4179-A6BA-F77BE011C00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23DC-557E-425D-AE62-BC516BA21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799E-42A7-4179-A6BA-F77BE011C00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23DC-557E-425D-AE62-BC516BA21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799E-42A7-4179-A6BA-F77BE011C00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23DC-557E-425D-AE62-BC516BA21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799E-42A7-4179-A6BA-F77BE011C00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23DC-557E-425D-AE62-BC516BA21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799E-42A7-4179-A6BA-F77BE011C00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23DC-557E-425D-AE62-BC516BA21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799E-42A7-4179-A6BA-F77BE011C00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23DC-557E-425D-AE62-BC516BA21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799E-42A7-4179-A6BA-F77BE011C00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23DC-557E-425D-AE62-BC516BA21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799E-42A7-4179-A6BA-F77BE011C00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23DC-557E-425D-AE62-BC516BA21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799E-42A7-4179-A6BA-F77BE011C00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23DC-557E-425D-AE62-BC516BA21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799E-42A7-4179-A6BA-F77BE011C00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23DC-557E-425D-AE62-BC516BA21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799E-42A7-4179-A6BA-F77BE011C00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23DC-557E-425D-AE62-BC516BA21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799E-42A7-4179-A6BA-F77BE011C00F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C23DC-557E-425D-AE62-BC516BA21C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e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2438400" cy="220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465584"/>
            <a:ext cx="8001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1565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GRADE ACADEMY</a:t>
            </a:r>
            <a:endParaRPr lang="en-US" sz="8000" dirty="0">
              <a:solidFill>
                <a:srgbClr val="1565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Heaven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Sanju</dc:creator>
  <cp:lastModifiedBy>Sanju</cp:lastModifiedBy>
  <cp:revision>2</cp:revision>
  <dcterms:created xsi:type="dcterms:W3CDTF">2016-10-17T10:32:55Z</dcterms:created>
  <dcterms:modified xsi:type="dcterms:W3CDTF">2016-10-17T10:51:19Z</dcterms:modified>
</cp:coreProperties>
</file>