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Light"/>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jg7ybjXym33+M3yyFObMhnTT5y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B876BF-522F-4412-833F-577270A970D1}">
  <a:tblStyle styleId="{DFB876BF-522F-4412-833F-577270A970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Light-bold.fntdata"/><Relationship Id="rId22" Type="http://schemas.openxmlformats.org/officeDocument/2006/relationships/font" Target="fonts/RobotoMonoLight-boldItalic.fntdata"/><Relationship Id="rId21" Type="http://schemas.openxmlformats.org/officeDocument/2006/relationships/font" Target="fonts/RobotoMonoLight-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MonoLigh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eb595a0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0eb595a09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e1f1600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0e1f16006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dd7b03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fedd7b030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edd7b030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fedd7b030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edd7b03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fedd7b030c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type="twoColTx">
  <p:cSld name="TITLE_AND_TWO_COLUMNS">
    <p:spTree>
      <p:nvGrpSpPr>
        <p:cNvPr id="40" name="Shape 40"/>
        <p:cNvGrpSpPr/>
        <p:nvPr/>
      </p:nvGrpSpPr>
      <p:grpSpPr>
        <a:xfrm>
          <a:off x="0" y="0"/>
          <a:ext cx="0" cy="0"/>
          <a:chOff x="0" y="0"/>
          <a:chExt cx="0" cy="0"/>
        </a:xfrm>
      </p:grpSpPr>
      <p:sp>
        <p:nvSpPr>
          <p:cNvPr id="41" name="Google Shape;41;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lgn="l">
              <a:lnSpc>
                <a:spcPct val="115000"/>
              </a:lnSpc>
              <a:spcBef>
                <a:spcPts val="0"/>
              </a:spcBef>
              <a:spcAft>
                <a:spcPts val="0"/>
              </a:spcAft>
              <a:buClr>
                <a:srgbClr val="5F6368"/>
              </a:buClr>
              <a:buSzPts val="1600"/>
              <a:buChar char="○"/>
              <a:defRPr sz="1600">
                <a:solidFill>
                  <a:srgbClr val="5F6368"/>
                </a:solidFill>
              </a:defRPr>
            </a:lvl2pPr>
            <a:lvl3pPr indent="-330200" lvl="2" marL="1371600" algn="l">
              <a:lnSpc>
                <a:spcPct val="115000"/>
              </a:lnSpc>
              <a:spcBef>
                <a:spcPts val="0"/>
              </a:spcBef>
              <a:spcAft>
                <a:spcPts val="0"/>
              </a:spcAft>
              <a:buClr>
                <a:srgbClr val="5F6368"/>
              </a:buClr>
              <a:buSzPts val="1600"/>
              <a:buChar char="■"/>
              <a:defRPr sz="1600">
                <a:solidFill>
                  <a:srgbClr val="5F6368"/>
                </a:solidFill>
              </a:defRPr>
            </a:lvl3pPr>
            <a:lvl4pPr indent="-330200" lvl="3" marL="1828800" algn="l">
              <a:lnSpc>
                <a:spcPct val="115000"/>
              </a:lnSpc>
              <a:spcBef>
                <a:spcPts val="0"/>
              </a:spcBef>
              <a:spcAft>
                <a:spcPts val="0"/>
              </a:spcAft>
              <a:buClr>
                <a:srgbClr val="5F6368"/>
              </a:buClr>
              <a:buSzPts val="1600"/>
              <a:buChar char="●"/>
              <a:defRPr sz="1600">
                <a:solidFill>
                  <a:srgbClr val="5F6368"/>
                </a:solidFill>
              </a:defRPr>
            </a:lvl4pPr>
            <a:lvl5pPr indent="-330200" lvl="4" marL="2286000" algn="l">
              <a:lnSpc>
                <a:spcPct val="115000"/>
              </a:lnSpc>
              <a:spcBef>
                <a:spcPts val="0"/>
              </a:spcBef>
              <a:spcAft>
                <a:spcPts val="0"/>
              </a:spcAft>
              <a:buClr>
                <a:srgbClr val="5F6368"/>
              </a:buClr>
              <a:buSzPts val="1600"/>
              <a:buChar char="○"/>
              <a:defRPr sz="1600">
                <a:solidFill>
                  <a:srgbClr val="5F6368"/>
                </a:solidFill>
              </a:defRPr>
            </a:lvl5pPr>
            <a:lvl6pPr indent="-330200" lvl="5" marL="2743200" algn="l">
              <a:lnSpc>
                <a:spcPct val="115000"/>
              </a:lnSpc>
              <a:spcBef>
                <a:spcPts val="0"/>
              </a:spcBef>
              <a:spcAft>
                <a:spcPts val="0"/>
              </a:spcAft>
              <a:buClr>
                <a:srgbClr val="5F6368"/>
              </a:buClr>
              <a:buSzPts val="1600"/>
              <a:buChar char="■"/>
              <a:defRPr sz="1600">
                <a:solidFill>
                  <a:srgbClr val="5F6368"/>
                </a:solidFill>
              </a:defRPr>
            </a:lvl6pPr>
            <a:lvl7pPr indent="-330200" lvl="6" marL="3200400" algn="l">
              <a:lnSpc>
                <a:spcPct val="115000"/>
              </a:lnSpc>
              <a:spcBef>
                <a:spcPts val="0"/>
              </a:spcBef>
              <a:spcAft>
                <a:spcPts val="0"/>
              </a:spcAft>
              <a:buClr>
                <a:srgbClr val="5F6368"/>
              </a:buClr>
              <a:buSzPts val="1600"/>
              <a:buChar char="●"/>
              <a:defRPr sz="1600">
                <a:solidFill>
                  <a:srgbClr val="5F6368"/>
                </a:solidFill>
              </a:defRPr>
            </a:lvl7pPr>
            <a:lvl8pPr indent="-330200" lvl="7" marL="3657600" algn="l">
              <a:lnSpc>
                <a:spcPct val="115000"/>
              </a:lnSpc>
              <a:spcBef>
                <a:spcPts val="0"/>
              </a:spcBef>
              <a:spcAft>
                <a:spcPts val="0"/>
              </a:spcAft>
              <a:buClr>
                <a:srgbClr val="5F6368"/>
              </a:buClr>
              <a:buSzPts val="1600"/>
              <a:buChar char="○"/>
              <a:defRPr sz="1600">
                <a:solidFill>
                  <a:srgbClr val="5F6368"/>
                </a:solidFill>
              </a:defRPr>
            </a:lvl8pPr>
            <a:lvl9pPr indent="-330200" lvl="8" marL="4114800" algn="l">
              <a:lnSpc>
                <a:spcPct val="115000"/>
              </a:lnSpc>
              <a:spcBef>
                <a:spcPts val="0"/>
              </a:spcBef>
              <a:spcAft>
                <a:spcPts val="0"/>
              </a:spcAft>
              <a:buClr>
                <a:srgbClr val="5F6368"/>
              </a:buClr>
              <a:buSzPts val="1600"/>
              <a:buChar char="■"/>
              <a:defRPr sz="1600">
                <a:solidFill>
                  <a:srgbClr val="5F6368"/>
                </a:solidFill>
              </a:defRPr>
            </a:lvl9pPr>
          </a:lstStyle>
          <a:p/>
        </p:txBody>
      </p:sp>
      <p:sp>
        <p:nvSpPr>
          <p:cNvPr id="43" name="Google Shape;43;p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lgn="l">
              <a:lnSpc>
                <a:spcPct val="115000"/>
              </a:lnSpc>
              <a:spcBef>
                <a:spcPts val="0"/>
              </a:spcBef>
              <a:spcAft>
                <a:spcPts val="0"/>
              </a:spcAft>
              <a:buClr>
                <a:srgbClr val="5F6368"/>
              </a:buClr>
              <a:buSzPts val="1600"/>
              <a:buChar char="○"/>
              <a:defRPr sz="1600">
                <a:solidFill>
                  <a:srgbClr val="5F6368"/>
                </a:solidFill>
              </a:defRPr>
            </a:lvl2pPr>
            <a:lvl3pPr indent="-330200" lvl="2" marL="1371600" algn="l">
              <a:lnSpc>
                <a:spcPct val="115000"/>
              </a:lnSpc>
              <a:spcBef>
                <a:spcPts val="0"/>
              </a:spcBef>
              <a:spcAft>
                <a:spcPts val="0"/>
              </a:spcAft>
              <a:buClr>
                <a:srgbClr val="5F6368"/>
              </a:buClr>
              <a:buSzPts val="1600"/>
              <a:buChar char="■"/>
              <a:defRPr sz="1600">
                <a:solidFill>
                  <a:srgbClr val="5F6368"/>
                </a:solidFill>
              </a:defRPr>
            </a:lvl3pPr>
            <a:lvl4pPr indent="-330200" lvl="3" marL="1828800" algn="l">
              <a:lnSpc>
                <a:spcPct val="115000"/>
              </a:lnSpc>
              <a:spcBef>
                <a:spcPts val="0"/>
              </a:spcBef>
              <a:spcAft>
                <a:spcPts val="0"/>
              </a:spcAft>
              <a:buClr>
                <a:srgbClr val="5F6368"/>
              </a:buClr>
              <a:buSzPts val="1600"/>
              <a:buChar char="●"/>
              <a:defRPr sz="1600">
                <a:solidFill>
                  <a:srgbClr val="5F6368"/>
                </a:solidFill>
              </a:defRPr>
            </a:lvl4pPr>
            <a:lvl5pPr indent="-330200" lvl="4" marL="2286000" algn="l">
              <a:lnSpc>
                <a:spcPct val="115000"/>
              </a:lnSpc>
              <a:spcBef>
                <a:spcPts val="0"/>
              </a:spcBef>
              <a:spcAft>
                <a:spcPts val="0"/>
              </a:spcAft>
              <a:buClr>
                <a:srgbClr val="5F6368"/>
              </a:buClr>
              <a:buSzPts val="1600"/>
              <a:buChar char="○"/>
              <a:defRPr sz="1600">
                <a:solidFill>
                  <a:srgbClr val="5F6368"/>
                </a:solidFill>
              </a:defRPr>
            </a:lvl5pPr>
            <a:lvl6pPr indent="-330200" lvl="5" marL="2743200" algn="l">
              <a:lnSpc>
                <a:spcPct val="115000"/>
              </a:lnSpc>
              <a:spcBef>
                <a:spcPts val="0"/>
              </a:spcBef>
              <a:spcAft>
                <a:spcPts val="0"/>
              </a:spcAft>
              <a:buClr>
                <a:srgbClr val="5F6368"/>
              </a:buClr>
              <a:buSzPts val="1600"/>
              <a:buChar char="■"/>
              <a:defRPr sz="1600">
                <a:solidFill>
                  <a:srgbClr val="5F6368"/>
                </a:solidFill>
              </a:defRPr>
            </a:lvl6pPr>
            <a:lvl7pPr indent="-330200" lvl="6" marL="3200400" algn="l">
              <a:lnSpc>
                <a:spcPct val="115000"/>
              </a:lnSpc>
              <a:spcBef>
                <a:spcPts val="0"/>
              </a:spcBef>
              <a:spcAft>
                <a:spcPts val="0"/>
              </a:spcAft>
              <a:buClr>
                <a:srgbClr val="5F6368"/>
              </a:buClr>
              <a:buSzPts val="1600"/>
              <a:buChar char="●"/>
              <a:defRPr sz="1600">
                <a:solidFill>
                  <a:srgbClr val="5F6368"/>
                </a:solidFill>
              </a:defRPr>
            </a:lvl7pPr>
            <a:lvl8pPr indent="-330200" lvl="7" marL="3657600" algn="l">
              <a:lnSpc>
                <a:spcPct val="115000"/>
              </a:lnSpc>
              <a:spcBef>
                <a:spcPts val="0"/>
              </a:spcBef>
              <a:spcAft>
                <a:spcPts val="0"/>
              </a:spcAft>
              <a:buClr>
                <a:srgbClr val="5F6368"/>
              </a:buClr>
              <a:buSzPts val="1600"/>
              <a:buChar char="○"/>
              <a:defRPr sz="1600">
                <a:solidFill>
                  <a:srgbClr val="5F6368"/>
                </a:solidFill>
              </a:defRPr>
            </a:lvl8pPr>
            <a:lvl9pPr indent="-330200" lvl="8" marL="4114800" algn="l">
              <a:lnSpc>
                <a:spcPct val="115000"/>
              </a:lnSpc>
              <a:spcBef>
                <a:spcPts val="0"/>
              </a:spcBef>
              <a:spcAft>
                <a:spcPts val="0"/>
              </a:spcAft>
              <a:buClr>
                <a:srgbClr val="5F6368"/>
              </a:buClr>
              <a:buSzPts val="1600"/>
              <a:buChar char="■"/>
              <a:defRPr sz="1600">
                <a:solidFill>
                  <a:srgbClr val="5F6368"/>
                </a:solidFill>
              </a:defRPr>
            </a:lvl9pPr>
          </a:lstStyle>
          <a:p/>
        </p:txBody>
      </p:sp>
      <p:sp>
        <p:nvSpPr>
          <p:cNvPr id="44" name="Google Shape;44;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List">
  <p:cSld name="SECTION_TITLE_AND_DESCRIPTION">
    <p:spTree>
      <p:nvGrpSpPr>
        <p:cNvPr id="45" name="Shape 45"/>
        <p:cNvGrpSpPr/>
        <p:nvPr/>
      </p:nvGrpSpPr>
      <p:grpSpPr>
        <a:xfrm>
          <a:off x="0" y="0"/>
          <a:ext cx="0" cy="0"/>
          <a:chOff x="0" y="0"/>
          <a:chExt cx="0" cy="0"/>
        </a:xfrm>
      </p:grpSpPr>
      <p:sp>
        <p:nvSpPr>
          <p:cNvPr id="46" name="Google Shape;46;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6"/>
          <p:cNvSpPr txBox="1"/>
          <p:nvPr>
            <p:ph type="title"/>
          </p:nvPr>
        </p:nvSpPr>
        <p:spPr>
          <a:xfrm>
            <a:off x="311700" y="555600"/>
            <a:ext cx="37062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6"/>
          <p:cNvSpPr txBox="1"/>
          <p:nvPr>
            <p:ph idx="1" type="body"/>
          </p:nvPr>
        </p:nvSpPr>
        <p:spPr>
          <a:xfrm>
            <a:off x="311700" y="1389600"/>
            <a:ext cx="3761700" cy="3179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lgn="l">
              <a:lnSpc>
                <a:spcPct val="115000"/>
              </a:lnSpc>
              <a:spcBef>
                <a:spcPts val="0"/>
              </a:spcBef>
              <a:spcAft>
                <a:spcPts val="0"/>
              </a:spcAft>
              <a:buClr>
                <a:srgbClr val="5F6368"/>
              </a:buClr>
              <a:buSzPts val="1600"/>
              <a:buChar char="○"/>
              <a:defRPr sz="1600">
                <a:solidFill>
                  <a:srgbClr val="5F6368"/>
                </a:solidFill>
              </a:defRPr>
            </a:lvl2pPr>
            <a:lvl3pPr indent="-330200" lvl="2" marL="1371600" algn="l">
              <a:lnSpc>
                <a:spcPct val="115000"/>
              </a:lnSpc>
              <a:spcBef>
                <a:spcPts val="0"/>
              </a:spcBef>
              <a:spcAft>
                <a:spcPts val="0"/>
              </a:spcAft>
              <a:buClr>
                <a:srgbClr val="5F6368"/>
              </a:buClr>
              <a:buSzPts val="1600"/>
              <a:buChar char="■"/>
              <a:defRPr sz="1600">
                <a:solidFill>
                  <a:srgbClr val="5F6368"/>
                </a:solidFill>
              </a:defRPr>
            </a:lvl3pPr>
            <a:lvl4pPr indent="-330200" lvl="3" marL="1828800" algn="l">
              <a:lnSpc>
                <a:spcPct val="115000"/>
              </a:lnSpc>
              <a:spcBef>
                <a:spcPts val="0"/>
              </a:spcBef>
              <a:spcAft>
                <a:spcPts val="0"/>
              </a:spcAft>
              <a:buClr>
                <a:srgbClr val="5F6368"/>
              </a:buClr>
              <a:buSzPts val="1600"/>
              <a:buChar char="●"/>
              <a:defRPr sz="1600">
                <a:solidFill>
                  <a:srgbClr val="5F6368"/>
                </a:solidFill>
              </a:defRPr>
            </a:lvl4pPr>
            <a:lvl5pPr indent="-330200" lvl="4" marL="2286000" algn="l">
              <a:lnSpc>
                <a:spcPct val="115000"/>
              </a:lnSpc>
              <a:spcBef>
                <a:spcPts val="0"/>
              </a:spcBef>
              <a:spcAft>
                <a:spcPts val="0"/>
              </a:spcAft>
              <a:buClr>
                <a:srgbClr val="5F6368"/>
              </a:buClr>
              <a:buSzPts val="1600"/>
              <a:buChar char="○"/>
              <a:defRPr sz="1600">
                <a:solidFill>
                  <a:srgbClr val="5F6368"/>
                </a:solidFill>
              </a:defRPr>
            </a:lvl5pPr>
            <a:lvl6pPr indent="-330200" lvl="5" marL="2743200" algn="l">
              <a:lnSpc>
                <a:spcPct val="115000"/>
              </a:lnSpc>
              <a:spcBef>
                <a:spcPts val="0"/>
              </a:spcBef>
              <a:spcAft>
                <a:spcPts val="0"/>
              </a:spcAft>
              <a:buClr>
                <a:srgbClr val="5F6368"/>
              </a:buClr>
              <a:buSzPts val="1600"/>
              <a:buChar char="■"/>
              <a:defRPr sz="1600">
                <a:solidFill>
                  <a:srgbClr val="5F6368"/>
                </a:solidFill>
              </a:defRPr>
            </a:lvl6pPr>
            <a:lvl7pPr indent="-330200" lvl="6" marL="3200400" algn="l">
              <a:lnSpc>
                <a:spcPct val="115000"/>
              </a:lnSpc>
              <a:spcBef>
                <a:spcPts val="0"/>
              </a:spcBef>
              <a:spcAft>
                <a:spcPts val="0"/>
              </a:spcAft>
              <a:buClr>
                <a:srgbClr val="5F6368"/>
              </a:buClr>
              <a:buSzPts val="1600"/>
              <a:buChar char="●"/>
              <a:defRPr sz="1600">
                <a:solidFill>
                  <a:srgbClr val="5F6368"/>
                </a:solidFill>
              </a:defRPr>
            </a:lvl7pPr>
            <a:lvl8pPr indent="-330200" lvl="7" marL="3657600" algn="l">
              <a:lnSpc>
                <a:spcPct val="115000"/>
              </a:lnSpc>
              <a:spcBef>
                <a:spcPts val="0"/>
              </a:spcBef>
              <a:spcAft>
                <a:spcPts val="0"/>
              </a:spcAft>
              <a:buClr>
                <a:srgbClr val="5F6368"/>
              </a:buClr>
              <a:buSzPts val="1600"/>
              <a:buChar char="○"/>
              <a:defRPr sz="1600">
                <a:solidFill>
                  <a:srgbClr val="5F6368"/>
                </a:solidFill>
              </a:defRPr>
            </a:lvl8pPr>
            <a:lvl9pPr indent="-330200" lvl="8" marL="4114800" algn="l">
              <a:lnSpc>
                <a:spcPct val="115000"/>
              </a:lnSpc>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6">
    <p:spTree>
      <p:nvGrpSpPr>
        <p:cNvPr id="49" name="Shape 49"/>
        <p:cNvGrpSpPr/>
        <p:nvPr/>
      </p:nvGrpSpPr>
      <p:grpSpPr>
        <a:xfrm>
          <a:off x="0" y="0"/>
          <a:ext cx="0" cy="0"/>
          <a:chOff x="0" y="0"/>
          <a:chExt cx="0" cy="0"/>
        </a:xfrm>
      </p:grpSpPr>
      <p:sp>
        <p:nvSpPr>
          <p:cNvPr id="50" name="Google Shape;50;p77"/>
          <p:cNvSpPr/>
          <p:nvPr/>
        </p:nvSpPr>
        <p:spPr>
          <a:xfrm>
            <a:off x="466916" y="466550"/>
            <a:ext cx="793800" cy="7938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1" name="Google Shape;51;p77"/>
          <p:cNvSpPr/>
          <p:nvPr/>
        </p:nvSpPr>
        <p:spPr>
          <a:xfrm>
            <a:off x="1504966" y="466550"/>
            <a:ext cx="793800" cy="793800"/>
          </a:xfrm>
          <a:prstGeom prst="ellipse">
            <a:avLst/>
          </a:prstGeom>
          <a:solidFill>
            <a:srgbClr val="34A8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2" name="Google Shape;52;p77"/>
          <p:cNvSpPr/>
          <p:nvPr/>
        </p:nvSpPr>
        <p:spPr>
          <a:xfrm>
            <a:off x="2543016" y="466550"/>
            <a:ext cx="793800" cy="793800"/>
          </a:xfrm>
          <a:prstGeom prst="ellipse">
            <a:avLst/>
          </a:prstGeom>
          <a:solidFill>
            <a:srgbClr val="F9AB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3" name="Google Shape;53;p77"/>
          <p:cNvSpPr/>
          <p:nvPr/>
        </p:nvSpPr>
        <p:spPr>
          <a:xfrm>
            <a:off x="3581066" y="466550"/>
            <a:ext cx="793800" cy="793800"/>
          </a:xfrm>
          <a:prstGeom prst="ellipse">
            <a:avLst/>
          </a:prstGeom>
          <a:solidFill>
            <a:srgbClr val="EA433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4" name="Google Shape;54;p77"/>
          <p:cNvSpPr/>
          <p:nvPr/>
        </p:nvSpPr>
        <p:spPr>
          <a:xfrm>
            <a:off x="466916" y="1789934"/>
            <a:ext cx="793800" cy="793800"/>
          </a:xfrm>
          <a:prstGeom prst="ellipse">
            <a:avLst/>
          </a:prstGeom>
          <a:solidFill>
            <a:srgbClr val="57CA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5" name="Google Shape;55;p77"/>
          <p:cNvSpPr/>
          <p:nvPr/>
        </p:nvSpPr>
        <p:spPr>
          <a:xfrm>
            <a:off x="1504966" y="1789934"/>
            <a:ext cx="793800" cy="793800"/>
          </a:xfrm>
          <a:prstGeom prst="ellipse">
            <a:avLst/>
          </a:prstGeom>
          <a:solidFill>
            <a:srgbClr val="5CDB6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6" name="Google Shape;56;p77"/>
          <p:cNvSpPr/>
          <p:nvPr/>
        </p:nvSpPr>
        <p:spPr>
          <a:xfrm>
            <a:off x="2543016" y="1789934"/>
            <a:ext cx="793800" cy="793800"/>
          </a:xfrm>
          <a:prstGeom prst="ellipse">
            <a:avLst/>
          </a:prstGeom>
          <a:solidFill>
            <a:srgbClr val="FFD42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7" name="Google Shape;57;p77"/>
          <p:cNvSpPr/>
          <p:nvPr/>
        </p:nvSpPr>
        <p:spPr>
          <a:xfrm>
            <a:off x="3581066" y="1789934"/>
            <a:ext cx="793800" cy="793800"/>
          </a:xfrm>
          <a:prstGeom prst="ellipse">
            <a:avLst/>
          </a:prstGeom>
          <a:solidFill>
            <a:srgbClr val="FF7D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8" name="Google Shape;58;p77"/>
          <p:cNvSpPr/>
          <p:nvPr/>
        </p:nvSpPr>
        <p:spPr>
          <a:xfrm>
            <a:off x="466916" y="3113318"/>
            <a:ext cx="793800" cy="793800"/>
          </a:xfrm>
          <a:prstGeom prst="ellipse">
            <a:avLst/>
          </a:prstGeom>
          <a:solidFill>
            <a:srgbClr val="C3ECF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59" name="Google Shape;59;p77"/>
          <p:cNvSpPr/>
          <p:nvPr/>
        </p:nvSpPr>
        <p:spPr>
          <a:xfrm>
            <a:off x="1504966" y="3113318"/>
            <a:ext cx="793800" cy="793800"/>
          </a:xfrm>
          <a:prstGeom prst="ellipse">
            <a:avLst/>
          </a:prstGeom>
          <a:solidFill>
            <a:srgbClr val="CCF6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60" name="Google Shape;60;p77"/>
          <p:cNvSpPr/>
          <p:nvPr/>
        </p:nvSpPr>
        <p:spPr>
          <a:xfrm>
            <a:off x="2543016" y="3113318"/>
            <a:ext cx="793800" cy="793800"/>
          </a:xfrm>
          <a:prstGeom prst="ellipse">
            <a:avLst/>
          </a:prstGeom>
          <a:solidFill>
            <a:srgbClr val="FFE7A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61" name="Google Shape;61;p77"/>
          <p:cNvSpPr/>
          <p:nvPr/>
        </p:nvSpPr>
        <p:spPr>
          <a:xfrm>
            <a:off x="3581066" y="3113318"/>
            <a:ext cx="793800" cy="793800"/>
          </a:xfrm>
          <a:prstGeom prst="ellipse">
            <a:avLst/>
          </a:prstGeom>
          <a:solidFill>
            <a:srgbClr val="F8D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62" name="Google Shape;62;p77"/>
          <p:cNvSpPr/>
          <p:nvPr/>
        </p:nvSpPr>
        <p:spPr>
          <a:xfrm>
            <a:off x="4670016" y="3113318"/>
            <a:ext cx="793800" cy="793800"/>
          </a:xfrm>
          <a:prstGeom prst="ellipse">
            <a:avLst/>
          </a:prstGeom>
          <a:solidFill>
            <a:srgbClr val="1E1E1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63" name="Google Shape;63;p77"/>
          <p:cNvSpPr/>
          <p:nvPr/>
        </p:nvSpPr>
        <p:spPr>
          <a:xfrm>
            <a:off x="4670016" y="1789934"/>
            <a:ext cx="793800" cy="793800"/>
          </a:xfrm>
          <a:prstGeom prst="ellipse">
            <a:avLst/>
          </a:prstGeom>
          <a:solidFill>
            <a:srgbClr val="F0F0F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64" name="Google Shape;64;p77"/>
          <p:cNvSpPr txBox="1"/>
          <p:nvPr/>
        </p:nvSpPr>
        <p:spPr>
          <a:xfrm>
            <a:off x="504278" y="1332903"/>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Google Blue 500</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#4285f4</a:t>
            </a:r>
            <a:endParaRPr b="0" i="0" sz="1700" u="none" cap="none" strike="noStrike">
              <a:solidFill>
                <a:schemeClr val="dk2"/>
              </a:solidFill>
              <a:latin typeface="Roboto Mono Light"/>
              <a:ea typeface="Roboto Mono Light"/>
              <a:cs typeface="Roboto Mono Light"/>
              <a:sym typeface="Roboto Mono Light"/>
            </a:endParaRPr>
          </a:p>
        </p:txBody>
      </p:sp>
      <p:sp>
        <p:nvSpPr>
          <p:cNvPr id="65" name="Google Shape;65;p77"/>
          <p:cNvSpPr txBox="1"/>
          <p:nvPr/>
        </p:nvSpPr>
        <p:spPr>
          <a:xfrm>
            <a:off x="1542328" y="1332904"/>
            <a:ext cx="9618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Google Green 500</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#34a853</a:t>
            </a:r>
            <a:endParaRPr b="1" i="0" sz="700" u="none" cap="none" strike="noStrike">
              <a:solidFill>
                <a:schemeClr val="dk1"/>
              </a:solidFill>
              <a:latin typeface="Arial"/>
              <a:ea typeface="Arial"/>
              <a:cs typeface="Arial"/>
              <a:sym typeface="Arial"/>
            </a:endParaRPr>
          </a:p>
        </p:txBody>
      </p:sp>
      <p:sp>
        <p:nvSpPr>
          <p:cNvPr id="66" name="Google Shape;66;p77"/>
          <p:cNvSpPr txBox="1"/>
          <p:nvPr/>
        </p:nvSpPr>
        <p:spPr>
          <a:xfrm>
            <a:off x="3599753" y="1332903"/>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Google Red 500</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#ea4335</a:t>
            </a:r>
            <a:endParaRPr b="0" i="0" sz="1700" u="none" cap="none" strike="noStrike">
              <a:solidFill>
                <a:schemeClr val="dk2"/>
              </a:solidFill>
              <a:latin typeface="Roboto Mono Light"/>
              <a:ea typeface="Roboto Mono Light"/>
              <a:cs typeface="Roboto Mono Light"/>
              <a:sym typeface="Roboto Mono Light"/>
            </a:endParaRPr>
          </a:p>
        </p:txBody>
      </p:sp>
      <p:sp>
        <p:nvSpPr>
          <p:cNvPr id="67" name="Google Shape;67;p77"/>
          <p:cNvSpPr txBox="1"/>
          <p:nvPr/>
        </p:nvSpPr>
        <p:spPr>
          <a:xfrm>
            <a:off x="2580326" y="1332901"/>
            <a:ext cx="927900" cy="26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i="0" lang="en" sz="700" u="none" cap="none" strike="noStrike">
                <a:solidFill>
                  <a:srgbClr val="000000"/>
                </a:solidFill>
                <a:latin typeface="Arial"/>
                <a:ea typeface="Arial"/>
                <a:cs typeface="Arial"/>
                <a:sym typeface="Arial"/>
              </a:rPr>
              <a:t>Google Yellow 500</a:t>
            </a:r>
            <a:endParaRPr b="1"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700" u="none" cap="none" strike="noStrike">
                <a:solidFill>
                  <a:srgbClr val="000000"/>
                </a:solidFill>
                <a:latin typeface="Arial"/>
                <a:ea typeface="Arial"/>
                <a:cs typeface="Arial"/>
                <a:sym typeface="Arial"/>
              </a:rPr>
              <a:t>#fbbc04</a:t>
            </a:r>
            <a:endParaRPr b="0" i="0" sz="700" u="none" cap="none" strike="noStrike">
              <a:solidFill>
                <a:srgbClr val="000000"/>
              </a:solidFill>
              <a:latin typeface="Arial"/>
              <a:ea typeface="Arial"/>
              <a:cs typeface="Arial"/>
              <a:sym typeface="Arial"/>
            </a:endParaRPr>
          </a:p>
        </p:txBody>
      </p:sp>
      <p:sp>
        <p:nvSpPr>
          <p:cNvPr id="68" name="Google Shape;68;p77"/>
          <p:cNvSpPr txBox="1"/>
          <p:nvPr/>
        </p:nvSpPr>
        <p:spPr>
          <a:xfrm>
            <a:off x="504275" y="2656275"/>
            <a:ext cx="775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Halftone  Blue</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#57caff</a:t>
            </a:r>
            <a:endParaRPr b="0" i="0" sz="1700" u="none" cap="none" strike="noStrike">
              <a:solidFill>
                <a:schemeClr val="dk2"/>
              </a:solidFill>
              <a:latin typeface="Roboto Mono Light"/>
              <a:ea typeface="Roboto Mono Light"/>
              <a:cs typeface="Roboto Mono Light"/>
              <a:sym typeface="Roboto Mono Light"/>
            </a:endParaRPr>
          </a:p>
        </p:txBody>
      </p:sp>
      <p:sp>
        <p:nvSpPr>
          <p:cNvPr id="69" name="Google Shape;69;p77"/>
          <p:cNvSpPr txBox="1"/>
          <p:nvPr/>
        </p:nvSpPr>
        <p:spPr>
          <a:xfrm>
            <a:off x="1542325" y="2656300"/>
            <a:ext cx="775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Halftone Green</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#5cdb6d</a:t>
            </a:r>
            <a:endParaRPr b="1" i="0" sz="700" u="none" cap="none" strike="noStrike">
              <a:solidFill>
                <a:schemeClr val="dk1"/>
              </a:solidFill>
              <a:latin typeface="Arial"/>
              <a:ea typeface="Arial"/>
              <a:cs typeface="Arial"/>
              <a:sym typeface="Arial"/>
            </a:endParaRPr>
          </a:p>
        </p:txBody>
      </p:sp>
      <p:sp>
        <p:nvSpPr>
          <p:cNvPr id="70" name="Google Shape;70;p77"/>
          <p:cNvSpPr txBox="1"/>
          <p:nvPr/>
        </p:nvSpPr>
        <p:spPr>
          <a:xfrm>
            <a:off x="3599750" y="2656275"/>
            <a:ext cx="775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Halftone Red</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#ff7daf</a:t>
            </a:r>
            <a:endParaRPr b="0" i="0" sz="1700" u="none" cap="none" strike="noStrike">
              <a:solidFill>
                <a:schemeClr val="dk2"/>
              </a:solidFill>
              <a:latin typeface="Roboto Mono Light"/>
              <a:ea typeface="Roboto Mono Light"/>
              <a:cs typeface="Roboto Mono Light"/>
              <a:sym typeface="Roboto Mono Light"/>
            </a:endParaRPr>
          </a:p>
        </p:txBody>
      </p:sp>
      <p:sp>
        <p:nvSpPr>
          <p:cNvPr id="71" name="Google Shape;71;p77"/>
          <p:cNvSpPr txBox="1"/>
          <p:nvPr/>
        </p:nvSpPr>
        <p:spPr>
          <a:xfrm>
            <a:off x="2580325" y="2656275"/>
            <a:ext cx="775200" cy="26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i="0" lang="en" sz="700" u="none" cap="none" strike="noStrike">
                <a:solidFill>
                  <a:srgbClr val="000000"/>
                </a:solidFill>
                <a:latin typeface="Arial"/>
                <a:ea typeface="Arial"/>
                <a:cs typeface="Arial"/>
                <a:sym typeface="Arial"/>
              </a:rPr>
              <a:t>Halftone Yellow </a:t>
            </a:r>
            <a:r>
              <a:rPr b="0" i="0" lang="en" sz="700" u="none" cap="none" strike="noStrike">
                <a:solidFill>
                  <a:srgbClr val="000000"/>
                </a:solidFill>
                <a:latin typeface="Arial"/>
                <a:ea typeface="Arial"/>
                <a:cs typeface="Arial"/>
                <a:sym typeface="Arial"/>
              </a:rPr>
              <a:t>#ffd427</a:t>
            </a:r>
            <a:endParaRPr b="0" i="0" sz="700" u="none" cap="none" strike="noStrike">
              <a:solidFill>
                <a:srgbClr val="000000"/>
              </a:solidFill>
              <a:latin typeface="Arial"/>
              <a:ea typeface="Arial"/>
              <a:cs typeface="Arial"/>
              <a:sym typeface="Arial"/>
            </a:endParaRPr>
          </a:p>
        </p:txBody>
      </p:sp>
      <p:sp>
        <p:nvSpPr>
          <p:cNvPr id="72" name="Google Shape;72;p77"/>
          <p:cNvSpPr txBox="1"/>
          <p:nvPr/>
        </p:nvSpPr>
        <p:spPr>
          <a:xfrm>
            <a:off x="504278" y="4011195"/>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Pastel Blue</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##c3ecf6</a:t>
            </a:r>
            <a:endParaRPr b="0" i="0" sz="1700" u="none" cap="none" strike="noStrike">
              <a:solidFill>
                <a:schemeClr val="dk2"/>
              </a:solidFill>
              <a:latin typeface="Roboto Mono Light"/>
              <a:ea typeface="Roboto Mono Light"/>
              <a:cs typeface="Roboto Mono Light"/>
              <a:sym typeface="Roboto Mono Light"/>
            </a:endParaRPr>
          </a:p>
        </p:txBody>
      </p:sp>
      <p:sp>
        <p:nvSpPr>
          <p:cNvPr id="73" name="Google Shape;73;p77"/>
          <p:cNvSpPr txBox="1"/>
          <p:nvPr/>
        </p:nvSpPr>
        <p:spPr>
          <a:xfrm>
            <a:off x="1542328" y="4011196"/>
            <a:ext cx="9618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Pastel Green</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#ccf6c5</a:t>
            </a:r>
            <a:endParaRPr b="1" i="0" sz="700" u="none" cap="none" strike="noStrike">
              <a:solidFill>
                <a:schemeClr val="dk1"/>
              </a:solidFill>
              <a:latin typeface="Arial"/>
              <a:ea typeface="Arial"/>
              <a:cs typeface="Arial"/>
              <a:sym typeface="Arial"/>
            </a:endParaRPr>
          </a:p>
        </p:txBody>
      </p:sp>
      <p:sp>
        <p:nvSpPr>
          <p:cNvPr id="74" name="Google Shape;74;p77"/>
          <p:cNvSpPr txBox="1"/>
          <p:nvPr/>
        </p:nvSpPr>
        <p:spPr>
          <a:xfrm>
            <a:off x="3599753" y="4011196"/>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Pastel Red</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#f8d8d8</a:t>
            </a:r>
            <a:endParaRPr b="0" i="0" sz="1700" u="none" cap="none" strike="noStrike">
              <a:solidFill>
                <a:schemeClr val="dk2"/>
              </a:solidFill>
              <a:latin typeface="Roboto Mono Light"/>
              <a:ea typeface="Roboto Mono Light"/>
              <a:cs typeface="Roboto Mono Light"/>
              <a:sym typeface="Roboto Mono Light"/>
            </a:endParaRPr>
          </a:p>
        </p:txBody>
      </p:sp>
      <p:sp>
        <p:nvSpPr>
          <p:cNvPr id="75" name="Google Shape;75;p77"/>
          <p:cNvSpPr txBox="1"/>
          <p:nvPr/>
        </p:nvSpPr>
        <p:spPr>
          <a:xfrm>
            <a:off x="2580326" y="4011194"/>
            <a:ext cx="927900" cy="26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i="0" lang="en" sz="700" u="none" cap="none" strike="noStrike">
                <a:solidFill>
                  <a:srgbClr val="000000"/>
                </a:solidFill>
                <a:latin typeface="Arial"/>
                <a:ea typeface="Arial"/>
                <a:cs typeface="Arial"/>
                <a:sym typeface="Arial"/>
              </a:rPr>
              <a:t>Pastel Yellow</a:t>
            </a:r>
            <a:endParaRPr b="1"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700" u="none" cap="none" strike="noStrike">
                <a:solidFill>
                  <a:srgbClr val="000000"/>
                </a:solidFill>
                <a:latin typeface="Arial"/>
                <a:ea typeface="Arial"/>
                <a:cs typeface="Arial"/>
                <a:sym typeface="Arial"/>
              </a:rPr>
              <a:t>#ffe7a5</a:t>
            </a:r>
            <a:endParaRPr b="0" i="0" sz="700" u="none" cap="none" strike="noStrike">
              <a:solidFill>
                <a:srgbClr val="000000"/>
              </a:solidFill>
              <a:latin typeface="Arial"/>
              <a:ea typeface="Arial"/>
              <a:cs typeface="Arial"/>
              <a:sym typeface="Arial"/>
            </a:endParaRPr>
          </a:p>
        </p:txBody>
      </p:sp>
      <p:sp>
        <p:nvSpPr>
          <p:cNvPr id="76" name="Google Shape;76;p77"/>
          <p:cNvSpPr txBox="1"/>
          <p:nvPr/>
        </p:nvSpPr>
        <p:spPr>
          <a:xfrm>
            <a:off x="4687878" y="2656287"/>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Off-White</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#f0f0f0</a:t>
            </a:r>
            <a:endParaRPr b="0" i="0" sz="1700" u="none" cap="none" strike="noStrike">
              <a:solidFill>
                <a:schemeClr val="dk2"/>
              </a:solidFill>
              <a:latin typeface="Roboto Mono Light"/>
              <a:ea typeface="Roboto Mono Light"/>
              <a:cs typeface="Roboto Mono Light"/>
              <a:sym typeface="Roboto Mono Light"/>
            </a:endParaRPr>
          </a:p>
        </p:txBody>
      </p:sp>
      <p:sp>
        <p:nvSpPr>
          <p:cNvPr id="77" name="Google Shape;77;p77"/>
          <p:cNvSpPr txBox="1"/>
          <p:nvPr/>
        </p:nvSpPr>
        <p:spPr>
          <a:xfrm>
            <a:off x="4687878" y="4011196"/>
            <a:ext cx="896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Black 02</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#1e1e1e</a:t>
            </a:r>
            <a:endParaRPr b="0" i="0" sz="1700" u="none" cap="none" strike="noStrike">
              <a:solidFill>
                <a:schemeClr val="dk2"/>
              </a:solidFill>
              <a:latin typeface="Roboto Mono Light"/>
              <a:ea typeface="Roboto Mono Light"/>
              <a:cs typeface="Roboto Mono Light"/>
              <a:sym typeface="Roboto Mon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k Title">
  <p:cSld name="CUSTOM">
    <p:bg>
      <p:bgPr>
        <a:solidFill>
          <a:srgbClr val="F0F0F0"/>
        </a:solidFill>
      </p:bgPr>
    </p:bg>
    <p:spTree>
      <p:nvGrpSpPr>
        <p:cNvPr id="11" name="Shape 11"/>
        <p:cNvGrpSpPr/>
        <p:nvPr/>
      </p:nvGrpSpPr>
      <p:grpSpPr>
        <a:xfrm>
          <a:off x="0" y="0"/>
          <a:ext cx="0" cy="0"/>
          <a:chOff x="0" y="0"/>
          <a:chExt cx="0" cy="0"/>
        </a:xfrm>
      </p:grpSpPr>
      <p:pic>
        <p:nvPicPr>
          <p:cNvPr id="12" name="Google Shape;12;p67"/>
          <p:cNvPicPr preferRelativeResize="0"/>
          <p:nvPr/>
        </p:nvPicPr>
        <p:blipFill rotWithShape="1">
          <a:blip r:embed="rId2">
            <a:alphaModFix/>
          </a:blip>
          <a:srcRect b="0" l="0" r="0" t="0"/>
          <a:stretch/>
        </p:blipFill>
        <p:spPr>
          <a:xfrm>
            <a:off x="537254" y="4181399"/>
            <a:ext cx="3355825" cy="257700"/>
          </a:xfrm>
          <a:prstGeom prst="rect">
            <a:avLst/>
          </a:prstGeom>
          <a:noFill/>
          <a:ln>
            <a:noFill/>
          </a:ln>
        </p:spPr>
      </p:pic>
      <p:sp>
        <p:nvSpPr>
          <p:cNvPr id="13" name="Google Shape;13;p67"/>
          <p:cNvSpPr txBox="1"/>
          <p:nvPr>
            <p:ph type="title"/>
          </p:nvPr>
        </p:nvSpPr>
        <p:spPr>
          <a:xfrm>
            <a:off x="541975" y="2036775"/>
            <a:ext cx="4847100" cy="1736100"/>
          </a:xfrm>
          <a:prstGeom prst="rect">
            <a:avLst/>
          </a:prstGeom>
          <a:noFill/>
          <a:ln>
            <a:noFill/>
          </a:ln>
        </p:spPr>
        <p:txBody>
          <a:bodyPr anchorCtr="0" anchor="t" bIns="0" lIns="0" spcFirstLastPara="1" rIns="0" wrap="square" tIns="0">
            <a:normAutofit/>
          </a:bodyPr>
          <a:lstStyle>
            <a:lvl1pPr lvl="0" algn="l">
              <a:lnSpc>
                <a:spcPct val="95000"/>
              </a:lnSpc>
              <a:spcBef>
                <a:spcPts val="0"/>
              </a:spcBef>
              <a:spcAft>
                <a:spcPts val="0"/>
              </a:spcAft>
              <a:buSzPts val="4000"/>
              <a:buNone/>
              <a:defRPr sz="4000"/>
            </a:lvl1pPr>
            <a:lvl2pPr lvl="1" algn="l">
              <a:lnSpc>
                <a:spcPct val="95000"/>
              </a:lnSpc>
              <a:spcBef>
                <a:spcPts val="0"/>
              </a:spcBef>
              <a:spcAft>
                <a:spcPts val="0"/>
              </a:spcAft>
              <a:buSzPts val="2800"/>
              <a:buNone/>
              <a:defRPr>
                <a:latin typeface="Roboto Mono Light"/>
                <a:ea typeface="Roboto Mono Light"/>
                <a:cs typeface="Roboto Mono Light"/>
                <a:sym typeface="Roboto Mono Light"/>
              </a:defRPr>
            </a:lvl2pPr>
            <a:lvl3pPr lvl="2" algn="l">
              <a:lnSpc>
                <a:spcPct val="95000"/>
              </a:lnSpc>
              <a:spcBef>
                <a:spcPts val="0"/>
              </a:spcBef>
              <a:spcAft>
                <a:spcPts val="0"/>
              </a:spcAft>
              <a:buSzPts val="2800"/>
              <a:buNone/>
              <a:defRPr>
                <a:latin typeface="Roboto Mono Light"/>
                <a:ea typeface="Roboto Mono Light"/>
                <a:cs typeface="Roboto Mono Light"/>
                <a:sym typeface="Roboto Mono Light"/>
              </a:defRPr>
            </a:lvl3pPr>
            <a:lvl4pPr lvl="3" algn="l">
              <a:lnSpc>
                <a:spcPct val="95000"/>
              </a:lnSpc>
              <a:spcBef>
                <a:spcPts val="0"/>
              </a:spcBef>
              <a:spcAft>
                <a:spcPts val="0"/>
              </a:spcAft>
              <a:buSzPts val="2800"/>
              <a:buNone/>
              <a:defRPr>
                <a:latin typeface="Roboto Mono Light"/>
                <a:ea typeface="Roboto Mono Light"/>
                <a:cs typeface="Roboto Mono Light"/>
                <a:sym typeface="Roboto Mono Light"/>
              </a:defRPr>
            </a:lvl4pPr>
            <a:lvl5pPr lvl="4" algn="l">
              <a:lnSpc>
                <a:spcPct val="95000"/>
              </a:lnSpc>
              <a:spcBef>
                <a:spcPts val="0"/>
              </a:spcBef>
              <a:spcAft>
                <a:spcPts val="0"/>
              </a:spcAft>
              <a:buSzPts val="2800"/>
              <a:buNone/>
              <a:defRPr>
                <a:latin typeface="Roboto Mono Light"/>
                <a:ea typeface="Roboto Mono Light"/>
                <a:cs typeface="Roboto Mono Light"/>
                <a:sym typeface="Roboto Mono Light"/>
              </a:defRPr>
            </a:lvl5pPr>
            <a:lvl6pPr lvl="5" algn="l">
              <a:lnSpc>
                <a:spcPct val="95000"/>
              </a:lnSpc>
              <a:spcBef>
                <a:spcPts val="0"/>
              </a:spcBef>
              <a:spcAft>
                <a:spcPts val="0"/>
              </a:spcAft>
              <a:buSzPts val="2800"/>
              <a:buNone/>
              <a:defRPr>
                <a:latin typeface="Roboto Mono Light"/>
                <a:ea typeface="Roboto Mono Light"/>
                <a:cs typeface="Roboto Mono Light"/>
                <a:sym typeface="Roboto Mono Light"/>
              </a:defRPr>
            </a:lvl6pPr>
            <a:lvl7pPr lvl="6" algn="l">
              <a:lnSpc>
                <a:spcPct val="95000"/>
              </a:lnSpc>
              <a:spcBef>
                <a:spcPts val="0"/>
              </a:spcBef>
              <a:spcAft>
                <a:spcPts val="0"/>
              </a:spcAft>
              <a:buSzPts val="2800"/>
              <a:buNone/>
              <a:defRPr>
                <a:latin typeface="Roboto Mono Light"/>
                <a:ea typeface="Roboto Mono Light"/>
                <a:cs typeface="Roboto Mono Light"/>
                <a:sym typeface="Roboto Mono Light"/>
              </a:defRPr>
            </a:lvl7pPr>
            <a:lvl8pPr lvl="7" algn="l">
              <a:lnSpc>
                <a:spcPct val="95000"/>
              </a:lnSpc>
              <a:spcBef>
                <a:spcPts val="0"/>
              </a:spcBef>
              <a:spcAft>
                <a:spcPts val="0"/>
              </a:spcAft>
              <a:buSzPts val="2800"/>
              <a:buNone/>
              <a:defRPr>
                <a:latin typeface="Roboto Mono Light"/>
                <a:ea typeface="Roboto Mono Light"/>
                <a:cs typeface="Roboto Mono Light"/>
                <a:sym typeface="Roboto Mono Light"/>
              </a:defRPr>
            </a:lvl8pPr>
            <a:lvl9pPr lvl="8" algn="l">
              <a:lnSpc>
                <a:spcPct val="95000"/>
              </a:lnSpc>
              <a:spcBef>
                <a:spcPts val="0"/>
              </a:spcBef>
              <a:spcAft>
                <a:spcPts val="0"/>
              </a:spcAft>
              <a:buSzPts val="2800"/>
              <a:buNone/>
              <a:defRPr>
                <a:latin typeface="Roboto Mono Light"/>
                <a:ea typeface="Roboto Mono Light"/>
                <a:cs typeface="Roboto Mono Light"/>
                <a:sym typeface="Roboto Mono Light"/>
              </a:defRPr>
            </a:lvl9pPr>
          </a:lstStyle>
          <a:p/>
        </p:txBody>
      </p:sp>
      <p:sp>
        <p:nvSpPr>
          <p:cNvPr id="14" name="Google Shape;14;p67"/>
          <p:cNvSpPr txBox="1"/>
          <p:nvPr>
            <p:ph idx="1" type="subTitle"/>
          </p:nvPr>
        </p:nvSpPr>
        <p:spPr>
          <a:xfrm>
            <a:off x="1134386" y="4501770"/>
            <a:ext cx="3841500" cy="318000"/>
          </a:xfrm>
          <a:prstGeom prst="rect">
            <a:avLst/>
          </a:prstGeom>
          <a:noFill/>
          <a:ln>
            <a:noFill/>
          </a:ln>
        </p:spPr>
        <p:txBody>
          <a:bodyPr anchorCtr="0" anchor="t" bIns="0" lIns="0" spcFirstLastPara="1" rIns="0" wrap="square" tIns="0">
            <a:normAutofit/>
          </a:bodyPr>
          <a:lstStyle>
            <a:lvl1pPr lvl="0" algn="l">
              <a:lnSpc>
                <a:spcPct val="115000"/>
              </a:lnSpc>
              <a:spcBef>
                <a:spcPts val="0"/>
              </a:spcBef>
              <a:spcAft>
                <a:spcPts val="0"/>
              </a:spcAft>
              <a:buClr>
                <a:schemeClr val="accent1"/>
              </a:buClr>
              <a:buSzPts val="1500"/>
              <a:buFont typeface="Arial"/>
              <a:buNone/>
              <a:defRPr sz="1500">
                <a:solidFill>
                  <a:schemeClr val="accent1"/>
                </a:solidFill>
                <a:latin typeface="Arial"/>
                <a:ea typeface="Arial"/>
                <a:cs typeface="Arial"/>
                <a:sym typeface="Arial"/>
              </a:defRPr>
            </a:lvl1pPr>
            <a:lvl2pPr lvl="1" algn="l">
              <a:lnSpc>
                <a:spcPct val="115000"/>
              </a:lnSpc>
              <a:spcBef>
                <a:spcPts val="0"/>
              </a:spcBef>
              <a:spcAft>
                <a:spcPts val="0"/>
              </a:spcAft>
              <a:buClr>
                <a:schemeClr val="accent1"/>
              </a:buClr>
              <a:buSzPts val="1500"/>
              <a:buNone/>
              <a:defRPr sz="1500">
                <a:solidFill>
                  <a:schemeClr val="accent1"/>
                </a:solidFill>
              </a:defRPr>
            </a:lvl2pPr>
            <a:lvl3pPr lvl="2" algn="l">
              <a:lnSpc>
                <a:spcPct val="115000"/>
              </a:lnSpc>
              <a:spcBef>
                <a:spcPts val="0"/>
              </a:spcBef>
              <a:spcAft>
                <a:spcPts val="0"/>
              </a:spcAft>
              <a:buClr>
                <a:schemeClr val="accent1"/>
              </a:buClr>
              <a:buSzPts val="1500"/>
              <a:buNone/>
              <a:defRPr sz="1500">
                <a:solidFill>
                  <a:schemeClr val="accent1"/>
                </a:solidFill>
              </a:defRPr>
            </a:lvl3pPr>
            <a:lvl4pPr lvl="3" algn="l">
              <a:lnSpc>
                <a:spcPct val="115000"/>
              </a:lnSpc>
              <a:spcBef>
                <a:spcPts val="0"/>
              </a:spcBef>
              <a:spcAft>
                <a:spcPts val="0"/>
              </a:spcAft>
              <a:buClr>
                <a:schemeClr val="accent1"/>
              </a:buClr>
              <a:buSzPts val="1500"/>
              <a:buNone/>
              <a:defRPr sz="1500">
                <a:solidFill>
                  <a:schemeClr val="accent1"/>
                </a:solidFill>
              </a:defRPr>
            </a:lvl4pPr>
            <a:lvl5pPr lvl="4" algn="l">
              <a:lnSpc>
                <a:spcPct val="115000"/>
              </a:lnSpc>
              <a:spcBef>
                <a:spcPts val="0"/>
              </a:spcBef>
              <a:spcAft>
                <a:spcPts val="0"/>
              </a:spcAft>
              <a:buClr>
                <a:schemeClr val="accent1"/>
              </a:buClr>
              <a:buSzPts val="1500"/>
              <a:buNone/>
              <a:defRPr sz="1500">
                <a:solidFill>
                  <a:schemeClr val="accent1"/>
                </a:solidFill>
              </a:defRPr>
            </a:lvl5pPr>
            <a:lvl6pPr lvl="5" algn="l">
              <a:lnSpc>
                <a:spcPct val="115000"/>
              </a:lnSpc>
              <a:spcBef>
                <a:spcPts val="0"/>
              </a:spcBef>
              <a:spcAft>
                <a:spcPts val="0"/>
              </a:spcAft>
              <a:buClr>
                <a:schemeClr val="accent1"/>
              </a:buClr>
              <a:buSzPts val="1500"/>
              <a:buNone/>
              <a:defRPr sz="1500">
                <a:solidFill>
                  <a:schemeClr val="accent1"/>
                </a:solidFill>
              </a:defRPr>
            </a:lvl6pPr>
            <a:lvl7pPr lvl="6" algn="l">
              <a:lnSpc>
                <a:spcPct val="115000"/>
              </a:lnSpc>
              <a:spcBef>
                <a:spcPts val="0"/>
              </a:spcBef>
              <a:spcAft>
                <a:spcPts val="0"/>
              </a:spcAft>
              <a:buClr>
                <a:schemeClr val="accent1"/>
              </a:buClr>
              <a:buSzPts val="1500"/>
              <a:buNone/>
              <a:defRPr sz="1500">
                <a:solidFill>
                  <a:schemeClr val="accent1"/>
                </a:solidFill>
              </a:defRPr>
            </a:lvl7pPr>
            <a:lvl8pPr lvl="7" algn="l">
              <a:lnSpc>
                <a:spcPct val="115000"/>
              </a:lnSpc>
              <a:spcBef>
                <a:spcPts val="0"/>
              </a:spcBef>
              <a:spcAft>
                <a:spcPts val="0"/>
              </a:spcAft>
              <a:buClr>
                <a:schemeClr val="accent1"/>
              </a:buClr>
              <a:buSzPts val="1500"/>
              <a:buNone/>
              <a:defRPr sz="1500">
                <a:solidFill>
                  <a:schemeClr val="accent1"/>
                </a:solidFill>
              </a:defRPr>
            </a:lvl8pPr>
            <a:lvl9pPr lvl="8" algn="l">
              <a:lnSpc>
                <a:spcPct val="115000"/>
              </a:lnSpc>
              <a:spcBef>
                <a:spcPts val="0"/>
              </a:spcBef>
              <a:spcAft>
                <a:spcPts val="0"/>
              </a:spcAft>
              <a:buClr>
                <a:schemeClr val="accent1"/>
              </a:buClr>
              <a:buSzPts val="1500"/>
              <a:buNone/>
              <a:defRPr sz="15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Blue">
  <p:cSld name="CUSTOM_1">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68"/>
          <p:cNvSpPr txBox="1"/>
          <p:nvPr>
            <p:ph type="title"/>
          </p:nvPr>
        </p:nvSpPr>
        <p:spPr>
          <a:xfrm>
            <a:off x="694607" y="2077456"/>
            <a:ext cx="4568100" cy="2544900"/>
          </a:xfrm>
          <a:prstGeom prst="rect">
            <a:avLst/>
          </a:prstGeom>
          <a:noFill/>
          <a:ln>
            <a:noFill/>
          </a:ln>
        </p:spPr>
        <p:txBody>
          <a:bodyPr anchorCtr="0" anchor="t" bIns="91425" lIns="0" spcFirstLastPara="1" rIns="0" wrap="square" tIns="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Full Screen - Blue">
  <p:cSld name="CUSTOM_5">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69"/>
          <p:cNvSpPr txBox="1"/>
          <p:nvPr>
            <p:ph type="title"/>
          </p:nvPr>
        </p:nvSpPr>
        <p:spPr>
          <a:xfrm>
            <a:off x="1593450" y="2372300"/>
            <a:ext cx="4824600" cy="1673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1E1E1E"/>
              </a:buClr>
              <a:buSzPts val="3650"/>
              <a:buNone/>
              <a:defRPr sz="3650">
                <a:solidFill>
                  <a:srgbClr val="1E1E1E"/>
                </a:solidFill>
              </a:defRPr>
            </a:lvl1pPr>
            <a:lvl2pPr lvl="1" algn="l">
              <a:lnSpc>
                <a:spcPct val="100000"/>
              </a:lnSpc>
              <a:spcBef>
                <a:spcPts val="0"/>
              </a:spcBef>
              <a:spcAft>
                <a:spcPts val="0"/>
              </a:spcAft>
              <a:buClr>
                <a:schemeClr val="lt1"/>
              </a:buClr>
              <a:buSzPts val="3650"/>
              <a:buNone/>
              <a:defRPr sz="3650">
                <a:solidFill>
                  <a:schemeClr val="lt1"/>
                </a:solidFill>
              </a:defRPr>
            </a:lvl2pPr>
            <a:lvl3pPr lvl="2" algn="l">
              <a:lnSpc>
                <a:spcPct val="100000"/>
              </a:lnSpc>
              <a:spcBef>
                <a:spcPts val="0"/>
              </a:spcBef>
              <a:spcAft>
                <a:spcPts val="0"/>
              </a:spcAft>
              <a:buClr>
                <a:schemeClr val="lt1"/>
              </a:buClr>
              <a:buSzPts val="3650"/>
              <a:buNone/>
              <a:defRPr sz="3650">
                <a:solidFill>
                  <a:schemeClr val="lt1"/>
                </a:solidFill>
              </a:defRPr>
            </a:lvl3pPr>
            <a:lvl4pPr lvl="3" algn="l">
              <a:lnSpc>
                <a:spcPct val="100000"/>
              </a:lnSpc>
              <a:spcBef>
                <a:spcPts val="0"/>
              </a:spcBef>
              <a:spcAft>
                <a:spcPts val="0"/>
              </a:spcAft>
              <a:buClr>
                <a:schemeClr val="lt1"/>
              </a:buClr>
              <a:buSzPts val="3650"/>
              <a:buNone/>
              <a:defRPr sz="3650">
                <a:solidFill>
                  <a:schemeClr val="lt1"/>
                </a:solidFill>
              </a:defRPr>
            </a:lvl4pPr>
            <a:lvl5pPr lvl="4" algn="l">
              <a:lnSpc>
                <a:spcPct val="100000"/>
              </a:lnSpc>
              <a:spcBef>
                <a:spcPts val="0"/>
              </a:spcBef>
              <a:spcAft>
                <a:spcPts val="0"/>
              </a:spcAft>
              <a:buClr>
                <a:schemeClr val="lt1"/>
              </a:buClr>
              <a:buSzPts val="3650"/>
              <a:buNone/>
              <a:defRPr sz="3650">
                <a:solidFill>
                  <a:schemeClr val="lt1"/>
                </a:solidFill>
              </a:defRPr>
            </a:lvl5pPr>
            <a:lvl6pPr lvl="5" algn="l">
              <a:lnSpc>
                <a:spcPct val="100000"/>
              </a:lnSpc>
              <a:spcBef>
                <a:spcPts val="0"/>
              </a:spcBef>
              <a:spcAft>
                <a:spcPts val="0"/>
              </a:spcAft>
              <a:buClr>
                <a:schemeClr val="lt1"/>
              </a:buClr>
              <a:buSzPts val="3650"/>
              <a:buNone/>
              <a:defRPr sz="3650">
                <a:solidFill>
                  <a:schemeClr val="lt1"/>
                </a:solidFill>
              </a:defRPr>
            </a:lvl6pPr>
            <a:lvl7pPr lvl="6" algn="l">
              <a:lnSpc>
                <a:spcPct val="100000"/>
              </a:lnSpc>
              <a:spcBef>
                <a:spcPts val="0"/>
              </a:spcBef>
              <a:spcAft>
                <a:spcPts val="0"/>
              </a:spcAft>
              <a:buClr>
                <a:schemeClr val="lt1"/>
              </a:buClr>
              <a:buSzPts val="3650"/>
              <a:buNone/>
              <a:defRPr sz="3650">
                <a:solidFill>
                  <a:schemeClr val="lt1"/>
                </a:solidFill>
              </a:defRPr>
            </a:lvl7pPr>
            <a:lvl8pPr lvl="7" algn="l">
              <a:lnSpc>
                <a:spcPct val="100000"/>
              </a:lnSpc>
              <a:spcBef>
                <a:spcPts val="0"/>
              </a:spcBef>
              <a:spcAft>
                <a:spcPts val="0"/>
              </a:spcAft>
              <a:buClr>
                <a:schemeClr val="lt1"/>
              </a:buClr>
              <a:buSzPts val="3650"/>
              <a:buNone/>
              <a:defRPr sz="3650">
                <a:solidFill>
                  <a:schemeClr val="lt1"/>
                </a:solidFill>
              </a:defRPr>
            </a:lvl8pPr>
            <a:lvl9pPr lvl="8" algn="l">
              <a:lnSpc>
                <a:spcPct val="100000"/>
              </a:lnSpc>
              <a:spcBef>
                <a:spcPts val="0"/>
              </a:spcBef>
              <a:spcAft>
                <a:spcPts val="0"/>
              </a:spcAft>
              <a:buClr>
                <a:schemeClr val="lt1"/>
              </a:buClr>
              <a:buSzPts val="3650"/>
              <a:buNone/>
              <a:defRPr sz="365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ne Column">
  <p:cSld name="ONE_COLUMN_TEXT">
    <p:spTree>
      <p:nvGrpSpPr>
        <p:cNvPr id="19" name="Shape 19"/>
        <p:cNvGrpSpPr/>
        <p:nvPr/>
      </p:nvGrpSpPr>
      <p:grpSpPr>
        <a:xfrm>
          <a:off x="0" y="0"/>
          <a:ext cx="0" cy="0"/>
          <a:chOff x="0" y="0"/>
          <a:chExt cx="0" cy="0"/>
        </a:xfrm>
      </p:grpSpPr>
      <p:sp>
        <p:nvSpPr>
          <p:cNvPr id="20" name="Google Shape;20;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 name="Google Shape;21;p70"/>
          <p:cNvSpPr txBox="1"/>
          <p:nvPr>
            <p:ph idx="1" type="body"/>
          </p:nvPr>
        </p:nvSpPr>
        <p:spPr>
          <a:xfrm>
            <a:off x="311700" y="1389600"/>
            <a:ext cx="3761700" cy="3179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lgn="l">
              <a:lnSpc>
                <a:spcPct val="115000"/>
              </a:lnSpc>
              <a:spcBef>
                <a:spcPts val="0"/>
              </a:spcBef>
              <a:spcAft>
                <a:spcPts val="0"/>
              </a:spcAft>
              <a:buClr>
                <a:srgbClr val="5F6368"/>
              </a:buClr>
              <a:buSzPts val="1600"/>
              <a:buChar char="○"/>
              <a:defRPr sz="1600">
                <a:solidFill>
                  <a:srgbClr val="5F6368"/>
                </a:solidFill>
              </a:defRPr>
            </a:lvl2pPr>
            <a:lvl3pPr indent="-330200" lvl="2" marL="1371600" algn="l">
              <a:lnSpc>
                <a:spcPct val="115000"/>
              </a:lnSpc>
              <a:spcBef>
                <a:spcPts val="0"/>
              </a:spcBef>
              <a:spcAft>
                <a:spcPts val="0"/>
              </a:spcAft>
              <a:buClr>
                <a:srgbClr val="5F6368"/>
              </a:buClr>
              <a:buSzPts val="1600"/>
              <a:buChar char="■"/>
              <a:defRPr sz="1600">
                <a:solidFill>
                  <a:srgbClr val="5F6368"/>
                </a:solidFill>
              </a:defRPr>
            </a:lvl3pPr>
            <a:lvl4pPr indent="-330200" lvl="3" marL="1828800" algn="l">
              <a:lnSpc>
                <a:spcPct val="115000"/>
              </a:lnSpc>
              <a:spcBef>
                <a:spcPts val="0"/>
              </a:spcBef>
              <a:spcAft>
                <a:spcPts val="0"/>
              </a:spcAft>
              <a:buClr>
                <a:srgbClr val="5F6368"/>
              </a:buClr>
              <a:buSzPts val="1600"/>
              <a:buChar char="●"/>
              <a:defRPr sz="1600">
                <a:solidFill>
                  <a:srgbClr val="5F6368"/>
                </a:solidFill>
              </a:defRPr>
            </a:lvl4pPr>
            <a:lvl5pPr indent="-330200" lvl="4" marL="2286000" algn="l">
              <a:lnSpc>
                <a:spcPct val="115000"/>
              </a:lnSpc>
              <a:spcBef>
                <a:spcPts val="0"/>
              </a:spcBef>
              <a:spcAft>
                <a:spcPts val="0"/>
              </a:spcAft>
              <a:buClr>
                <a:srgbClr val="5F6368"/>
              </a:buClr>
              <a:buSzPts val="1600"/>
              <a:buChar char="○"/>
              <a:defRPr sz="1600">
                <a:solidFill>
                  <a:srgbClr val="5F6368"/>
                </a:solidFill>
              </a:defRPr>
            </a:lvl5pPr>
            <a:lvl6pPr indent="-330200" lvl="5" marL="2743200" algn="l">
              <a:lnSpc>
                <a:spcPct val="115000"/>
              </a:lnSpc>
              <a:spcBef>
                <a:spcPts val="0"/>
              </a:spcBef>
              <a:spcAft>
                <a:spcPts val="0"/>
              </a:spcAft>
              <a:buClr>
                <a:srgbClr val="5F6368"/>
              </a:buClr>
              <a:buSzPts val="1600"/>
              <a:buChar char="■"/>
              <a:defRPr sz="1600">
                <a:solidFill>
                  <a:srgbClr val="5F6368"/>
                </a:solidFill>
              </a:defRPr>
            </a:lvl6pPr>
            <a:lvl7pPr indent="-330200" lvl="6" marL="3200400" algn="l">
              <a:lnSpc>
                <a:spcPct val="115000"/>
              </a:lnSpc>
              <a:spcBef>
                <a:spcPts val="0"/>
              </a:spcBef>
              <a:spcAft>
                <a:spcPts val="0"/>
              </a:spcAft>
              <a:buClr>
                <a:srgbClr val="5F6368"/>
              </a:buClr>
              <a:buSzPts val="1600"/>
              <a:buChar char="●"/>
              <a:defRPr sz="1600">
                <a:solidFill>
                  <a:srgbClr val="5F6368"/>
                </a:solidFill>
              </a:defRPr>
            </a:lvl7pPr>
            <a:lvl8pPr indent="-330200" lvl="7" marL="3657600" algn="l">
              <a:lnSpc>
                <a:spcPct val="115000"/>
              </a:lnSpc>
              <a:spcBef>
                <a:spcPts val="0"/>
              </a:spcBef>
              <a:spcAft>
                <a:spcPts val="0"/>
              </a:spcAft>
              <a:buClr>
                <a:srgbClr val="5F6368"/>
              </a:buClr>
              <a:buSzPts val="1600"/>
              <a:buChar char="○"/>
              <a:defRPr sz="1600">
                <a:solidFill>
                  <a:srgbClr val="5F6368"/>
                </a:solidFill>
              </a:defRPr>
            </a:lvl8pPr>
            <a:lvl9pPr indent="-330200" lvl="8" marL="4114800" algn="l">
              <a:lnSpc>
                <a:spcPct val="115000"/>
              </a:lnSpc>
              <a:spcBef>
                <a:spcPts val="0"/>
              </a:spcBef>
              <a:spcAft>
                <a:spcPts val="0"/>
              </a:spcAft>
              <a:buClr>
                <a:srgbClr val="5F6368"/>
              </a:buClr>
              <a:buSzPts val="1600"/>
              <a:buChar char="■"/>
              <a:defRPr sz="1600">
                <a:solidFill>
                  <a:srgbClr val="5F6368"/>
                </a:solidFill>
              </a:defRPr>
            </a:lvl9pPr>
          </a:lstStyle>
          <a:p/>
        </p:txBody>
      </p:sp>
      <p:sp>
        <p:nvSpPr>
          <p:cNvPr id="22" name="Google Shape;22;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 name="Shape 23"/>
        <p:cNvGrpSpPr/>
        <p:nvPr/>
      </p:nvGrpSpPr>
      <p:grpSpPr>
        <a:xfrm>
          <a:off x="0" y="0"/>
          <a:ext cx="0" cy="0"/>
          <a:chOff x="0" y="0"/>
          <a:chExt cx="0" cy="0"/>
        </a:xfrm>
      </p:grpSpPr>
      <p:sp>
        <p:nvSpPr>
          <p:cNvPr id="24" name="Google Shape;24;p71"/>
          <p:cNvSpPr txBox="1"/>
          <p:nvPr>
            <p:ph hasCustomPrompt="1" type="title"/>
          </p:nvPr>
        </p:nvSpPr>
        <p:spPr>
          <a:xfrm>
            <a:off x="2170025" y="1840275"/>
            <a:ext cx="4803900" cy="1462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202124"/>
              </a:buClr>
              <a:buSzPts val="9000"/>
              <a:buNone/>
              <a:defRPr sz="9000">
                <a:solidFill>
                  <a:srgbClr val="202124"/>
                </a:solidFill>
              </a:defRPr>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r>
              <a:t>xx%</a:t>
            </a:r>
          </a:p>
        </p:txBody>
      </p:sp>
      <p:sp>
        <p:nvSpPr>
          <p:cNvPr id="25" name="Google Shape;25;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71"/>
          <p:cNvSpPr txBox="1"/>
          <p:nvPr>
            <p:ph idx="2" type="title"/>
          </p:nvPr>
        </p:nvSpPr>
        <p:spPr>
          <a:xfrm>
            <a:off x="1037250" y="1257225"/>
            <a:ext cx="7069500" cy="583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5F6368"/>
              </a:buClr>
              <a:buSzPts val="2800"/>
              <a:buFont typeface="Roboto Mono Light"/>
              <a:buNone/>
              <a:defRPr b="0">
                <a:solidFill>
                  <a:srgbClr val="5F6368"/>
                </a:solidFill>
                <a:latin typeface="Roboto Mono Light"/>
                <a:ea typeface="Roboto Mono Light"/>
                <a:cs typeface="Roboto Mono Light"/>
                <a:sym typeface="Roboto Mono Light"/>
              </a:defRPr>
            </a:lvl1pPr>
            <a:lvl2pPr lvl="1" algn="ctr">
              <a:lnSpc>
                <a:spcPct val="100000"/>
              </a:lnSpc>
              <a:spcBef>
                <a:spcPts val="0"/>
              </a:spcBef>
              <a:spcAft>
                <a:spcPts val="0"/>
              </a:spcAft>
              <a:buClr>
                <a:srgbClr val="5F6368"/>
              </a:buClr>
              <a:buSzPts val="2800"/>
              <a:buNone/>
              <a:defRPr>
                <a:solidFill>
                  <a:srgbClr val="5F6368"/>
                </a:solidFill>
              </a:defRPr>
            </a:lvl2pPr>
            <a:lvl3pPr lvl="2" algn="ctr">
              <a:lnSpc>
                <a:spcPct val="100000"/>
              </a:lnSpc>
              <a:spcBef>
                <a:spcPts val="0"/>
              </a:spcBef>
              <a:spcAft>
                <a:spcPts val="0"/>
              </a:spcAft>
              <a:buClr>
                <a:srgbClr val="5F6368"/>
              </a:buClr>
              <a:buSzPts val="2800"/>
              <a:buNone/>
              <a:defRPr>
                <a:solidFill>
                  <a:srgbClr val="5F6368"/>
                </a:solidFill>
              </a:defRPr>
            </a:lvl3pPr>
            <a:lvl4pPr lvl="3" algn="ctr">
              <a:lnSpc>
                <a:spcPct val="100000"/>
              </a:lnSpc>
              <a:spcBef>
                <a:spcPts val="0"/>
              </a:spcBef>
              <a:spcAft>
                <a:spcPts val="0"/>
              </a:spcAft>
              <a:buClr>
                <a:srgbClr val="5F6368"/>
              </a:buClr>
              <a:buSzPts val="2800"/>
              <a:buNone/>
              <a:defRPr>
                <a:solidFill>
                  <a:srgbClr val="5F6368"/>
                </a:solidFill>
              </a:defRPr>
            </a:lvl4pPr>
            <a:lvl5pPr lvl="4" algn="ctr">
              <a:lnSpc>
                <a:spcPct val="100000"/>
              </a:lnSpc>
              <a:spcBef>
                <a:spcPts val="0"/>
              </a:spcBef>
              <a:spcAft>
                <a:spcPts val="0"/>
              </a:spcAft>
              <a:buClr>
                <a:srgbClr val="5F6368"/>
              </a:buClr>
              <a:buSzPts val="2800"/>
              <a:buNone/>
              <a:defRPr>
                <a:solidFill>
                  <a:srgbClr val="5F6368"/>
                </a:solidFill>
              </a:defRPr>
            </a:lvl5pPr>
            <a:lvl6pPr lvl="5" algn="ctr">
              <a:lnSpc>
                <a:spcPct val="100000"/>
              </a:lnSpc>
              <a:spcBef>
                <a:spcPts val="0"/>
              </a:spcBef>
              <a:spcAft>
                <a:spcPts val="0"/>
              </a:spcAft>
              <a:buClr>
                <a:srgbClr val="5F6368"/>
              </a:buClr>
              <a:buSzPts val="2800"/>
              <a:buNone/>
              <a:defRPr>
                <a:solidFill>
                  <a:srgbClr val="5F6368"/>
                </a:solidFill>
              </a:defRPr>
            </a:lvl6pPr>
            <a:lvl7pPr lvl="6" algn="ctr">
              <a:lnSpc>
                <a:spcPct val="100000"/>
              </a:lnSpc>
              <a:spcBef>
                <a:spcPts val="0"/>
              </a:spcBef>
              <a:spcAft>
                <a:spcPts val="0"/>
              </a:spcAft>
              <a:buClr>
                <a:srgbClr val="5F6368"/>
              </a:buClr>
              <a:buSzPts val="2800"/>
              <a:buNone/>
              <a:defRPr>
                <a:solidFill>
                  <a:srgbClr val="5F6368"/>
                </a:solidFill>
              </a:defRPr>
            </a:lvl7pPr>
            <a:lvl8pPr lvl="7" algn="ctr">
              <a:lnSpc>
                <a:spcPct val="100000"/>
              </a:lnSpc>
              <a:spcBef>
                <a:spcPts val="0"/>
              </a:spcBef>
              <a:spcAft>
                <a:spcPts val="0"/>
              </a:spcAft>
              <a:buClr>
                <a:srgbClr val="5F6368"/>
              </a:buClr>
              <a:buSzPts val="2800"/>
              <a:buNone/>
              <a:defRPr>
                <a:solidFill>
                  <a:srgbClr val="5F6368"/>
                </a:solidFill>
              </a:defRPr>
            </a:lvl8pPr>
            <a:lvl9pPr lvl="8" algn="ctr">
              <a:lnSpc>
                <a:spcPct val="100000"/>
              </a:lnSpc>
              <a:spcBef>
                <a:spcPts val="0"/>
              </a:spcBef>
              <a:spcAft>
                <a:spcPts val="0"/>
              </a:spcAft>
              <a:buClr>
                <a:srgbClr val="5F6368"/>
              </a:buClr>
              <a:buSzPts val="2800"/>
              <a:buNone/>
              <a:defRPr>
                <a:solidFill>
                  <a:srgbClr val="5F6368"/>
                </a:solidFill>
              </a:defRPr>
            </a:lvl9pPr>
          </a:lstStyle>
          <a:p/>
        </p:txBody>
      </p:sp>
      <p:sp>
        <p:nvSpPr>
          <p:cNvPr id="27" name="Google Shape;27;p71"/>
          <p:cNvSpPr txBox="1"/>
          <p:nvPr>
            <p:ph idx="3" type="title"/>
          </p:nvPr>
        </p:nvSpPr>
        <p:spPr>
          <a:xfrm>
            <a:off x="1037250" y="3302475"/>
            <a:ext cx="7069500" cy="583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5F6368"/>
              </a:buClr>
              <a:buSzPts val="2800"/>
              <a:buFont typeface="Roboto Mono Light"/>
              <a:buNone/>
              <a:defRPr b="0">
                <a:solidFill>
                  <a:srgbClr val="5F6368"/>
                </a:solidFill>
                <a:latin typeface="Roboto Mono Light"/>
                <a:ea typeface="Roboto Mono Light"/>
                <a:cs typeface="Roboto Mono Light"/>
                <a:sym typeface="Roboto Mono Light"/>
              </a:defRPr>
            </a:lvl1pPr>
            <a:lvl2pPr lvl="1" algn="ctr">
              <a:lnSpc>
                <a:spcPct val="100000"/>
              </a:lnSpc>
              <a:spcBef>
                <a:spcPts val="0"/>
              </a:spcBef>
              <a:spcAft>
                <a:spcPts val="0"/>
              </a:spcAft>
              <a:buClr>
                <a:srgbClr val="5F6368"/>
              </a:buClr>
              <a:buSzPts val="2800"/>
              <a:buNone/>
              <a:defRPr>
                <a:solidFill>
                  <a:srgbClr val="5F6368"/>
                </a:solidFill>
              </a:defRPr>
            </a:lvl2pPr>
            <a:lvl3pPr lvl="2" algn="ctr">
              <a:lnSpc>
                <a:spcPct val="100000"/>
              </a:lnSpc>
              <a:spcBef>
                <a:spcPts val="0"/>
              </a:spcBef>
              <a:spcAft>
                <a:spcPts val="0"/>
              </a:spcAft>
              <a:buClr>
                <a:srgbClr val="5F6368"/>
              </a:buClr>
              <a:buSzPts val="2800"/>
              <a:buNone/>
              <a:defRPr>
                <a:solidFill>
                  <a:srgbClr val="5F6368"/>
                </a:solidFill>
              </a:defRPr>
            </a:lvl3pPr>
            <a:lvl4pPr lvl="3" algn="ctr">
              <a:lnSpc>
                <a:spcPct val="100000"/>
              </a:lnSpc>
              <a:spcBef>
                <a:spcPts val="0"/>
              </a:spcBef>
              <a:spcAft>
                <a:spcPts val="0"/>
              </a:spcAft>
              <a:buClr>
                <a:srgbClr val="5F6368"/>
              </a:buClr>
              <a:buSzPts val="2800"/>
              <a:buNone/>
              <a:defRPr>
                <a:solidFill>
                  <a:srgbClr val="5F6368"/>
                </a:solidFill>
              </a:defRPr>
            </a:lvl4pPr>
            <a:lvl5pPr lvl="4" algn="ctr">
              <a:lnSpc>
                <a:spcPct val="100000"/>
              </a:lnSpc>
              <a:spcBef>
                <a:spcPts val="0"/>
              </a:spcBef>
              <a:spcAft>
                <a:spcPts val="0"/>
              </a:spcAft>
              <a:buClr>
                <a:srgbClr val="5F6368"/>
              </a:buClr>
              <a:buSzPts val="2800"/>
              <a:buNone/>
              <a:defRPr>
                <a:solidFill>
                  <a:srgbClr val="5F6368"/>
                </a:solidFill>
              </a:defRPr>
            </a:lvl5pPr>
            <a:lvl6pPr lvl="5" algn="ctr">
              <a:lnSpc>
                <a:spcPct val="100000"/>
              </a:lnSpc>
              <a:spcBef>
                <a:spcPts val="0"/>
              </a:spcBef>
              <a:spcAft>
                <a:spcPts val="0"/>
              </a:spcAft>
              <a:buClr>
                <a:srgbClr val="5F6368"/>
              </a:buClr>
              <a:buSzPts val="2800"/>
              <a:buNone/>
              <a:defRPr>
                <a:solidFill>
                  <a:srgbClr val="5F6368"/>
                </a:solidFill>
              </a:defRPr>
            </a:lvl6pPr>
            <a:lvl7pPr lvl="6" algn="ctr">
              <a:lnSpc>
                <a:spcPct val="100000"/>
              </a:lnSpc>
              <a:spcBef>
                <a:spcPts val="0"/>
              </a:spcBef>
              <a:spcAft>
                <a:spcPts val="0"/>
              </a:spcAft>
              <a:buClr>
                <a:srgbClr val="5F6368"/>
              </a:buClr>
              <a:buSzPts val="2800"/>
              <a:buNone/>
              <a:defRPr>
                <a:solidFill>
                  <a:srgbClr val="5F6368"/>
                </a:solidFill>
              </a:defRPr>
            </a:lvl7pPr>
            <a:lvl8pPr lvl="7" algn="ctr">
              <a:lnSpc>
                <a:spcPct val="100000"/>
              </a:lnSpc>
              <a:spcBef>
                <a:spcPts val="0"/>
              </a:spcBef>
              <a:spcAft>
                <a:spcPts val="0"/>
              </a:spcAft>
              <a:buClr>
                <a:srgbClr val="5F6368"/>
              </a:buClr>
              <a:buSzPts val="2800"/>
              <a:buNone/>
              <a:defRPr>
                <a:solidFill>
                  <a:srgbClr val="5F6368"/>
                </a:solidFill>
              </a:defRPr>
            </a:lvl8pPr>
            <a:lvl9pPr lvl="8" algn="ctr">
              <a:lnSpc>
                <a:spcPct val="100000"/>
              </a:lnSpc>
              <a:spcBef>
                <a:spcPts val="0"/>
              </a:spcBef>
              <a:spcAft>
                <a:spcPts val="0"/>
              </a:spcAft>
              <a:buClr>
                <a:srgbClr val="5F6368"/>
              </a:buClr>
              <a:buSzPts val="2800"/>
              <a:buNone/>
              <a:defRPr>
                <a:solidFill>
                  <a:srgbClr val="5F636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Quote">
  <p:cSld name="SECTION_TITLE_AND_DESCRIPTION_1">
    <p:spTree>
      <p:nvGrpSpPr>
        <p:cNvPr id="28" name="Shape 28"/>
        <p:cNvGrpSpPr/>
        <p:nvPr/>
      </p:nvGrpSpPr>
      <p:grpSpPr>
        <a:xfrm>
          <a:off x="0" y="0"/>
          <a:ext cx="0" cy="0"/>
          <a:chOff x="0" y="0"/>
          <a:chExt cx="0" cy="0"/>
        </a:xfrm>
      </p:grpSpPr>
      <p:sp>
        <p:nvSpPr>
          <p:cNvPr id="29" name="Google Shape;29;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72"/>
          <p:cNvSpPr txBox="1"/>
          <p:nvPr>
            <p:ph type="title"/>
          </p:nvPr>
        </p:nvSpPr>
        <p:spPr>
          <a:xfrm>
            <a:off x="311700" y="555600"/>
            <a:ext cx="4312800" cy="4107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2900"/>
              <a:buNone/>
              <a:defRPr sz="29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pic>
        <p:nvPicPr>
          <p:cNvPr id="31" name="Google Shape;31;p72"/>
          <p:cNvPicPr preferRelativeResize="0"/>
          <p:nvPr/>
        </p:nvPicPr>
        <p:blipFill rotWithShape="1">
          <a:blip r:embed="rId2">
            <a:alphaModFix/>
          </a:blip>
          <a:srcRect b="0" l="0" r="0" t="0"/>
          <a:stretch/>
        </p:blipFill>
        <p:spPr>
          <a:xfrm>
            <a:off x="5149834" y="0"/>
            <a:ext cx="3994166"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Number">
  <p:cSld name="SECTION_TITLE_AND_DESCRIPTION_1_1">
    <p:spTree>
      <p:nvGrpSpPr>
        <p:cNvPr id="32" name="Shape 32"/>
        <p:cNvGrpSpPr/>
        <p:nvPr/>
      </p:nvGrpSpPr>
      <p:grpSpPr>
        <a:xfrm>
          <a:off x="0" y="0"/>
          <a:ext cx="0" cy="0"/>
          <a:chOff x="0" y="0"/>
          <a:chExt cx="0" cy="0"/>
        </a:xfrm>
      </p:grpSpPr>
      <p:sp>
        <p:nvSpPr>
          <p:cNvPr id="33" name="Google Shape;3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73"/>
          <p:cNvSpPr txBox="1"/>
          <p:nvPr>
            <p:ph type="title"/>
          </p:nvPr>
        </p:nvSpPr>
        <p:spPr>
          <a:xfrm>
            <a:off x="311700" y="1840275"/>
            <a:ext cx="2518500" cy="14622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202124"/>
              </a:buClr>
              <a:buSzPts val="8700"/>
              <a:buNone/>
              <a:defRPr sz="8700">
                <a:solidFill>
                  <a:srgbClr val="202124"/>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5" name="Google Shape;35;p73"/>
          <p:cNvSpPr txBox="1"/>
          <p:nvPr>
            <p:ph idx="2" type="title"/>
          </p:nvPr>
        </p:nvSpPr>
        <p:spPr>
          <a:xfrm>
            <a:off x="311700" y="1257225"/>
            <a:ext cx="3994200" cy="583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5F6368"/>
              </a:buClr>
              <a:buSzPts val="2500"/>
              <a:buFont typeface="Roboto Mono Light"/>
              <a:buNone/>
              <a:defRPr b="0" sz="2500">
                <a:solidFill>
                  <a:srgbClr val="5F6368"/>
                </a:solidFill>
                <a:latin typeface="Roboto Mono Light"/>
                <a:ea typeface="Roboto Mono Light"/>
                <a:cs typeface="Roboto Mono Light"/>
                <a:sym typeface="Roboto Mono Light"/>
              </a:defRPr>
            </a:lvl1pPr>
            <a:lvl2pPr lvl="1" algn="l">
              <a:lnSpc>
                <a:spcPct val="100000"/>
              </a:lnSpc>
              <a:spcBef>
                <a:spcPts val="0"/>
              </a:spcBef>
              <a:spcAft>
                <a:spcPts val="0"/>
              </a:spcAft>
              <a:buClr>
                <a:srgbClr val="5F6368"/>
              </a:buClr>
              <a:buSzPts val="2800"/>
              <a:buNone/>
              <a:defRPr>
                <a:solidFill>
                  <a:srgbClr val="5F6368"/>
                </a:solidFill>
              </a:defRPr>
            </a:lvl2pPr>
            <a:lvl3pPr lvl="2" algn="l">
              <a:lnSpc>
                <a:spcPct val="100000"/>
              </a:lnSpc>
              <a:spcBef>
                <a:spcPts val="0"/>
              </a:spcBef>
              <a:spcAft>
                <a:spcPts val="0"/>
              </a:spcAft>
              <a:buClr>
                <a:srgbClr val="5F6368"/>
              </a:buClr>
              <a:buSzPts val="2800"/>
              <a:buNone/>
              <a:defRPr>
                <a:solidFill>
                  <a:srgbClr val="5F6368"/>
                </a:solidFill>
              </a:defRPr>
            </a:lvl3pPr>
            <a:lvl4pPr lvl="3" algn="l">
              <a:lnSpc>
                <a:spcPct val="100000"/>
              </a:lnSpc>
              <a:spcBef>
                <a:spcPts val="0"/>
              </a:spcBef>
              <a:spcAft>
                <a:spcPts val="0"/>
              </a:spcAft>
              <a:buClr>
                <a:srgbClr val="5F6368"/>
              </a:buClr>
              <a:buSzPts val="2800"/>
              <a:buNone/>
              <a:defRPr>
                <a:solidFill>
                  <a:srgbClr val="5F6368"/>
                </a:solidFill>
              </a:defRPr>
            </a:lvl4pPr>
            <a:lvl5pPr lvl="4" algn="l">
              <a:lnSpc>
                <a:spcPct val="100000"/>
              </a:lnSpc>
              <a:spcBef>
                <a:spcPts val="0"/>
              </a:spcBef>
              <a:spcAft>
                <a:spcPts val="0"/>
              </a:spcAft>
              <a:buClr>
                <a:srgbClr val="5F6368"/>
              </a:buClr>
              <a:buSzPts val="2800"/>
              <a:buNone/>
              <a:defRPr>
                <a:solidFill>
                  <a:srgbClr val="5F6368"/>
                </a:solidFill>
              </a:defRPr>
            </a:lvl5pPr>
            <a:lvl6pPr lvl="5" algn="l">
              <a:lnSpc>
                <a:spcPct val="100000"/>
              </a:lnSpc>
              <a:spcBef>
                <a:spcPts val="0"/>
              </a:spcBef>
              <a:spcAft>
                <a:spcPts val="0"/>
              </a:spcAft>
              <a:buClr>
                <a:srgbClr val="5F6368"/>
              </a:buClr>
              <a:buSzPts val="2800"/>
              <a:buNone/>
              <a:defRPr>
                <a:solidFill>
                  <a:srgbClr val="5F6368"/>
                </a:solidFill>
              </a:defRPr>
            </a:lvl6pPr>
            <a:lvl7pPr lvl="6" algn="l">
              <a:lnSpc>
                <a:spcPct val="100000"/>
              </a:lnSpc>
              <a:spcBef>
                <a:spcPts val="0"/>
              </a:spcBef>
              <a:spcAft>
                <a:spcPts val="0"/>
              </a:spcAft>
              <a:buClr>
                <a:srgbClr val="5F6368"/>
              </a:buClr>
              <a:buSzPts val="2800"/>
              <a:buNone/>
              <a:defRPr>
                <a:solidFill>
                  <a:srgbClr val="5F6368"/>
                </a:solidFill>
              </a:defRPr>
            </a:lvl7pPr>
            <a:lvl8pPr lvl="7" algn="l">
              <a:lnSpc>
                <a:spcPct val="100000"/>
              </a:lnSpc>
              <a:spcBef>
                <a:spcPts val="0"/>
              </a:spcBef>
              <a:spcAft>
                <a:spcPts val="0"/>
              </a:spcAft>
              <a:buClr>
                <a:srgbClr val="5F6368"/>
              </a:buClr>
              <a:buSzPts val="2800"/>
              <a:buNone/>
              <a:defRPr>
                <a:solidFill>
                  <a:srgbClr val="5F6368"/>
                </a:solidFill>
              </a:defRPr>
            </a:lvl8pPr>
            <a:lvl9pPr lvl="8" algn="l">
              <a:lnSpc>
                <a:spcPct val="100000"/>
              </a:lnSpc>
              <a:spcBef>
                <a:spcPts val="0"/>
              </a:spcBef>
              <a:spcAft>
                <a:spcPts val="0"/>
              </a:spcAft>
              <a:buClr>
                <a:srgbClr val="5F6368"/>
              </a:buClr>
              <a:buSzPts val="2800"/>
              <a:buNone/>
              <a:defRPr>
                <a:solidFill>
                  <a:srgbClr val="5F6368"/>
                </a:solidFill>
              </a:defRPr>
            </a:lvl9pPr>
          </a:lstStyle>
          <a:p/>
        </p:txBody>
      </p:sp>
      <p:sp>
        <p:nvSpPr>
          <p:cNvPr id="36" name="Google Shape;36;p73"/>
          <p:cNvSpPr txBox="1"/>
          <p:nvPr>
            <p:ph idx="3" type="title"/>
          </p:nvPr>
        </p:nvSpPr>
        <p:spPr>
          <a:xfrm>
            <a:off x="311700" y="3302475"/>
            <a:ext cx="4121100" cy="583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5F6368"/>
              </a:buClr>
              <a:buSzPts val="2500"/>
              <a:buFont typeface="Roboto Mono Light"/>
              <a:buNone/>
              <a:defRPr b="0" sz="2500">
                <a:solidFill>
                  <a:srgbClr val="5F6368"/>
                </a:solidFill>
                <a:latin typeface="Roboto Mono Light"/>
                <a:ea typeface="Roboto Mono Light"/>
                <a:cs typeface="Roboto Mono Light"/>
                <a:sym typeface="Roboto Mono Light"/>
              </a:defRPr>
            </a:lvl1pPr>
            <a:lvl2pPr lvl="1"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algn="l">
              <a:lnSpc>
                <a:spcPct val="100000"/>
              </a:lnSpc>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pic>
        <p:nvPicPr>
          <p:cNvPr id="37" name="Google Shape;37;p73"/>
          <p:cNvPicPr preferRelativeResize="0"/>
          <p:nvPr/>
        </p:nvPicPr>
        <p:blipFill rotWithShape="1">
          <a:blip r:embed="rId2">
            <a:alphaModFix/>
          </a:blip>
          <a:srcRect b="0" l="0" r="0" t="0"/>
          <a:stretch/>
        </p:blipFill>
        <p:spPr>
          <a:xfrm>
            <a:off x="5149834" y="0"/>
            <a:ext cx="3994166"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0F0F0"/>
        </a:solidFill>
      </p:bgPr>
    </p:bg>
    <p:spTree>
      <p:nvGrpSpPr>
        <p:cNvPr id="5" name="Shape 5"/>
        <p:cNvGrpSpPr/>
        <p:nvPr/>
      </p:nvGrpSpPr>
      <p:grpSpPr>
        <a:xfrm>
          <a:off x="0" y="0"/>
          <a:ext cx="0" cy="0"/>
          <a:chOff x="0" y="0"/>
          <a:chExt cx="0" cy="0"/>
        </a:xfrm>
      </p:grpSpPr>
      <p:sp>
        <p:nvSpPr>
          <p:cNvPr id="6" name="Google Shape;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Mono Light"/>
              <a:buChar char="●"/>
              <a:defRPr b="0" i="0" sz="1800" u="none" cap="none" strike="noStrike">
                <a:solidFill>
                  <a:schemeClr val="dk2"/>
                </a:solidFill>
                <a:latin typeface="Roboto Mono Light"/>
                <a:ea typeface="Roboto Mono Light"/>
                <a:cs typeface="Roboto Mono Light"/>
                <a:sym typeface="Roboto Mono Light"/>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idsworldwide.org/get-inspired/video/sentiment-analysis-customer-survey-ques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2"/>
          <p:cNvPicPr preferRelativeResize="0"/>
          <p:nvPr/>
        </p:nvPicPr>
        <p:blipFill rotWithShape="1">
          <a:blip r:embed="rId3">
            <a:alphaModFix/>
          </a:blip>
          <a:srcRect b="0" l="13186" r="13186" t="0"/>
          <a:stretch/>
        </p:blipFill>
        <p:spPr>
          <a:xfrm>
            <a:off x="5028425" y="321750"/>
            <a:ext cx="3969175" cy="4732100"/>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25" y="0"/>
            <a:ext cx="9144044" cy="5143501"/>
          </a:xfrm>
          <a:prstGeom prst="rect">
            <a:avLst/>
          </a:prstGeom>
          <a:noFill/>
          <a:ln>
            <a:noFill/>
          </a:ln>
        </p:spPr>
      </p:pic>
      <p:sp>
        <p:nvSpPr>
          <p:cNvPr id="84" name="Google Shape;84;p2"/>
          <p:cNvSpPr txBox="1"/>
          <p:nvPr>
            <p:ph type="title"/>
          </p:nvPr>
        </p:nvSpPr>
        <p:spPr>
          <a:xfrm>
            <a:off x="181336" y="1458795"/>
            <a:ext cx="4847100" cy="17361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Clr>
                <a:schemeClr val="dk1"/>
              </a:buClr>
              <a:buSzPts val="1100"/>
              <a:buFont typeface="Arial"/>
              <a:buNone/>
            </a:pPr>
            <a:r>
              <a:rPr lang="en" sz="3199"/>
              <a:t>Application of Machine Learning Models to Predict Heart Disease</a:t>
            </a:r>
            <a:endParaRPr/>
          </a:p>
        </p:txBody>
      </p:sp>
      <p:sp>
        <p:nvSpPr>
          <p:cNvPr id="85" name="Google Shape;85;p2"/>
          <p:cNvSpPr txBox="1"/>
          <p:nvPr/>
        </p:nvSpPr>
        <p:spPr>
          <a:xfrm>
            <a:off x="824750" y="997332"/>
            <a:ext cx="2111100" cy="374700"/>
          </a:xfrm>
          <a:prstGeom prst="rect">
            <a:avLst/>
          </a:prstGeom>
          <a:noFill/>
          <a:ln>
            <a:noFill/>
          </a:ln>
        </p:spPr>
        <p:txBody>
          <a:bodyPr anchorCtr="0" anchor="t" bIns="91425" lIns="91425" spcFirstLastPara="1" rIns="91425" wrap="square" tIns="91425">
            <a:spAutoFit/>
          </a:bodyPr>
          <a:lstStyle/>
          <a:p>
            <a:pPr indent="0" lvl="0" marL="0" marR="0" rtl="0" algn="ctr">
              <a:lnSpc>
                <a:spcPct val="95000"/>
              </a:lnSpc>
              <a:spcBef>
                <a:spcPts val="0"/>
              </a:spcBef>
              <a:spcAft>
                <a:spcPts val="0"/>
              </a:spcAft>
              <a:buClr>
                <a:srgbClr val="000000"/>
              </a:buClr>
              <a:buSzPts val="1300"/>
              <a:buFont typeface="Arial"/>
              <a:buNone/>
            </a:pPr>
            <a:r>
              <a:rPr lang="en" sz="1300">
                <a:solidFill>
                  <a:schemeClr val="dk1"/>
                </a:solidFill>
              </a:rPr>
              <a:t>Detroit, Michigan</a:t>
            </a:r>
            <a:endParaRPr b="0" i="0" sz="100" u="none" cap="none" strike="noStrike">
              <a:solidFill>
                <a:srgbClr val="000000"/>
              </a:solidFill>
              <a:latin typeface="Arial"/>
              <a:ea typeface="Arial"/>
              <a:cs typeface="Arial"/>
              <a:sym typeface="Arial"/>
            </a:endParaRPr>
          </a:p>
        </p:txBody>
      </p:sp>
      <p:sp>
        <p:nvSpPr>
          <p:cNvPr id="86" name="Google Shape;86;p2"/>
          <p:cNvSpPr txBox="1"/>
          <p:nvPr/>
        </p:nvSpPr>
        <p:spPr>
          <a:xfrm>
            <a:off x="580026" y="3481300"/>
            <a:ext cx="4448400" cy="16323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1900">
                <a:solidFill>
                  <a:schemeClr val="dk2"/>
                </a:solidFill>
              </a:rPr>
              <a:t>Ankita Guha, </a:t>
            </a:r>
            <a:endParaRPr sz="1900">
              <a:solidFill>
                <a:schemeClr val="dk2"/>
              </a:solidFill>
            </a:endParaRPr>
          </a:p>
          <a:p>
            <a:pPr indent="0" lvl="0" marL="0" marR="0" rtl="0" algn="l">
              <a:lnSpc>
                <a:spcPct val="100000"/>
              </a:lnSpc>
              <a:spcBef>
                <a:spcPts val="0"/>
              </a:spcBef>
              <a:spcAft>
                <a:spcPts val="0"/>
              </a:spcAft>
              <a:buClr>
                <a:srgbClr val="000000"/>
              </a:buClr>
              <a:buSzPts val="1400"/>
              <a:buFont typeface="Arial"/>
              <a:buNone/>
            </a:pPr>
            <a:r>
              <a:rPr lang="en" sz="1900">
                <a:solidFill>
                  <a:schemeClr val="dk2"/>
                </a:solidFill>
              </a:rPr>
              <a:t>Freudenberg e-Power System</a:t>
            </a:r>
            <a:endParaRPr sz="1900">
              <a:solidFill>
                <a:schemeClr val="dk2"/>
              </a:solidFill>
            </a:endParaRPr>
          </a:p>
          <a:p>
            <a:pPr indent="0" lvl="0" marL="0" rtl="0" algn="l">
              <a:lnSpc>
                <a:spcPct val="95000"/>
              </a:lnSpc>
              <a:spcBef>
                <a:spcPts val="0"/>
              </a:spcBef>
              <a:spcAft>
                <a:spcPts val="0"/>
              </a:spcAft>
              <a:buClr>
                <a:schemeClr val="dk1"/>
              </a:buClr>
              <a:buSzPts val="4000"/>
              <a:buFont typeface="Arial"/>
              <a:buNone/>
            </a:pPr>
            <a:r>
              <a:t/>
            </a:r>
            <a:endParaRPr sz="1900">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900">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eb595a096_0_4"/>
          <p:cNvSpPr txBox="1"/>
          <p:nvPr>
            <p:ph type="title"/>
          </p:nvPr>
        </p:nvSpPr>
        <p:spPr>
          <a:xfrm>
            <a:off x="332175" y="1831775"/>
            <a:ext cx="4456800" cy="146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5000"/>
              <a:t>Models Performance </a:t>
            </a:r>
            <a:endParaRPr b="0" sz="5000"/>
          </a:p>
        </p:txBody>
      </p:sp>
      <p:sp>
        <p:nvSpPr>
          <p:cNvPr id="182" name="Google Shape;182;g30eb595a096_0_4"/>
          <p:cNvSpPr/>
          <p:nvPr/>
        </p:nvSpPr>
        <p:spPr>
          <a:xfrm>
            <a:off x="308125" y="32370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lang="en" sz="2000">
                <a:solidFill>
                  <a:srgbClr val="1E1E1E"/>
                </a:solidFill>
                <a:latin typeface="Roboto Mono"/>
                <a:ea typeface="Roboto Mono"/>
                <a:cs typeface="Roboto Mono"/>
                <a:sym typeface="Roboto Mono"/>
              </a:rPr>
              <a:t>Summary</a:t>
            </a:r>
            <a:endParaRPr b="1" i="0" sz="2000" u="none" cap="none" strike="noStrike">
              <a:solidFill>
                <a:srgbClr val="1E1E1E"/>
              </a:solidFill>
              <a:latin typeface="Roboto Mono"/>
              <a:ea typeface="Roboto Mono"/>
              <a:cs typeface="Roboto Mono"/>
              <a:sym typeface="Roboto Mono"/>
            </a:endParaRPr>
          </a:p>
        </p:txBody>
      </p:sp>
      <p:sp>
        <p:nvSpPr>
          <p:cNvPr id="183" name="Google Shape;183;g30eb595a096_0_4"/>
          <p:cNvSpPr/>
          <p:nvPr/>
        </p:nvSpPr>
        <p:spPr>
          <a:xfrm>
            <a:off x="308125" y="412515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lang="en" sz="2000">
                <a:solidFill>
                  <a:srgbClr val="1E1E1E"/>
                </a:solidFill>
                <a:latin typeface="Roboto Mono"/>
                <a:ea typeface="Roboto Mono"/>
                <a:cs typeface="Roboto Mono"/>
                <a:sym typeface="Roboto Mono"/>
              </a:rPr>
              <a:t>Based on LastRun </a:t>
            </a:r>
            <a:endParaRPr b="1" i="0" sz="2000" u="none" cap="none" strike="noStrike">
              <a:solidFill>
                <a:srgbClr val="1E1E1E"/>
              </a:solidFill>
              <a:latin typeface="Roboto Mono"/>
              <a:ea typeface="Roboto Mono"/>
              <a:cs typeface="Roboto Mono"/>
              <a:sym typeface="Roboto Mono"/>
            </a:endParaRPr>
          </a:p>
        </p:txBody>
      </p:sp>
      <p:sp>
        <p:nvSpPr>
          <p:cNvPr id="184" name="Google Shape;184;g30eb595a096_0_4"/>
          <p:cNvSpPr/>
          <p:nvPr/>
        </p:nvSpPr>
        <p:spPr>
          <a:xfrm>
            <a:off x="5072010" y="323700"/>
            <a:ext cx="1111500" cy="1111500"/>
          </a:xfrm>
          <a:prstGeom prst="ellipse">
            <a:avLst/>
          </a:prstGeom>
          <a:solidFill>
            <a:srgbClr val="FFE7A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85" name="Google Shape;185;g30eb595a096_0_4"/>
          <p:cNvSpPr/>
          <p:nvPr/>
        </p:nvSpPr>
        <p:spPr>
          <a:xfrm>
            <a:off x="7744135" y="3707705"/>
            <a:ext cx="1111500" cy="1111500"/>
          </a:xfrm>
          <a:prstGeom prst="ellipse">
            <a:avLst/>
          </a:prstGeom>
          <a:solidFill>
            <a:srgbClr val="FCE8E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86" name="Google Shape;186;g30eb595a096_0_4"/>
          <p:cNvSpPr/>
          <p:nvPr/>
        </p:nvSpPr>
        <p:spPr>
          <a:xfrm>
            <a:off x="4960025" y="323700"/>
            <a:ext cx="2746500" cy="4495500"/>
          </a:xfrm>
          <a:prstGeom prst="parallelogram">
            <a:avLst>
              <a:gd fmla="val 65106" name="adj"/>
            </a:avLst>
          </a:prstGeom>
          <a:solidFill>
            <a:srgbClr val="C3ECF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pic>
        <p:nvPicPr>
          <p:cNvPr id="187" name="Google Shape;187;g30eb595a096_0_4"/>
          <p:cNvPicPr preferRelativeResize="0"/>
          <p:nvPr/>
        </p:nvPicPr>
        <p:blipFill rotWithShape="1">
          <a:blip r:embed="rId3">
            <a:alphaModFix/>
          </a:blip>
          <a:srcRect b="0" l="0" r="0" t="0"/>
          <a:stretch/>
        </p:blipFill>
        <p:spPr>
          <a:xfrm>
            <a:off x="332170" y="1368424"/>
            <a:ext cx="377934" cy="2411074"/>
          </a:xfrm>
          <a:prstGeom prst="rect">
            <a:avLst/>
          </a:prstGeom>
          <a:noFill/>
          <a:ln>
            <a:noFill/>
          </a:ln>
        </p:spPr>
      </p:pic>
      <p:pic>
        <p:nvPicPr>
          <p:cNvPr id="188" name="Google Shape;188;g30eb595a096_0_4"/>
          <p:cNvPicPr preferRelativeResize="0"/>
          <p:nvPr/>
        </p:nvPicPr>
        <p:blipFill rotWithShape="1">
          <a:blip r:embed="rId3">
            <a:alphaModFix/>
          </a:blip>
          <a:srcRect b="0" l="0" r="0" t="0"/>
          <a:stretch/>
        </p:blipFill>
        <p:spPr>
          <a:xfrm rot="10800000">
            <a:off x="4411048" y="1368424"/>
            <a:ext cx="377934" cy="2411074"/>
          </a:xfrm>
          <a:prstGeom prst="rect">
            <a:avLst/>
          </a:prstGeom>
          <a:noFill/>
          <a:ln>
            <a:noFill/>
          </a:ln>
        </p:spPr>
      </p:pic>
      <p:sp>
        <p:nvSpPr>
          <p:cNvPr id="189" name="Google Shape;189;g30eb595a096_0_4"/>
          <p:cNvSpPr/>
          <p:nvPr/>
        </p:nvSpPr>
        <p:spPr>
          <a:xfrm>
            <a:off x="6146607" y="323700"/>
            <a:ext cx="2746500" cy="4495500"/>
          </a:xfrm>
          <a:prstGeom prst="parallelogram">
            <a:avLst>
              <a:gd fmla="val 65106" name="adj"/>
            </a:avLst>
          </a:prstGeom>
          <a:solidFill>
            <a:srgbClr val="CCF6C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graphicFrame>
        <p:nvGraphicFramePr>
          <p:cNvPr id="194" name="Google Shape;194;p7"/>
          <p:cNvGraphicFramePr/>
          <p:nvPr/>
        </p:nvGraphicFramePr>
        <p:xfrm>
          <a:off x="3089775" y="420250"/>
          <a:ext cx="3000000" cy="3000000"/>
        </p:xfrm>
        <a:graphic>
          <a:graphicData uri="http://schemas.openxmlformats.org/drawingml/2006/table">
            <a:tbl>
              <a:tblPr>
                <a:noFill/>
                <a:tableStyleId>{DFB876BF-522F-4412-833F-577270A970D1}</a:tableStyleId>
              </a:tblPr>
              <a:tblGrid>
                <a:gridCol w="2323000"/>
                <a:gridCol w="1827525"/>
              </a:tblGrid>
              <a:tr h="346625">
                <a:tc>
                  <a:txBody>
                    <a:bodyPr/>
                    <a:lstStyle/>
                    <a:p>
                      <a:pPr indent="0" lvl="0" marL="0" rtl="0" algn="l">
                        <a:spcBef>
                          <a:spcPts val="0"/>
                        </a:spcBef>
                        <a:spcAft>
                          <a:spcPts val="0"/>
                        </a:spcAft>
                        <a:buNone/>
                      </a:pPr>
                      <a:r>
                        <a:rPr b="1" lang="en" sz="1100"/>
                        <a:t>Models</a:t>
                      </a:r>
                      <a:endParaRPr b="1" sz="1100"/>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100"/>
                        <a:t>Performance (Accuracy)</a:t>
                      </a:r>
                      <a:endParaRPr b="1" sz="1100"/>
                    </a:p>
                  </a:txBody>
                  <a:tcPr marT="91425" marB="91425" marR="91425" marL="91425"/>
                </a:tc>
              </a:tr>
              <a:tr h="467700">
                <a:tc>
                  <a:txBody>
                    <a:bodyPr/>
                    <a:lstStyle/>
                    <a:p>
                      <a:pPr indent="0" lvl="0" marL="0" rtl="0" algn="l">
                        <a:spcBef>
                          <a:spcPts val="0"/>
                        </a:spcBef>
                        <a:spcAft>
                          <a:spcPts val="0"/>
                        </a:spcAft>
                        <a:buNone/>
                      </a:pPr>
                      <a:r>
                        <a:rPr lang="en" sz="1200"/>
                        <a:t>Logistic Regression</a:t>
                      </a:r>
                      <a:endParaRPr sz="1200"/>
                    </a:p>
                  </a:txBody>
                  <a:tcPr marT="91425" marB="91425" marR="91425" marL="91425"/>
                </a:tc>
                <a:tc>
                  <a:txBody>
                    <a:bodyPr/>
                    <a:lstStyle/>
                    <a:p>
                      <a:pPr indent="0" lvl="0" marL="0" rtl="0" algn="l">
                        <a:spcBef>
                          <a:spcPts val="0"/>
                        </a:spcBef>
                        <a:spcAft>
                          <a:spcPts val="0"/>
                        </a:spcAft>
                        <a:buNone/>
                      </a:pPr>
                      <a:r>
                        <a:rPr lang="en" sz="1200"/>
                        <a:t>83%</a:t>
                      </a:r>
                      <a:endParaRPr sz="1200"/>
                    </a:p>
                  </a:txBody>
                  <a:tcPr marT="91425" marB="91425" marR="91425" marL="91425"/>
                </a:tc>
              </a:tr>
              <a:tr h="536650">
                <a:tc>
                  <a:txBody>
                    <a:bodyPr/>
                    <a:lstStyle/>
                    <a:p>
                      <a:pPr indent="0" lvl="0" marL="0" rtl="0" algn="l">
                        <a:spcBef>
                          <a:spcPts val="0"/>
                        </a:spcBef>
                        <a:spcAft>
                          <a:spcPts val="0"/>
                        </a:spcAft>
                        <a:buNone/>
                      </a:pPr>
                      <a:r>
                        <a:rPr lang="en" sz="1200"/>
                        <a:t>Naive Bayes Classifier</a:t>
                      </a:r>
                      <a:endParaRPr sz="1200"/>
                    </a:p>
                  </a:txBody>
                  <a:tcPr marT="91425" marB="91425" marR="91425" marL="91425"/>
                </a:tc>
                <a:tc>
                  <a:txBody>
                    <a:bodyPr/>
                    <a:lstStyle/>
                    <a:p>
                      <a:pPr indent="0" lvl="0" marL="0" rtl="0" algn="l">
                        <a:spcBef>
                          <a:spcPts val="0"/>
                        </a:spcBef>
                        <a:spcAft>
                          <a:spcPts val="0"/>
                        </a:spcAft>
                        <a:buNone/>
                      </a:pPr>
                      <a:r>
                        <a:rPr lang="en" sz="1200"/>
                        <a:t>85.19%</a:t>
                      </a:r>
                      <a:endParaRPr sz="1200"/>
                    </a:p>
                  </a:txBody>
                  <a:tcPr marT="91425" marB="91425" marR="91425" marL="91425"/>
                </a:tc>
              </a:tr>
              <a:tr h="361725">
                <a:tc>
                  <a:txBody>
                    <a:bodyPr/>
                    <a:lstStyle/>
                    <a:p>
                      <a:pPr indent="0" lvl="0" marL="0" rtl="0" algn="l">
                        <a:spcBef>
                          <a:spcPts val="0"/>
                        </a:spcBef>
                        <a:spcAft>
                          <a:spcPts val="0"/>
                        </a:spcAft>
                        <a:buNone/>
                      </a:pPr>
                      <a:r>
                        <a:rPr lang="en" sz="1200"/>
                        <a:t>Simple SVM </a:t>
                      </a:r>
                      <a:endParaRPr sz="1200"/>
                    </a:p>
                  </a:txBody>
                  <a:tcPr marT="91425" marB="91425" marR="91425" marL="91425"/>
                </a:tc>
                <a:tc>
                  <a:txBody>
                    <a:bodyPr/>
                    <a:lstStyle/>
                    <a:p>
                      <a:pPr indent="0" lvl="0" marL="0" rtl="0" algn="l">
                        <a:spcBef>
                          <a:spcPts val="0"/>
                        </a:spcBef>
                        <a:spcAft>
                          <a:spcPts val="0"/>
                        </a:spcAft>
                        <a:buNone/>
                      </a:pPr>
                      <a:r>
                        <a:rPr lang="en" sz="1200"/>
                        <a:t>85%</a:t>
                      </a:r>
                      <a:endParaRPr sz="1200"/>
                    </a:p>
                  </a:txBody>
                  <a:tcPr marT="91425" marB="91425" marR="91425" marL="91425"/>
                </a:tc>
              </a:tr>
              <a:tr h="536650">
                <a:tc>
                  <a:txBody>
                    <a:bodyPr/>
                    <a:lstStyle/>
                    <a:p>
                      <a:pPr indent="0" lvl="0" marL="0" rtl="0" algn="l">
                        <a:spcBef>
                          <a:spcPts val="0"/>
                        </a:spcBef>
                        <a:spcAft>
                          <a:spcPts val="0"/>
                        </a:spcAft>
                        <a:buNone/>
                      </a:pPr>
                      <a:r>
                        <a:rPr lang="en" sz="1200"/>
                        <a:t>Polynomial Kernel SVM</a:t>
                      </a:r>
                      <a:endParaRPr sz="1200"/>
                    </a:p>
                  </a:txBody>
                  <a:tcPr marT="91425" marB="91425" marR="91425" marL="91425"/>
                </a:tc>
                <a:tc>
                  <a:txBody>
                    <a:bodyPr/>
                    <a:lstStyle/>
                    <a:p>
                      <a:pPr indent="0" lvl="0" marL="0" rtl="0" algn="l">
                        <a:spcBef>
                          <a:spcPts val="0"/>
                        </a:spcBef>
                        <a:spcAft>
                          <a:spcPts val="0"/>
                        </a:spcAft>
                        <a:buNone/>
                      </a:pPr>
                      <a:r>
                        <a:rPr lang="en" sz="1200"/>
                        <a:t>57%</a:t>
                      </a:r>
                      <a:endParaRPr sz="1200"/>
                    </a:p>
                  </a:txBody>
                  <a:tcPr marT="91425" marB="91425" marR="91425" marL="91425"/>
                </a:tc>
              </a:tr>
              <a:tr h="361725">
                <a:tc>
                  <a:txBody>
                    <a:bodyPr/>
                    <a:lstStyle/>
                    <a:p>
                      <a:pPr indent="0" lvl="0" marL="0" rtl="0" algn="l">
                        <a:spcBef>
                          <a:spcPts val="0"/>
                        </a:spcBef>
                        <a:spcAft>
                          <a:spcPts val="0"/>
                        </a:spcAft>
                        <a:buNone/>
                      </a:pPr>
                      <a:r>
                        <a:rPr lang="en" sz="1200"/>
                        <a:t>Gaussian Kernel SVM</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57%</a:t>
                      </a:r>
                      <a:endParaRPr sz="1200"/>
                    </a:p>
                  </a:txBody>
                  <a:tcPr marT="91425" marB="91425" marR="91425" marL="91425">
                    <a:lnB cap="flat" cmpd="sng" w="9525">
                      <a:solidFill>
                        <a:srgbClr val="9E9E9E"/>
                      </a:solidFill>
                      <a:prstDash val="solid"/>
                      <a:round/>
                      <a:headEnd len="sm" w="sm" type="none"/>
                      <a:tailEnd len="sm" w="sm" type="none"/>
                    </a:lnB>
                  </a:tcPr>
                </a:tc>
              </a:tr>
              <a:tr h="361725">
                <a:tc>
                  <a:txBody>
                    <a:bodyPr/>
                    <a:lstStyle/>
                    <a:p>
                      <a:pPr indent="0" lvl="0" marL="0" rtl="0" algn="l">
                        <a:spcBef>
                          <a:spcPts val="0"/>
                        </a:spcBef>
                        <a:spcAft>
                          <a:spcPts val="0"/>
                        </a:spcAft>
                        <a:buNone/>
                      </a:pPr>
                      <a:r>
                        <a:rPr lang="en" sz="1200"/>
                        <a:t>Sigmoid Kernel SVM</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46%</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1725">
                <a:tc>
                  <a:txBody>
                    <a:bodyPr/>
                    <a:lstStyle/>
                    <a:p>
                      <a:pPr indent="0" lvl="0" marL="0" rtl="0" algn="l">
                        <a:spcBef>
                          <a:spcPts val="0"/>
                        </a:spcBef>
                        <a:spcAft>
                          <a:spcPts val="0"/>
                        </a:spcAft>
                        <a:buNone/>
                      </a:pPr>
                      <a:r>
                        <a:rPr lang="en" sz="1200"/>
                        <a:t>Decision Tree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1725">
                <a:tc>
                  <a:txBody>
                    <a:bodyPr/>
                    <a:lstStyle/>
                    <a:p>
                      <a:pPr indent="0" lvl="0" marL="0" rtl="0" algn="l">
                        <a:spcBef>
                          <a:spcPts val="0"/>
                        </a:spcBef>
                        <a:spcAft>
                          <a:spcPts val="0"/>
                        </a:spcAft>
                        <a:buNone/>
                      </a:pPr>
                      <a:r>
                        <a:rPr lang="en" sz="1200"/>
                        <a:t>Random Forest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77%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2575">
                <a:tc>
                  <a:txBody>
                    <a:bodyPr/>
                    <a:lstStyle/>
                    <a:p>
                      <a:pPr indent="0" lvl="0" marL="0" rtl="0" algn="l">
                        <a:spcBef>
                          <a:spcPts val="0"/>
                        </a:spcBef>
                        <a:spcAft>
                          <a:spcPts val="0"/>
                        </a:spcAft>
                        <a:buNone/>
                      </a:pPr>
                      <a:r>
                        <a:rPr lang="en" sz="1200"/>
                        <a:t>Multilayer Perceptron Neural Network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74%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6813718" y="840977"/>
            <a:ext cx="1506000" cy="323700"/>
          </a:xfrm>
          <a:prstGeom prst="rect">
            <a:avLst/>
          </a:prstGeom>
          <a:noFill/>
          <a:ln>
            <a:noFill/>
          </a:ln>
        </p:spPr>
        <p:txBody>
          <a:bodyPr anchorCtr="0" anchor="t" bIns="91425" lIns="91425" spcFirstLastPara="1" rIns="91425" wrap="square" tIns="91425">
            <a:spAutoFit/>
          </a:bodyPr>
          <a:lstStyle/>
          <a:p>
            <a:pPr indent="0" lvl="0" marL="0" marR="0" rtl="0" algn="ctr">
              <a:lnSpc>
                <a:spcPct val="95000"/>
              </a:lnSpc>
              <a:spcBef>
                <a:spcPts val="0"/>
              </a:spcBef>
              <a:spcAft>
                <a:spcPts val="0"/>
              </a:spcAft>
              <a:buClr>
                <a:srgbClr val="000000"/>
              </a:buClr>
              <a:buSzPts val="950"/>
              <a:buFont typeface="Arial"/>
              <a:buNone/>
            </a:pPr>
            <a:r>
              <a:rPr lang="en" sz="950">
                <a:solidFill>
                  <a:schemeClr val="dk1"/>
                </a:solidFill>
              </a:rPr>
              <a:t>Detroit</a:t>
            </a:r>
            <a:endParaRPr b="0" i="0" sz="950" u="none" cap="none" strike="noStrike">
              <a:solidFill>
                <a:srgbClr val="000000"/>
              </a:solidFill>
              <a:latin typeface="Arial"/>
              <a:ea typeface="Arial"/>
              <a:cs typeface="Arial"/>
              <a:sym typeface="Arial"/>
            </a:endParaRPr>
          </a:p>
        </p:txBody>
      </p:sp>
      <p:sp>
        <p:nvSpPr>
          <p:cNvPr id="200" name="Google Shape;200;p12"/>
          <p:cNvSpPr txBox="1"/>
          <p:nvPr/>
        </p:nvSpPr>
        <p:spPr>
          <a:xfrm>
            <a:off x="2893107" y="1735050"/>
            <a:ext cx="4493700" cy="16734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None/>
            </a:pPr>
            <a:r>
              <a:rPr lang="en" sz="3300">
                <a:solidFill>
                  <a:srgbClr val="1E1E1E"/>
                </a:solidFill>
              </a:rPr>
              <a:t>Questions!</a:t>
            </a:r>
            <a:endParaRPr sz="3300">
              <a:solidFill>
                <a:srgbClr val="1E1E1E"/>
              </a:solidFill>
            </a:endParaRPr>
          </a:p>
        </p:txBody>
      </p:sp>
      <p:pic>
        <p:nvPicPr>
          <p:cNvPr id="201" name="Google Shape;201;p12"/>
          <p:cNvPicPr preferRelativeResize="0"/>
          <p:nvPr/>
        </p:nvPicPr>
        <p:blipFill rotWithShape="1">
          <a:blip r:embed="rId3">
            <a:alphaModFix/>
          </a:blip>
          <a:srcRect b="0" l="7904" r="8181" t="0"/>
          <a:stretch/>
        </p:blipFill>
        <p:spPr>
          <a:xfrm>
            <a:off x="3583988" y="3363225"/>
            <a:ext cx="1444425" cy="152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0e1f160063_0_5"/>
          <p:cNvSpPr txBox="1"/>
          <p:nvPr>
            <p:ph type="title"/>
          </p:nvPr>
        </p:nvSpPr>
        <p:spPr>
          <a:xfrm>
            <a:off x="332175" y="1831775"/>
            <a:ext cx="4456800" cy="146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5000"/>
              <a:t>Introduction</a:t>
            </a:r>
            <a:endParaRPr b="0" sz="5000"/>
          </a:p>
        </p:txBody>
      </p:sp>
      <p:sp>
        <p:nvSpPr>
          <p:cNvPr id="92" name="Google Shape;92;g30e1f160063_0_5"/>
          <p:cNvSpPr/>
          <p:nvPr/>
        </p:nvSpPr>
        <p:spPr>
          <a:xfrm>
            <a:off x="308125" y="32370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93" name="Google Shape;93;g30e1f160063_0_5"/>
          <p:cNvSpPr/>
          <p:nvPr/>
        </p:nvSpPr>
        <p:spPr>
          <a:xfrm>
            <a:off x="308125" y="412515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94" name="Google Shape;94;g30e1f160063_0_5"/>
          <p:cNvSpPr/>
          <p:nvPr/>
        </p:nvSpPr>
        <p:spPr>
          <a:xfrm>
            <a:off x="5072010" y="323700"/>
            <a:ext cx="1111500" cy="1111500"/>
          </a:xfrm>
          <a:prstGeom prst="ellipse">
            <a:avLst/>
          </a:prstGeom>
          <a:solidFill>
            <a:srgbClr val="FFE7A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95" name="Google Shape;95;g30e1f160063_0_5"/>
          <p:cNvSpPr/>
          <p:nvPr/>
        </p:nvSpPr>
        <p:spPr>
          <a:xfrm>
            <a:off x="7744135" y="3707705"/>
            <a:ext cx="1111500" cy="1111500"/>
          </a:xfrm>
          <a:prstGeom prst="ellipse">
            <a:avLst/>
          </a:prstGeom>
          <a:solidFill>
            <a:srgbClr val="FCE8E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96" name="Google Shape;96;g30e1f160063_0_5"/>
          <p:cNvSpPr/>
          <p:nvPr/>
        </p:nvSpPr>
        <p:spPr>
          <a:xfrm>
            <a:off x="4960025" y="323700"/>
            <a:ext cx="2746500" cy="4495500"/>
          </a:xfrm>
          <a:prstGeom prst="parallelogram">
            <a:avLst>
              <a:gd fmla="val 65106" name="adj"/>
            </a:avLst>
          </a:prstGeom>
          <a:solidFill>
            <a:srgbClr val="C3ECF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pic>
        <p:nvPicPr>
          <p:cNvPr id="97" name="Google Shape;97;g30e1f160063_0_5"/>
          <p:cNvPicPr preferRelativeResize="0"/>
          <p:nvPr/>
        </p:nvPicPr>
        <p:blipFill rotWithShape="1">
          <a:blip r:embed="rId3">
            <a:alphaModFix/>
          </a:blip>
          <a:srcRect b="0" l="0" r="0" t="0"/>
          <a:stretch/>
        </p:blipFill>
        <p:spPr>
          <a:xfrm>
            <a:off x="332170" y="1368424"/>
            <a:ext cx="377934" cy="2411074"/>
          </a:xfrm>
          <a:prstGeom prst="rect">
            <a:avLst/>
          </a:prstGeom>
          <a:noFill/>
          <a:ln>
            <a:noFill/>
          </a:ln>
        </p:spPr>
      </p:pic>
      <p:pic>
        <p:nvPicPr>
          <p:cNvPr id="98" name="Google Shape;98;g30e1f160063_0_5"/>
          <p:cNvPicPr preferRelativeResize="0"/>
          <p:nvPr/>
        </p:nvPicPr>
        <p:blipFill rotWithShape="1">
          <a:blip r:embed="rId3">
            <a:alphaModFix/>
          </a:blip>
          <a:srcRect b="0" l="0" r="0" t="0"/>
          <a:stretch/>
        </p:blipFill>
        <p:spPr>
          <a:xfrm rot="10800000">
            <a:off x="4411048" y="1368424"/>
            <a:ext cx="377934" cy="2411074"/>
          </a:xfrm>
          <a:prstGeom prst="rect">
            <a:avLst/>
          </a:prstGeom>
          <a:noFill/>
          <a:ln>
            <a:noFill/>
          </a:ln>
        </p:spPr>
      </p:pic>
      <p:sp>
        <p:nvSpPr>
          <p:cNvPr id="99" name="Google Shape;99;g30e1f160063_0_5"/>
          <p:cNvSpPr/>
          <p:nvPr/>
        </p:nvSpPr>
        <p:spPr>
          <a:xfrm>
            <a:off x="6146607" y="323700"/>
            <a:ext cx="2746500" cy="4495500"/>
          </a:xfrm>
          <a:prstGeom prst="parallelogram">
            <a:avLst>
              <a:gd fmla="val 65106" name="adj"/>
            </a:avLst>
          </a:prstGeom>
          <a:solidFill>
            <a:srgbClr val="CCF6C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671125" y="1877825"/>
            <a:ext cx="6529800" cy="27888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b="0" lang="en" sz="1100"/>
              <a:t>Ankita is working as a Data Analyst Programmer at Freudenberg Group. She works mainly on automating business processes, designing ETL pipelines, developing dashboards, statistical analysis &amp; testing along with developing Machine Learning Models to predict &amp; classify battery signals telemetry data. She is a Google Women Tech Makers Ambassador, since 2023 and active in the tech community in the field of Data Science, Decision Science and Machine Learning. She is also one of the first Advisors for the first cohort of the Women in Data Science (WiDS) Career Catalyst, for the year of 2024. Earlier this year she was invited as one of the Judges at the UC Berkeley AI Hackathon, 2024 in Berkeley, California. She was also invited as one of the Judges for the NASA Space Apps Challenge 2024, for Cleveland, Ohio. Last year she was invited to speak at Women in Data Science (WiDS) Conference workshop in association with Stanford University where she presented a LIVE demo on “</a:t>
            </a:r>
            <a:r>
              <a:rPr b="0" lang="en" sz="1100" u="sng">
                <a:solidFill>
                  <a:schemeClr val="hlink"/>
                </a:solidFill>
                <a:hlinkClick r:id="rId3"/>
              </a:rPr>
              <a:t>Customer Sentiment Analysis using R</a:t>
            </a:r>
            <a:r>
              <a:rPr b="0" lang="en" sz="1100"/>
              <a:t>”. Her grad school Research Paper “Predicting Heart Diseases with ML” got selected at Australia &amp; New Zealand Statistical Conference. She was a finalist at the INFORMS Chicago Impactful Analytics Prize in the year of 2021. She also won Grace Hopper Celebration (GHC) Scholarship in the year 2021. Her areas of interest is Machine Learning, Data Engineering, NLP, Decision Science, LLM, Deep Learning and AI.</a:t>
            </a:r>
            <a:endParaRPr b="0" sz="1100"/>
          </a:p>
          <a:p>
            <a:pPr indent="0" lvl="0" marL="0" rtl="0" algn="l">
              <a:lnSpc>
                <a:spcPct val="115000"/>
              </a:lnSpc>
              <a:spcBef>
                <a:spcPts val="0"/>
              </a:spcBef>
              <a:spcAft>
                <a:spcPts val="0"/>
              </a:spcAft>
              <a:buNone/>
            </a:pPr>
            <a:r>
              <a:rPr b="0" lang="en" sz="1100"/>
              <a:t> </a:t>
            </a:r>
            <a:endParaRPr b="0" sz="1100"/>
          </a:p>
          <a:p>
            <a:pPr indent="0" lvl="0" marL="0" rtl="0" algn="l">
              <a:spcBef>
                <a:spcPts val="0"/>
              </a:spcBef>
              <a:spcAft>
                <a:spcPts val="0"/>
              </a:spcAft>
              <a:buNone/>
            </a:pPr>
            <a:r>
              <a:t/>
            </a:r>
            <a:endParaRPr b="0" sz="1100"/>
          </a:p>
          <a:p>
            <a:pPr indent="0" lvl="0" marL="0" rtl="0" algn="l">
              <a:lnSpc>
                <a:spcPct val="100000"/>
              </a:lnSpc>
              <a:spcBef>
                <a:spcPts val="0"/>
              </a:spcBef>
              <a:spcAft>
                <a:spcPts val="0"/>
              </a:spcAft>
              <a:buNone/>
            </a:pPr>
            <a:r>
              <a:t/>
            </a:r>
            <a:endParaRPr b="0" sz="1290"/>
          </a:p>
          <a:p>
            <a:pPr indent="0" lvl="0" marL="457200" rtl="0" algn="l">
              <a:lnSpc>
                <a:spcPct val="100000"/>
              </a:lnSpc>
              <a:spcBef>
                <a:spcPts val="0"/>
              </a:spcBef>
              <a:spcAft>
                <a:spcPts val="0"/>
              </a:spcAft>
              <a:buNone/>
            </a:pPr>
            <a:r>
              <a:t/>
            </a:r>
            <a:endParaRPr sz="3583"/>
          </a:p>
        </p:txBody>
      </p:sp>
      <p:sp>
        <p:nvSpPr>
          <p:cNvPr id="105" name="Google Shape;105;p3"/>
          <p:cNvSpPr txBox="1"/>
          <p:nvPr/>
        </p:nvSpPr>
        <p:spPr>
          <a:xfrm>
            <a:off x="6494868" y="1176612"/>
            <a:ext cx="1506000" cy="323700"/>
          </a:xfrm>
          <a:prstGeom prst="rect">
            <a:avLst/>
          </a:prstGeom>
          <a:noFill/>
          <a:ln>
            <a:noFill/>
          </a:ln>
        </p:spPr>
        <p:txBody>
          <a:bodyPr anchorCtr="0" anchor="t" bIns="91425" lIns="91425" spcFirstLastPara="1" rIns="91425" wrap="square" tIns="91425">
            <a:spAutoFit/>
          </a:bodyPr>
          <a:lstStyle/>
          <a:p>
            <a:pPr indent="0" lvl="0" marL="0" marR="0" rtl="0" algn="ctr">
              <a:lnSpc>
                <a:spcPct val="95000"/>
              </a:lnSpc>
              <a:spcBef>
                <a:spcPts val="0"/>
              </a:spcBef>
              <a:spcAft>
                <a:spcPts val="0"/>
              </a:spcAft>
              <a:buClr>
                <a:srgbClr val="000000"/>
              </a:buClr>
              <a:buSzPts val="950"/>
              <a:buFont typeface="Arial"/>
              <a:buNone/>
            </a:pPr>
            <a:r>
              <a:rPr lang="en" sz="950">
                <a:solidFill>
                  <a:schemeClr val="dk1"/>
                </a:solidFill>
              </a:rPr>
              <a:t>Detroit, Michigan</a:t>
            </a:r>
            <a:endParaRPr b="0" i="0" sz="95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1365250" y="1103325"/>
            <a:ext cx="5659500" cy="592200"/>
          </a:xfrm>
          <a:prstGeom prst="roundRect">
            <a:avLst>
              <a:gd fmla="val 50000" name="adj"/>
            </a:avLst>
          </a:prstGeom>
          <a:solidFill>
            <a:schemeClr val="lt1"/>
          </a:solidFill>
          <a:ln cap="flat" cmpd="sng" w="19050">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2200"/>
              <a:t>Jupyter Lab | Jupyter </a:t>
            </a:r>
            <a:r>
              <a:rPr lang="en" sz="2200"/>
              <a:t>Notebook | Colab</a:t>
            </a:r>
            <a:endParaRPr b="0" i="0" sz="2200" u="none" cap="none" strike="noStrike">
              <a:solidFill>
                <a:srgbClr val="000000"/>
              </a:solidFill>
              <a:latin typeface="Arial"/>
              <a:ea typeface="Arial"/>
              <a:cs typeface="Arial"/>
              <a:sym typeface="Arial"/>
            </a:endParaRPr>
          </a:p>
        </p:txBody>
      </p:sp>
      <p:sp>
        <p:nvSpPr>
          <p:cNvPr id="111" name="Google Shape;111;p17"/>
          <p:cNvSpPr/>
          <p:nvPr/>
        </p:nvSpPr>
        <p:spPr>
          <a:xfrm>
            <a:off x="1365250" y="1873238"/>
            <a:ext cx="6508800" cy="592200"/>
          </a:xfrm>
          <a:prstGeom prst="roundRect">
            <a:avLst>
              <a:gd fmla="val 50000" name="adj"/>
            </a:avLst>
          </a:prstGeom>
          <a:solidFill>
            <a:schemeClr val="lt1"/>
          </a:solidFill>
          <a:ln cap="flat" cmpd="sng" w="19050">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2200"/>
              <a:t>Anaconda | Conda</a:t>
            </a:r>
            <a:endParaRPr b="0" i="0" sz="2200" u="none" cap="none" strike="noStrike">
              <a:solidFill>
                <a:srgbClr val="000000"/>
              </a:solidFill>
              <a:latin typeface="Arial"/>
              <a:ea typeface="Arial"/>
              <a:cs typeface="Arial"/>
              <a:sym typeface="Arial"/>
            </a:endParaRPr>
          </a:p>
        </p:txBody>
      </p:sp>
      <p:pic>
        <p:nvPicPr>
          <p:cNvPr id="112" name="Google Shape;112;p17"/>
          <p:cNvPicPr preferRelativeResize="0"/>
          <p:nvPr/>
        </p:nvPicPr>
        <p:blipFill rotWithShape="1">
          <a:blip r:embed="rId3">
            <a:alphaModFix/>
          </a:blip>
          <a:srcRect b="29113" l="0" r="0" t="0"/>
          <a:stretch/>
        </p:blipFill>
        <p:spPr>
          <a:xfrm>
            <a:off x="370625" y="1084715"/>
            <a:ext cx="731703" cy="629423"/>
          </a:xfrm>
          <a:prstGeom prst="rect">
            <a:avLst/>
          </a:prstGeom>
          <a:noFill/>
          <a:ln>
            <a:noFill/>
          </a:ln>
        </p:spPr>
      </p:pic>
      <p:pic>
        <p:nvPicPr>
          <p:cNvPr id="113" name="Google Shape;113;p17"/>
          <p:cNvPicPr preferRelativeResize="0"/>
          <p:nvPr/>
        </p:nvPicPr>
        <p:blipFill rotWithShape="1">
          <a:blip r:embed="rId4">
            <a:alphaModFix/>
          </a:blip>
          <a:srcRect b="29113" l="0" r="0" t="0"/>
          <a:stretch/>
        </p:blipFill>
        <p:spPr>
          <a:xfrm>
            <a:off x="373859" y="1854640"/>
            <a:ext cx="725239" cy="629422"/>
          </a:xfrm>
          <a:prstGeom prst="rect">
            <a:avLst/>
          </a:prstGeom>
          <a:noFill/>
          <a:ln>
            <a:noFill/>
          </a:ln>
        </p:spPr>
      </p:pic>
      <p:pic>
        <p:nvPicPr>
          <p:cNvPr id="114" name="Google Shape;114;p17"/>
          <p:cNvPicPr preferRelativeResize="0"/>
          <p:nvPr/>
        </p:nvPicPr>
        <p:blipFill rotWithShape="1">
          <a:blip r:embed="rId5">
            <a:alphaModFix/>
          </a:blip>
          <a:srcRect b="29113" l="0" r="0" t="0"/>
          <a:stretch/>
        </p:blipFill>
        <p:spPr>
          <a:xfrm>
            <a:off x="373855" y="2624565"/>
            <a:ext cx="725248" cy="629422"/>
          </a:xfrm>
          <a:prstGeom prst="rect">
            <a:avLst/>
          </a:prstGeom>
          <a:noFill/>
          <a:ln>
            <a:noFill/>
          </a:ln>
        </p:spPr>
      </p:pic>
      <p:pic>
        <p:nvPicPr>
          <p:cNvPr id="115" name="Google Shape;115;p17"/>
          <p:cNvPicPr preferRelativeResize="0"/>
          <p:nvPr/>
        </p:nvPicPr>
        <p:blipFill rotWithShape="1">
          <a:blip r:embed="rId6">
            <a:alphaModFix/>
          </a:blip>
          <a:srcRect b="29113" l="0" r="0" t="0"/>
          <a:stretch/>
        </p:blipFill>
        <p:spPr>
          <a:xfrm>
            <a:off x="373852" y="3394488"/>
            <a:ext cx="725248" cy="629422"/>
          </a:xfrm>
          <a:prstGeom prst="rect">
            <a:avLst/>
          </a:prstGeom>
          <a:noFill/>
          <a:ln>
            <a:noFill/>
          </a:ln>
        </p:spPr>
      </p:pic>
      <p:pic>
        <p:nvPicPr>
          <p:cNvPr id="116" name="Google Shape;116;p17"/>
          <p:cNvPicPr preferRelativeResize="0"/>
          <p:nvPr/>
        </p:nvPicPr>
        <p:blipFill rotWithShape="1">
          <a:blip r:embed="rId7">
            <a:alphaModFix/>
          </a:blip>
          <a:srcRect b="29113" l="0" r="0" t="0"/>
          <a:stretch/>
        </p:blipFill>
        <p:spPr>
          <a:xfrm>
            <a:off x="373852" y="4164415"/>
            <a:ext cx="725248" cy="629422"/>
          </a:xfrm>
          <a:prstGeom prst="rect">
            <a:avLst/>
          </a:prstGeom>
          <a:noFill/>
          <a:ln>
            <a:noFill/>
          </a:ln>
        </p:spPr>
      </p:pic>
      <p:sp>
        <p:nvSpPr>
          <p:cNvPr id="117" name="Google Shape;117;p17"/>
          <p:cNvSpPr/>
          <p:nvPr/>
        </p:nvSpPr>
        <p:spPr>
          <a:xfrm>
            <a:off x="1365250" y="2643175"/>
            <a:ext cx="2465400" cy="592200"/>
          </a:xfrm>
          <a:prstGeom prst="roundRect">
            <a:avLst>
              <a:gd fmla="val 50000" name="adj"/>
            </a:avLst>
          </a:prstGeom>
          <a:solidFill>
            <a:schemeClr val="lt1"/>
          </a:solidFill>
          <a:ln cap="flat" cmpd="sng" w="19050">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2200"/>
              <a:t>Python, 3.12.2</a:t>
            </a:r>
            <a:endParaRPr b="0" i="0" sz="2200" u="none" cap="none" strike="noStrike">
              <a:solidFill>
                <a:srgbClr val="000000"/>
              </a:solidFill>
              <a:latin typeface="Arial"/>
              <a:ea typeface="Arial"/>
              <a:cs typeface="Arial"/>
              <a:sym typeface="Arial"/>
            </a:endParaRPr>
          </a:p>
        </p:txBody>
      </p:sp>
      <p:sp>
        <p:nvSpPr>
          <p:cNvPr id="118" name="Google Shape;118;p17"/>
          <p:cNvSpPr/>
          <p:nvPr/>
        </p:nvSpPr>
        <p:spPr>
          <a:xfrm>
            <a:off x="1365250" y="3413125"/>
            <a:ext cx="7456200" cy="701700"/>
          </a:xfrm>
          <a:prstGeom prst="roundRect">
            <a:avLst>
              <a:gd fmla="val 50000" name="adj"/>
            </a:avLst>
          </a:prstGeom>
          <a:solidFill>
            <a:schemeClr val="lt1"/>
          </a:solidFill>
          <a:ln cap="flat" cmpd="sng" w="19050">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2200"/>
              <a:t>https://github.com/ankitaguhaoakland/Google-Michigan-DevFest-2024/tree/main</a:t>
            </a:r>
            <a:endParaRPr b="0" i="0" sz="2200" u="none" cap="none" strike="noStrike">
              <a:solidFill>
                <a:srgbClr val="000000"/>
              </a:solidFill>
              <a:latin typeface="Arial"/>
              <a:ea typeface="Arial"/>
              <a:cs typeface="Arial"/>
              <a:sym typeface="Arial"/>
            </a:endParaRPr>
          </a:p>
        </p:txBody>
      </p:sp>
      <p:sp>
        <p:nvSpPr>
          <p:cNvPr id="119" name="Google Shape;119;p17"/>
          <p:cNvSpPr/>
          <p:nvPr/>
        </p:nvSpPr>
        <p:spPr>
          <a:xfrm>
            <a:off x="1365250" y="4183050"/>
            <a:ext cx="3451800" cy="592200"/>
          </a:xfrm>
          <a:prstGeom prst="roundRect">
            <a:avLst>
              <a:gd fmla="val 50000" name="adj"/>
            </a:avLst>
          </a:prstGeom>
          <a:solidFill>
            <a:schemeClr val="lt1"/>
          </a:solidFill>
          <a:ln cap="flat" cmpd="sng" w="19050">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2200"/>
              <a:t>Let’s get started…</a:t>
            </a:r>
            <a:endParaRPr b="0" i="0" sz="2200" u="none" cap="none" strike="noStrike">
              <a:solidFill>
                <a:srgbClr val="000000"/>
              </a:solidFill>
              <a:latin typeface="Arial"/>
              <a:ea typeface="Arial"/>
              <a:cs typeface="Arial"/>
              <a:sym typeface="Arial"/>
            </a:endParaRPr>
          </a:p>
        </p:txBody>
      </p:sp>
      <p:sp>
        <p:nvSpPr>
          <p:cNvPr id="120" name="Google Shape;120;p17"/>
          <p:cNvSpPr txBox="1"/>
          <p:nvPr>
            <p:ph type="title"/>
          </p:nvPr>
        </p:nvSpPr>
        <p:spPr>
          <a:xfrm>
            <a:off x="272013" y="292063"/>
            <a:ext cx="49191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sz="2900"/>
              <a:t>Prerequisites</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32175" y="1831775"/>
            <a:ext cx="4456800" cy="146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5000"/>
              <a:t>GitHub Repo</a:t>
            </a:r>
            <a:endParaRPr b="0" sz="5000"/>
          </a:p>
        </p:txBody>
      </p:sp>
      <p:sp>
        <p:nvSpPr>
          <p:cNvPr id="126" name="Google Shape;126;p27"/>
          <p:cNvSpPr/>
          <p:nvPr/>
        </p:nvSpPr>
        <p:spPr>
          <a:xfrm>
            <a:off x="308125" y="32370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127" name="Google Shape;127;p27"/>
          <p:cNvSpPr/>
          <p:nvPr/>
        </p:nvSpPr>
        <p:spPr>
          <a:xfrm>
            <a:off x="308125" y="412515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128" name="Google Shape;128;p27"/>
          <p:cNvSpPr/>
          <p:nvPr/>
        </p:nvSpPr>
        <p:spPr>
          <a:xfrm>
            <a:off x="5072010" y="323700"/>
            <a:ext cx="1111500" cy="1111500"/>
          </a:xfrm>
          <a:prstGeom prst="ellipse">
            <a:avLst/>
          </a:prstGeom>
          <a:solidFill>
            <a:srgbClr val="FFE7A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29" name="Google Shape;129;p27"/>
          <p:cNvSpPr/>
          <p:nvPr/>
        </p:nvSpPr>
        <p:spPr>
          <a:xfrm>
            <a:off x="7744135" y="3707705"/>
            <a:ext cx="1111500" cy="1111500"/>
          </a:xfrm>
          <a:prstGeom prst="ellipse">
            <a:avLst/>
          </a:prstGeom>
          <a:solidFill>
            <a:srgbClr val="FCE8E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30" name="Google Shape;130;p27"/>
          <p:cNvSpPr/>
          <p:nvPr/>
        </p:nvSpPr>
        <p:spPr>
          <a:xfrm>
            <a:off x="4960025" y="323700"/>
            <a:ext cx="2746500" cy="4495500"/>
          </a:xfrm>
          <a:prstGeom prst="parallelogram">
            <a:avLst>
              <a:gd fmla="val 65106" name="adj"/>
            </a:avLst>
          </a:prstGeom>
          <a:solidFill>
            <a:srgbClr val="C3ECF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pic>
        <p:nvPicPr>
          <p:cNvPr id="131" name="Google Shape;131;p27"/>
          <p:cNvPicPr preferRelativeResize="0"/>
          <p:nvPr/>
        </p:nvPicPr>
        <p:blipFill rotWithShape="1">
          <a:blip r:embed="rId3">
            <a:alphaModFix/>
          </a:blip>
          <a:srcRect b="0" l="0" r="0" t="0"/>
          <a:stretch/>
        </p:blipFill>
        <p:spPr>
          <a:xfrm>
            <a:off x="332170" y="1368424"/>
            <a:ext cx="377934" cy="2411074"/>
          </a:xfrm>
          <a:prstGeom prst="rect">
            <a:avLst/>
          </a:prstGeom>
          <a:noFill/>
          <a:ln>
            <a:noFill/>
          </a:ln>
        </p:spPr>
      </p:pic>
      <p:pic>
        <p:nvPicPr>
          <p:cNvPr id="132" name="Google Shape;132;p27"/>
          <p:cNvPicPr preferRelativeResize="0"/>
          <p:nvPr/>
        </p:nvPicPr>
        <p:blipFill rotWithShape="1">
          <a:blip r:embed="rId3">
            <a:alphaModFix/>
          </a:blip>
          <a:srcRect b="0" l="0" r="0" t="0"/>
          <a:stretch/>
        </p:blipFill>
        <p:spPr>
          <a:xfrm rot="10800000">
            <a:off x="4411048" y="1368424"/>
            <a:ext cx="377934" cy="2411074"/>
          </a:xfrm>
          <a:prstGeom prst="rect">
            <a:avLst/>
          </a:prstGeom>
          <a:noFill/>
          <a:ln>
            <a:noFill/>
          </a:ln>
        </p:spPr>
      </p:pic>
      <p:sp>
        <p:nvSpPr>
          <p:cNvPr id="133" name="Google Shape;133;p27"/>
          <p:cNvSpPr/>
          <p:nvPr/>
        </p:nvSpPr>
        <p:spPr>
          <a:xfrm>
            <a:off x="6146607" y="323700"/>
            <a:ext cx="2746500" cy="4495500"/>
          </a:xfrm>
          <a:prstGeom prst="parallelogram">
            <a:avLst>
              <a:gd fmla="val 65106" name="adj"/>
            </a:avLst>
          </a:prstGeom>
          <a:solidFill>
            <a:srgbClr val="CCF6C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332200" y="1292675"/>
            <a:ext cx="4500300" cy="3527100"/>
          </a:xfrm>
          <a:prstGeom prst="roundRect">
            <a:avLst>
              <a:gd fmla="val 4197" name="adj"/>
            </a:avLst>
          </a:prstGeom>
          <a:solidFill>
            <a:srgbClr val="FFE7A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39" name="Google Shape;139;p23"/>
          <p:cNvSpPr/>
          <p:nvPr/>
        </p:nvSpPr>
        <p:spPr>
          <a:xfrm>
            <a:off x="5173200" y="323700"/>
            <a:ext cx="3630000" cy="4496100"/>
          </a:xfrm>
          <a:prstGeom prst="roundRect">
            <a:avLst>
              <a:gd fmla="val 4197" name="adj"/>
            </a:avLst>
          </a:prstGeom>
          <a:solidFill>
            <a:srgbClr val="FBBC04"/>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lang="en" sz="2300">
                <a:solidFill>
                  <a:srgbClr val="1E1E1E"/>
                </a:solidFill>
              </a:rPr>
              <a:t>A) Final Cleaned EDA</a:t>
            </a:r>
            <a:endParaRPr b="0" i="0" sz="2300" u="none" cap="none" strike="noStrike">
              <a:solidFill>
                <a:srgbClr val="1E1E1E"/>
              </a:solidFill>
              <a:latin typeface="Arial"/>
              <a:ea typeface="Arial"/>
              <a:cs typeface="Arial"/>
              <a:sym typeface="Arial"/>
            </a:endParaRPr>
          </a:p>
          <a:p>
            <a:pPr indent="0" lvl="0" marL="0" marR="0" rtl="0" algn="l">
              <a:lnSpc>
                <a:spcPct val="150000"/>
              </a:lnSpc>
              <a:spcBef>
                <a:spcPts val="0"/>
              </a:spcBef>
              <a:spcAft>
                <a:spcPts val="0"/>
              </a:spcAft>
              <a:buNone/>
            </a:pPr>
            <a:r>
              <a:rPr lang="en" sz="2300">
                <a:solidFill>
                  <a:srgbClr val="1E1E1E"/>
                </a:solidFill>
              </a:rPr>
              <a:t>B) Logistic Regression Models</a:t>
            </a:r>
            <a:endParaRPr sz="2300">
              <a:solidFill>
                <a:srgbClr val="1E1E1E"/>
              </a:solidFill>
            </a:endParaRPr>
          </a:p>
          <a:p>
            <a:pPr indent="0" lvl="0" marL="0" marR="0" rtl="0" algn="l">
              <a:lnSpc>
                <a:spcPct val="150000"/>
              </a:lnSpc>
              <a:spcBef>
                <a:spcPts val="0"/>
              </a:spcBef>
              <a:spcAft>
                <a:spcPts val="0"/>
              </a:spcAft>
              <a:buNone/>
            </a:pPr>
            <a:r>
              <a:rPr lang="en" sz="2300">
                <a:solidFill>
                  <a:srgbClr val="1E1E1E"/>
                </a:solidFill>
              </a:rPr>
              <a:t>C) Naive Bayes Classifier</a:t>
            </a:r>
            <a:endParaRPr sz="2300">
              <a:solidFill>
                <a:srgbClr val="1E1E1E"/>
              </a:solidFill>
            </a:endParaRPr>
          </a:p>
          <a:p>
            <a:pPr indent="0" lvl="0" marL="0" marR="0" rtl="0" algn="l">
              <a:lnSpc>
                <a:spcPct val="150000"/>
              </a:lnSpc>
              <a:spcBef>
                <a:spcPts val="0"/>
              </a:spcBef>
              <a:spcAft>
                <a:spcPts val="0"/>
              </a:spcAft>
              <a:buNone/>
            </a:pPr>
            <a:r>
              <a:rPr lang="en" sz="2300">
                <a:solidFill>
                  <a:srgbClr val="1E1E1E"/>
                </a:solidFill>
              </a:rPr>
              <a:t>D) SVM, Decision Tree &amp; Random Forest</a:t>
            </a:r>
            <a:endParaRPr sz="2300">
              <a:solidFill>
                <a:srgbClr val="1E1E1E"/>
              </a:solidFill>
            </a:endParaRPr>
          </a:p>
          <a:p>
            <a:pPr indent="0" lvl="0" marL="0" marR="0" rtl="0" algn="l">
              <a:lnSpc>
                <a:spcPct val="150000"/>
              </a:lnSpc>
              <a:spcBef>
                <a:spcPts val="0"/>
              </a:spcBef>
              <a:spcAft>
                <a:spcPts val="0"/>
              </a:spcAft>
              <a:buNone/>
            </a:pPr>
            <a:r>
              <a:rPr lang="en" sz="2300">
                <a:solidFill>
                  <a:srgbClr val="1E1E1E"/>
                </a:solidFill>
              </a:rPr>
              <a:t>E) Multilayer Perceptron Neural Network</a:t>
            </a:r>
            <a:endParaRPr b="0" i="0" sz="1100" u="none" cap="none" strike="noStrike">
              <a:solidFill>
                <a:srgbClr val="1E1E1E"/>
              </a:solidFill>
              <a:latin typeface="Roboto Mono Light"/>
              <a:ea typeface="Roboto Mono Light"/>
              <a:cs typeface="Roboto Mono Light"/>
              <a:sym typeface="Roboto Mono Light"/>
            </a:endParaRPr>
          </a:p>
        </p:txBody>
      </p:sp>
      <p:sp>
        <p:nvSpPr>
          <p:cNvPr id="140" name="Google Shape;140;p23"/>
          <p:cNvSpPr/>
          <p:nvPr/>
        </p:nvSpPr>
        <p:spPr>
          <a:xfrm>
            <a:off x="332200" y="323700"/>
            <a:ext cx="4500300" cy="693900"/>
          </a:xfrm>
          <a:prstGeom prst="roundRect">
            <a:avLst>
              <a:gd fmla="val 28113"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500">
                <a:solidFill>
                  <a:srgbClr val="1E1E1E"/>
                </a:solidFill>
              </a:rPr>
              <a:t>Files </a:t>
            </a:r>
            <a:r>
              <a:rPr lang="en" sz="2500">
                <a:solidFill>
                  <a:srgbClr val="1E1E1E"/>
                </a:solidFill>
              </a:rPr>
              <a:t>Definitions</a:t>
            </a:r>
            <a:endParaRPr b="0" i="0" sz="1400" u="none" cap="none" strike="noStrike">
              <a:solidFill>
                <a:srgbClr val="1E1E1E"/>
              </a:solidFill>
              <a:latin typeface="Roboto Mono Light"/>
              <a:ea typeface="Roboto Mono Light"/>
              <a:cs typeface="Roboto Mono Light"/>
              <a:sym typeface="Roboto Mono Light"/>
            </a:endParaRPr>
          </a:p>
        </p:txBody>
      </p:sp>
      <p:sp>
        <p:nvSpPr>
          <p:cNvPr id="141" name="Google Shape;141;p23"/>
          <p:cNvSpPr txBox="1"/>
          <p:nvPr>
            <p:ph idx="1" type="body"/>
          </p:nvPr>
        </p:nvSpPr>
        <p:spPr>
          <a:xfrm>
            <a:off x="455596" y="1420242"/>
            <a:ext cx="3867900" cy="3038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1E1E1E"/>
              </a:buClr>
              <a:buSzPts val="1500"/>
              <a:buFont typeface="Arial"/>
              <a:buChar char="●"/>
            </a:pPr>
            <a:r>
              <a:rPr i="1" lang="en" sz="1500">
                <a:solidFill>
                  <a:srgbClr val="1E1E1E"/>
                </a:solidFill>
                <a:latin typeface="Arial"/>
                <a:ea typeface="Arial"/>
                <a:cs typeface="Arial"/>
                <a:sym typeface="Arial"/>
              </a:rPr>
              <a:t>Definition &amp; Details:</a:t>
            </a:r>
            <a:r>
              <a:rPr lang="en" sz="1500">
                <a:solidFill>
                  <a:srgbClr val="1E1E1E"/>
                </a:solidFill>
                <a:latin typeface="Arial"/>
                <a:ea typeface="Arial"/>
                <a:cs typeface="Arial"/>
                <a:sym typeface="Arial"/>
              </a:rPr>
              <a:t> README.md</a:t>
            </a:r>
            <a:endParaRPr sz="1500">
              <a:solidFill>
                <a:srgbClr val="1E1E1E"/>
              </a:solidFill>
              <a:latin typeface="Arial"/>
              <a:ea typeface="Arial"/>
              <a:cs typeface="Arial"/>
              <a:sym typeface="Arial"/>
            </a:endParaRPr>
          </a:p>
          <a:p>
            <a:pPr indent="-323850" lvl="0" marL="457200" rtl="0" algn="l">
              <a:lnSpc>
                <a:spcPct val="115000"/>
              </a:lnSpc>
              <a:spcBef>
                <a:spcPts val="0"/>
              </a:spcBef>
              <a:spcAft>
                <a:spcPts val="0"/>
              </a:spcAft>
              <a:buClr>
                <a:srgbClr val="1E1E1E"/>
              </a:buClr>
              <a:buSzPts val="1500"/>
              <a:buFont typeface="Arial"/>
              <a:buChar char="●"/>
            </a:pPr>
            <a:r>
              <a:rPr i="1" lang="en" sz="1500">
                <a:solidFill>
                  <a:srgbClr val="1E1E1E"/>
                </a:solidFill>
                <a:latin typeface="Arial"/>
                <a:ea typeface="Arial"/>
                <a:cs typeface="Arial"/>
                <a:sym typeface="Arial"/>
              </a:rPr>
              <a:t>Original data from UCI directory</a:t>
            </a:r>
            <a:r>
              <a:rPr lang="en" sz="1500">
                <a:solidFill>
                  <a:srgbClr val="1E1E1E"/>
                </a:solidFill>
                <a:latin typeface="Arial"/>
                <a:ea typeface="Arial"/>
                <a:cs typeface="Arial"/>
                <a:sym typeface="Arial"/>
              </a:rPr>
              <a:t>: statlog+heart directory.</a:t>
            </a:r>
            <a:endParaRPr sz="1500">
              <a:solidFill>
                <a:srgbClr val="1E1E1E"/>
              </a:solidFill>
              <a:latin typeface="Arial"/>
              <a:ea typeface="Arial"/>
              <a:cs typeface="Arial"/>
              <a:sym typeface="Arial"/>
            </a:endParaRPr>
          </a:p>
          <a:p>
            <a:pPr indent="-323850" lvl="0" marL="457200" rtl="0" algn="l">
              <a:lnSpc>
                <a:spcPct val="115000"/>
              </a:lnSpc>
              <a:spcBef>
                <a:spcPts val="0"/>
              </a:spcBef>
              <a:spcAft>
                <a:spcPts val="0"/>
              </a:spcAft>
              <a:buClr>
                <a:srgbClr val="1E1E1E"/>
              </a:buClr>
              <a:buSzPts val="1500"/>
              <a:buFont typeface="Arial"/>
              <a:buChar char="●"/>
            </a:pPr>
            <a:r>
              <a:rPr i="1" lang="en" sz="1500">
                <a:solidFill>
                  <a:srgbClr val="1E1E1E"/>
                </a:solidFill>
                <a:latin typeface="Arial"/>
                <a:ea typeface="Arial"/>
                <a:cs typeface="Arial"/>
                <a:sym typeface="Arial"/>
              </a:rPr>
              <a:t>Final compiled cleaned Datasource</a:t>
            </a:r>
            <a:r>
              <a:rPr lang="en" sz="1500">
                <a:solidFill>
                  <a:srgbClr val="1E1E1E"/>
                </a:solidFill>
                <a:latin typeface="Arial"/>
                <a:ea typeface="Arial"/>
                <a:cs typeface="Arial"/>
                <a:sym typeface="Arial"/>
              </a:rPr>
              <a:t>: heart_data.csv</a:t>
            </a:r>
            <a:endParaRPr sz="1500">
              <a:solidFill>
                <a:srgbClr val="1E1E1E"/>
              </a:solidFill>
              <a:latin typeface="Arial"/>
              <a:ea typeface="Arial"/>
              <a:cs typeface="Arial"/>
              <a:sym typeface="Arial"/>
            </a:endParaRPr>
          </a:p>
          <a:p>
            <a:pPr indent="-323850" lvl="0" marL="457200" rtl="0" algn="l">
              <a:lnSpc>
                <a:spcPct val="115000"/>
              </a:lnSpc>
              <a:spcBef>
                <a:spcPts val="0"/>
              </a:spcBef>
              <a:spcAft>
                <a:spcPts val="0"/>
              </a:spcAft>
              <a:buClr>
                <a:srgbClr val="1E1E1E"/>
              </a:buClr>
              <a:buSzPts val="1500"/>
              <a:buFont typeface="Arial"/>
              <a:buChar char="●"/>
            </a:pPr>
            <a:r>
              <a:rPr i="1" lang="en" sz="1500">
                <a:solidFill>
                  <a:srgbClr val="1E1E1E"/>
                </a:solidFill>
                <a:latin typeface="Arial"/>
                <a:ea typeface="Arial"/>
                <a:cs typeface="Arial"/>
                <a:sym typeface="Arial"/>
              </a:rPr>
              <a:t>Packages &amp; Version: </a:t>
            </a:r>
            <a:r>
              <a:rPr lang="en" sz="1500">
                <a:solidFill>
                  <a:srgbClr val="1E1E1E"/>
                </a:solidFill>
                <a:latin typeface="Arial"/>
                <a:ea typeface="Arial"/>
                <a:cs typeface="Arial"/>
                <a:sym typeface="Arial"/>
              </a:rPr>
              <a:t>requirements.txt</a:t>
            </a:r>
            <a:endParaRPr sz="1500">
              <a:solidFill>
                <a:srgbClr val="1E1E1E"/>
              </a:solidFill>
              <a:latin typeface="Arial"/>
              <a:ea typeface="Arial"/>
              <a:cs typeface="Arial"/>
              <a:sym typeface="Arial"/>
            </a:endParaRPr>
          </a:p>
          <a:p>
            <a:pPr indent="-323850" lvl="0" marL="457200" rtl="0" algn="l">
              <a:spcBef>
                <a:spcPts val="0"/>
              </a:spcBef>
              <a:spcAft>
                <a:spcPts val="0"/>
              </a:spcAft>
              <a:buClr>
                <a:srgbClr val="1E1E1E"/>
              </a:buClr>
              <a:buSzPts val="1500"/>
              <a:buFont typeface="Arial"/>
              <a:buChar char="●"/>
            </a:pPr>
            <a:r>
              <a:rPr lang="en" sz="1500">
                <a:solidFill>
                  <a:srgbClr val="1E1E1E"/>
                </a:solidFill>
                <a:latin typeface="Arial"/>
                <a:ea typeface="Arial"/>
                <a:cs typeface="Arial"/>
                <a:sym typeface="Arial"/>
              </a:rPr>
              <a:t>The Models are run in separate Jupyter Notebooks with their names as shown in the right.</a:t>
            </a:r>
            <a:endParaRPr sz="1500">
              <a:solidFill>
                <a:srgbClr val="1E1E1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fedd7b030c_0_78"/>
          <p:cNvSpPr txBox="1"/>
          <p:nvPr>
            <p:ph type="title"/>
          </p:nvPr>
        </p:nvSpPr>
        <p:spPr>
          <a:xfrm>
            <a:off x="332175" y="1831775"/>
            <a:ext cx="4456800" cy="146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5000"/>
              <a:t>Anaconda</a:t>
            </a:r>
            <a:endParaRPr b="0" sz="5000"/>
          </a:p>
        </p:txBody>
      </p:sp>
      <p:sp>
        <p:nvSpPr>
          <p:cNvPr id="147" name="Google Shape;147;g2fedd7b030c_0_78"/>
          <p:cNvSpPr/>
          <p:nvPr/>
        </p:nvSpPr>
        <p:spPr>
          <a:xfrm>
            <a:off x="308125" y="32370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148" name="Google Shape;148;g2fedd7b030c_0_78"/>
          <p:cNvSpPr/>
          <p:nvPr/>
        </p:nvSpPr>
        <p:spPr>
          <a:xfrm>
            <a:off x="308125" y="4125150"/>
            <a:ext cx="4500300" cy="693900"/>
          </a:xfrm>
          <a:prstGeom prst="roundRect">
            <a:avLst>
              <a:gd fmla="val 50000" name="adj"/>
            </a:avLst>
          </a:prstGeom>
          <a:solidFill>
            <a:schemeClr val="lt1"/>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1400" u="none" cap="none" strike="noStrike">
              <a:solidFill>
                <a:srgbClr val="1E1E1E"/>
              </a:solidFill>
              <a:latin typeface="Roboto Mono Light"/>
              <a:ea typeface="Roboto Mono Light"/>
              <a:cs typeface="Roboto Mono Light"/>
              <a:sym typeface="Roboto Mono Light"/>
            </a:endParaRPr>
          </a:p>
        </p:txBody>
      </p:sp>
      <p:sp>
        <p:nvSpPr>
          <p:cNvPr id="149" name="Google Shape;149;g2fedd7b030c_0_78"/>
          <p:cNvSpPr/>
          <p:nvPr/>
        </p:nvSpPr>
        <p:spPr>
          <a:xfrm>
            <a:off x="5072010" y="323700"/>
            <a:ext cx="1111500" cy="1111500"/>
          </a:xfrm>
          <a:prstGeom prst="ellipse">
            <a:avLst/>
          </a:prstGeom>
          <a:solidFill>
            <a:srgbClr val="FFE7A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50" name="Google Shape;150;g2fedd7b030c_0_78"/>
          <p:cNvSpPr/>
          <p:nvPr/>
        </p:nvSpPr>
        <p:spPr>
          <a:xfrm>
            <a:off x="7744135" y="3707705"/>
            <a:ext cx="1111500" cy="1111500"/>
          </a:xfrm>
          <a:prstGeom prst="ellipse">
            <a:avLst/>
          </a:prstGeom>
          <a:solidFill>
            <a:srgbClr val="FCE8E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
        <p:nvSpPr>
          <p:cNvPr id="151" name="Google Shape;151;g2fedd7b030c_0_78"/>
          <p:cNvSpPr/>
          <p:nvPr/>
        </p:nvSpPr>
        <p:spPr>
          <a:xfrm>
            <a:off x="4960025" y="323700"/>
            <a:ext cx="2746500" cy="4495500"/>
          </a:xfrm>
          <a:prstGeom prst="parallelogram">
            <a:avLst>
              <a:gd fmla="val 65106" name="adj"/>
            </a:avLst>
          </a:prstGeom>
          <a:solidFill>
            <a:srgbClr val="C3ECF6"/>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pic>
        <p:nvPicPr>
          <p:cNvPr id="152" name="Google Shape;152;g2fedd7b030c_0_78"/>
          <p:cNvPicPr preferRelativeResize="0"/>
          <p:nvPr/>
        </p:nvPicPr>
        <p:blipFill rotWithShape="1">
          <a:blip r:embed="rId3">
            <a:alphaModFix/>
          </a:blip>
          <a:srcRect b="0" l="0" r="0" t="0"/>
          <a:stretch/>
        </p:blipFill>
        <p:spPr>
          <a:xfrm>
            <a:off x="332170" y="1368424"/>
            <a:ext cx="377934" cy="2411074"/>
          </a:xfrm>
          <a:prstGeom prst="rect">
            <a:avLst/>
          </a:prstGeom>
          <a:noFill/>
          <a:ln>
            <a:noFill/>
          </a:ln>
        </p:spPr>
      </p:pic>
      <p:pic>
        <p:nvPicPr>
          <p:cNvPr id="153" name="Google Shape;153;g2fedd7b030c_0_78"/>
          <p:cNvPicPr preferRelativeResize="0"/>
          <p:nvPr/>
        </p:nvPicPr>
        <p:blipFill rotWithShape="1">
          <a:blip r:embed="rId3">
            <a:alphaModFix/>
          </a:blip>
          <a:srcRect b="0" l="0" r="0" t="0"/>
          <a:stretch/>
        </p:blipFill>
        <p:spPr>
          <a:xfrm rot="10800000">
            <a:off x="4411048" y="1368424"/>
            <a:ext cx="377934" cy="2411074"/>
          </a:xfrm>
          <a:prstGeom prst="rect">
            <a:avLst/>
          </a:prstGeom>
          <a:noFill/>
          <a:ln>
            <a:noFill/>
          </a:ln>
        </p:spPr>
      </p:pic>
      <p:sp>
        <p:nvSpPr>
          <p:cNvPr id="154" name="Google Shape;154;g2fedd7b030c_0_78"/>
          <p:cNvSpPr/>
          <p:nvPr/>
        </p:nvSpPr>
        <p:spPr>
          <a:xfrm>
            <a:off x="6146607" y="323700"/>
            <a:ext cx="2746500" cy="4495500"/>
          </a:xfrm>
          <a:prstGeom prst="parallelogram">
            <a:avLst>
              <a:gd fmla="val 65106" name="adj"/>
            </a:avLst>
          </a:prstGeom>
          <a:solidFill>
            <a:srgbClr val="CCF6C5"/>
          </a:solidFill>
          <a:ln cap="flat" cmpd="sng" w="19050">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58" name="Shape 158"/>
        <p:cNvGrpSpPr/>
        <p:nvPr/>
      </p:nvGrpSpPr>
      <p:grpSpPr>
        <a:xfrm>
          <a:off x="0" y="0"/>
          <a:ext cx="0" cy="0"/>
          <a:chOff x="0" y="0"/>
          <a:chExt cx="0" cy="0"/>
        </a:xfrm>
      </p:grpSpPr>
      <p:sp>
        <p:nvSpPr>
          <p:cNvPr id="159" name="Google Shape;159;g2fedd7b030c_0_47"/>
          <p:cNvSpPr txBox="1"/>
          <p:nvPr>
            <p:ph idx="1" type="body"/>
          </p:nvPr>
        </p:nvSpPr>
        <p:spPr>
          <a:xfrm>
            <a:off x="273504" y="983767"/>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CCF6C5"/>
                </a:solidFill>
                <a:latin typeface="Arial"/>
                <a:ea typeface="Arial"/>
                <a:cs typeface="Arial"/>
                <a:sym typeface="Arial"/>
              </a:rPr>
              <a:t>(    1    )</a:t>
            </a:r>
            <a:endParaRPr sz="1900">
              <a:solidFill>
                <a:srgbClr val="CCF6C5"/>
              </a:solidFill>
              <a:latin typeface="Arial"/>
              <a:ea typeface="Arial"/>
              <a:cs typeface="Arial"/>
              <a:sym typeface="Arial"/>
            </a:endParaRPr>
          </a:p>
        </p:txBody>
      </p:sp>
      <p:sp>
        <p:nvSpPr>
          <p:cNvPr id="160" name="Google Shape;160;g2fedd7b030c_0_47"/>
          <p:cNvSpPr txBox="1"/>
          <p:nvPr>
            <p:ph type="title"/>
          </p:nvPr>
        </p:nvSpPr>
        <p:spPr>
          <a:xfrm>
            <a:off x="272013" y="292063"/>
            <a:ext cx="49191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0" lang="en" sz="2900">
                <a:solidFill>
                  <a:srgbClr val="5CDB6D"/>
                </a:solidFill>
              </a:rPr>
              <a:t>Open Anaconda</a:t>
            </a:r>
            <a:endParaRPr b="0" sz="2900">
              <a:solidFill>
                <a:srgbClr val="5CDB6D"/>
              </a:solidFill>
            </a:endParaRPr>
          </a:p>
        </p:txBody>
      </p:sp>
      <p:sp>
        <p:nvSpPr>
          <p:cNvPr id="161" name="Google Shape;161;g2fedd7b030c_0_47"/>
          <p:cNvSpPr/>
          <p:nvPr/>
        </p:nvSpPr>
        <p:spPr>
          <a:xfrm>
            <a:off x="357225" y="1378649"/>
            <a:ext cx="8437500" cy="885900"/>
          </a:xfrm>
          <a:prstGeom prst="roundRect">
            <a:avLst>
              <a:gd fmla="val 23108" name="adj"/>
            </a:avLst>
          </a:prstGeom>
          <a:noFill/>
          <a:ln cap="flat" cmpd="sng" w="19050">
            <a:solidFill>
              <a:srgbClr val="CCF6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CCF6C5"/>
                </a:solidFill>
              </a:rPr>
              <a:t>Create a new conda environment</a:t>
            </a:r>
            <a:r>
              <a:rPr b="1" i="0" lang="en" sz="1600" u="none" cap="none" strike="noStrike">
                <a:solidFill>
                  <a:srgbClr val="CCF6C5"/>
                </a:solidFill>
                <a:latin typeface="Arial"/>
                <a:ea typeface="Arial"/>
                <a:cs typeface="Arial"/>
                <a:sym typeface="Arial"/>
              </a:rPr>
              <a:t>:</a:t>
            </a:r>
            <a:endParaRPr b="1" i="0" sz="1600" u="none" cap="none" strike="noStrike">
              <a:solidFill>
                <a:srgbClr val="CCF6C5"/>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i="1" lang="en">
                <a:solidFill>
                  <a:srgbClr val="CCF6C5"/>
                </a:solidFill>
                <a:latin typeface="Calibri"/>
                <a:ea typeface="Calibri"/>
                <a:cs typeface="Calibri"/>
                <a:sym typeface="Calibri"/>
              </a:rPr>
              <a:t>conda create -n "VirtualEnvName"</a:t>
            </a:r>
            <a:endParaRPr i="1">
              <a:solidFill>
                <a:srgbClr val="CCF6C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i="1" lang="en">
                <a:solidFill>
                  <a:srgbClr val="CCF6C5"/>
                </a:solidFill>
                <a:latin typeface="Calibri"/>
                <a:ea typeface="Calibri"/>
                <a:cs typeface="Calibri"/>
                <a:sym typeface="Calibri"/>
              </a:rPr>
              <a:t>conda create -n "VirtualEnvName" Python</a:t>
            </a:r>
            <a:endParaRPr i="1">
              <a:solidFill>
                <a:srgbClr val="CCF6C5"/>
              </a:solidFill>
              <a:latin typeface="Calibri"/>
              <a:ea typeface="Calibri"/>
              <a:cs typeface="Calibri"/>
              <a:sym typeface="Calibri"/>
            </a:endParaRPr>
          </a:p>
        </p:txBody>
      </p:sp>
      <p:sp>
        <p:nvSpPr>
          <p:cNvPr id="162" name="Google Shape;162;g2fedd7b030c_0_47"/>
          <p:cNvSpPr txBox="1"/>
          <p:nvPr>
            <p:ph idx="1" type="body"/>
          </p:nvPr>
        </p:nvSpPr>
        <p:spPr>
          <a:xfrm>
            <a:off x="273504" y="2295974"/>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5CDB6D"/>
                </a:solidFill>
                <a:latin typeface="Arial"/>
                <a:ea typeface="Arial"/>
                <a:cs typeface="Arial"/>
                <a:sym typeface="Arial"/>
              </a:rPr>
              <a:t>(    2   )</a:t>
            </a:r>
            <a:endParaRPr sz="1900">
              <a:solidFill>
                <a:srgbClr val="5CDB6D"/>
              </a:solidFill>
              <a:latin typeface="Arial"/>
              <a:ea typeface="Arial"/>
              <a:cs typeface="Arial"/>
              <a:sym typeface="Arial"/>
            </a:endParaRPr>
          </a:p>
        </p:txBody>
      </p:sp>
      <p:sp>
        <p:nvSpPr>
          <p:cNvPr id="163" name="Google Shape;163;g2fedd7b030c_0_47"/>
          <p:cNvSpPr/>
          <p:nvPr/>
        </p:nvSpPr>
        <p:spPr>
          <a:xfrm>
            <a:off x="357220" y="2725763"/>
            <a:ext cx="8437500" cy="755700"/>
          </a:xfrm>
          <a:prstGeom prst="roundRect">
            <a:avLst>
              <a:gd fmla="val 23108" name="adj"/>
            </a:avLst>
          </a:prstGeom>
          <a:noFill/>
          <a:ln cap="flat" cmpd="sng" w="19050">
            <a:solidFill>
              <a:srgbClr val="5CDB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5CDB6D"/>
                </a:solidFill>
              </a:rPr>
              <a:t>Activate Environments</a:t>
            </a:r>
            <a:r>
              <a:rPr b="1" i="0" lang="en" sz="1600" u="none" cap="none" strike="noStrike">
                <a:solidFill>
                  <a:srgbClr val="5CDB6D"/>
                </a:solidFill>
                <a:latin typeface="Arial"/>
                <a:ea typeface="Arial"/>
                <a:cs typeface="Arial"/>
                <a:sym typeface="Arial"/>
              </a:rPr>
              <a:t>:</a:t>
            </a:r>
            <a:endParaRPr b="1" i="0" sz="1600" u="none" cap="none" strike="noStrike">
              <a:solidFill>
                <a:srgbClr val="5CDB6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i="1" lang="en" sz="1600">
                <a:solidFill>
                  <a:srgbClr val="5CDB6D"/>
                </a:solidFill>
                <a:latin typeface="Calibri"/>
                <a:ea typeface="Calibri"/>
                <a:cs typeface="Calibri"/>
                <a:sym typeface="Calibri"/>
              </a:rPr>
              <a:t>c</a:t>
            </a:r>
            <a:r>
              <a:rPr i="1" lang="en">
                <a:solidFill>
                  <a:srgbClr val="5CDB6D"/>
                </a:solidFill>
                <a:latin typeface="Calibri"/>
                <a:ea typeface="Calibri"/>
                <a:cs typeface="Calibri"/>
                <a:sym typeface="Calibri"/>
              </a:rPr>
              <a:t>onda activate "VirtualEnvironmentName"</a:t>
            </a:r>
            <a:endParaRPr i="1" u="none" cap="none" strike="noStrike">
              <a:solidFill>
                <a:srgbClr val="5CDB6D"/>
              </a:solidFill>
              <a:latin typeface="Calibri"/>
              <a:ea typeface="Calibri"/>
              <a:cs typeface="Calibri"/>
              <a:sym typeface="Calibri"/>
            </a:endParaRPr>
          </a:p>
        </p:txBody>
      </p:sp>
      <p:sp>
        <p:nvSpPr>
          <p:cNvPr id="164" name="Google Shape;164;g2fedd7b030c_0_47"/>
          <p:cNvSpPr txBox="1"/>
          <p:nvPr>
            <p:ph idx="1" type="body"/>
          </p:nvPr>
        </p:nvSpPr>
        <p:spPr>
          <a:xfrm>
            <a:off x="273504" y="3608181"/>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CCF6C5"/>
                </a:solidFill>
                <a:latin typeface="Arial"/>
                <a:ea typeface="Arial"/>
                <a:cs typeface="Arial"/>
                <a:sym typeface="Arial"/>
              </a:rPr>
              <a:t>(    3   )</a:t>
            </a:r>
            <a:endParaRPr sz="1900">
              <a:solidFill>
                <a:srgbClr val="CCF6C5"/>
              </a:solidFill>
              <a:latin typeface="Arial"/>
              <a:ea typeface="Arial"/>
              <a:cs typeface="Arial"/>
              <a:sym typeface="Arial"/>
            </a:endParaRPr>
          </a:p>
        </p:txBody>
      </p:sp>
      <p:sp>
        <p:nvSpPr>
          <p:cNvPr id="165" name="Google Shape;165;g2fedd7b030c_0_47"/>
          <p:cNvSpPr/>
          <p:nvPr/>
        </p:nvSpPr>
        <p:spPr>
          <a:xfrm>
            <a:off x="357220" y="4037970"/>
            <a:ext cx="8437500" cy="755700"/>
          </a:xfrm>
          <a:prstGeom prst="roundRect">
            <a:avLst>
              <a:gd fmla="val 23108" name="adj"/>
            </a:avLst>
          </a:prstGeom>
          <a:noFill/>
          <a:ln cap="flat" cmpd="sng" w="19050">
            <a:solidFill>
              <a:srgbClr val="CCF6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CCF6C5"/>
                </a:solidFill>
              </a:rPr>
              <a:t>Change to Environment Path</a:t>
            </a:r>
            <a:r>
              <a:rPr b="1" i="0" lang="en" sz="1600" u="none" cap="none" strike="noStrike">
                <a:solidFill>
                  <a:srgbClr val="CCF6C5"/>
                </a:solidFill>
                <a:latin typeface="Arial"/>
                <a:ea typeface="Arial"/>
                <a:cs typeface="Arial"/>
                <a:sym typeface="Arial"/>
              </a:rPr>
              <a:t>:</a:t>
            </a:r>
            <a:endParaRPr b="1" i="0" sz="1600" u="none" cap="none" strike="noStrike">
              <a:solidFill>
                <a:srgbClr val="CCF6C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i="1" lang="en">
                <a:solidFill>
                  <a:srgbClr val="CCF6C5"/>
                </a:solidFill>
                <a:latin typeface="Calibri"/>
                <a:ea typeface="Calibri"/>
                <a:cs typeface="Calibri"/>
                <a:sym typeface="Calibri"/>
              </a:rPr>
              <a:t>cd   "FilePathofyourEnvironmentCreated"</a:t>
            </a:r>
            <a:endParaRPr i="1" u="none" cap="none" strike="noStrike">
              <a:solidFill>
                <a:srgbClr val="CCF6C5"/>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69" name="Shape 169"/>
        <p:cNvGrpSpPr/>
        <p:nvPr/>
      </p:nvGrpSpPr>
      <p:grpSpPr>
        <a:xfrm>
          <a:off x="0" y="0"/>
          <a:ext cx="0" cy="0"/>
          <a:chOff x="0" y="0"/>
          <a:chExt cx="0" cy="0"/>
        </a:xfrm>
      </p:grpSpPr>
      <p:sp>
        <p:nvSpPr>
          <p:cNvPr id="170" name="Google Shape;170;g2fedd7b030c_0_57"/>
          <p:cNvSpPr txBox="1"/>
          <p:nvPr>
            <p:ph idx="1" type="body"/>
          </p:nvPr>
        </p:nvSpPr>
        <p:spPr>
          <a:xfrm>
            <a:off x="273504" y="983767"/>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CCF6C5"/>
                </a:solidFill>
                <a:latin typeface="Arial"/>
                <a:ea typeface="Arial"/>
                <a:cs typeface="Arial"/>
                <a:sym typeface="Arial"/>
              </a:rPr>
              <a:t>(    4    )</a:t>
            </a:r>
            <a:endParaRPr sz="1900">
              <a:solidFill>
                <a:srgbClr val="CCF6C5"/>
              </a:solidFill>
              <a:latin typeface="Arial"/>
              <a:ea typeface="Arial"/>
              <a:cs typeface="Arial"/>
              <a:sym typeface="Arial"/>
            </a:endParaRPr>
          </a:p>
        </p:txBody>
      </p:sp>
      <p:sp>
        <p:nvSpPr>
          <p:cNvPr id="171" name="Google Shape;171;g2fedd7b030c_0_57"/>
          <p:cNvSpPr txBox="1"/>
          <p:nvPr>
            <p:ph type="title"/>
          </p:nvPr>
        </p:nvSpPr>
        <p:spPr>
          <a:xfrm>
            <a:off x="272013" y="292063"/>
            <a:ext cx="49191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0" lang="en" sz="2900">
                <a:solidFill>
                  <a:srgbClr val="5CDB6D"/>
                </a:solidFill>
              </a:rPr>
              <a:t>Open Anaconda…contd</a:t>
            </a:r>
            <a:endParaRPr b="0" sz="2900">
              <a:solidFill>
                <a:srgbClr val="5CDB6D"/>
              </a:solidFill>
            </a:endParaRPr>
          </a:p>
        </p:txBody>
      </p:sp>
      <p:sp>
        <p:nvSpPr>
          <p:cNvPr id="172" name="Google Shape;172;g2fedd7b030c_0_57"/>
          <p:cNvSpPr/>
          <p:nvPr/>
        </p:nvSpPr>
        <p:spPr>
          <a:xfrm>
            <a:off x="357225" y="1378649"/>
            <a:ext cx="8437500" cy="885900"/>
          </a:xfrm>
          <a:prstGeom prst="roundRect">
            <a:avLst>
              <a:gd fmla="val 23108" name="adj"/>
            </a:avLst>
          </a:prstGeom>
          <a:noFill/>
          <a:ln cap="flat" cmpd="sng" w="19050">
            <a:solidFill>
              <a:srgbClr val="CCF6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CCF6C5"/>
                </a:solidFill>
              </a:rPr>
              <a:t>List out all the Packages</a:t>
            </a:r>
            <a:r>
              <a:rPr b="1" i="0" lang="en" sz="1600" u="none" cap="none" strike="noStrike">
                <a:solidFill>
                  <a:srgbClr val="CCF6C5"/>
                </a:solidFill>
                <a:latin typeface="Arial"/>
                <a:ea typeface="Arial"/>
                <a:cs typeface="Arial"/>
                <a:sym typeface="Arial"/>
              </a:rPr>
              <a:t>:</a:t>
            </a:r>
            <a:endParaRPr b="1" i="0" sz="1600" u="none" cap="none" strike="noStrike">
              <a:solidFill>
                <a:srgbClr val="CCF6C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i="1" lang="en" sz="1600">
                <a:solidFill>
                  <a:srgbClr val="CCF6C5"/>
                </a:solidFill>
                <a:latin typeface="Calibri"/>
                <a:ea typeface="Calibri"/>
                <a:cs typeface="Calibri"/>
                <a:sym typeface="Calibri"/>
              </a:rPr>
              <a:t>pip list</a:t>
            </a:r>
            <a:endParaRPr i="1" sz="1600">
              <a:solidFill>
                <a:srgbClr val="CCF6C5"/>
              </a:solidFill>
              <a:latin typeface="Calibri"/>
              <a:ea typeface="Calibri"/>
              <a:cs typeface="Calibri"/>
              <a:sym typeface="Calibri"/>
            </a:endParaRPr>
          </a:p>
        </p:txBody>
      </p:sp>
      <p:sp>
        <p:nvSpPr>
          <p:cNvPr id="173" name="Google Shape;173;g2fedd7b030c_0_57"/>
          <p:cNvSpPr txBox="1"/>
          <p:nvPr>
            <p:ph idx="1" type="body"/>
          </p:nvPr>
        </p:nvSpPr>
        <p:spPr>
          <a:xfrm>
            <a:off x="273504" y="2295974"/>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5CDB6D"/>
                </a:solidFill>
                <a:latin typeface="Arial"/>
                <a:ea typeface="Arial"/>
                <a:cs typeface="Arial"/>
                <a:sym typeface="Arial"/>
              </a:rPr>
              <a:t>(    5   )</a:t>
            </a:r>
            <a:endParaRPr sz="1900">
              <a:solidFill>
                <a:srgbClr val="5CDB6D"/>
              </a:solidFill>
              <a:latin typeface="Arial"/>
              <a:ea typeface="Arial"/>
              <a:cs typeface="Arial"/>
              <a:sym typeface="Arial"/>
            </a:endParaRPr>
          </a:p>
        </p:txBody>
      </p:sp>
      <p:sp>
        <p:nvSpPr>
          <p:cNvPr id="174" name="Google Shape;174;g2fedd7b030c_0_57"/>
          <p:cNvSpPr/>
          <p:nvPr/>
        </p:nvSpPr>
        <p:spPr>
          <a:xfrm>
            <a:off x="357220" y="2725763"/>
            <a:ext cx="8437500" cy="755700"/>
          </a:xfrm>
          <a:prstGeom prst="roundRect">
            <a:avLst>
              <a:gd fmla="val 23108" name="adj"/>
            </a:avLst>
          </a:prstGeom>
          <a:noFill/>
          <a:ln cap="flat" cmpd="sng" w="19050">
            <a:solidFill>
              <a:srgbClr val="5CDB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5CDB6D"/>
                </a:solidFill>
              </a:rPr>
              <a:t>Install all Packages in Virtual Environment</a:t>
            </a:r>
            <a:r>
              <a:rPr b="1" i="0" lang="en" sz="1600" u="none" cap="none" strike="noStrike">
                <a:solidFill>
                  <a:srgbClr val="5CDB6D"/>
                </a:solidFill>
                <a:latin typeface="Arial"/>
                <a:ea typeface="Arial"/>
                <a:cs typeface="Arial"/>
                <a:sym typeface="Arial"/>
              </a:rPr>
              <a:t>:</a:t>
            </a:r>
            <a:endParaRPr b="1" i="0" sz="1600" u="none" cap="none" strike="noStrike">
              <a:solidFill>
                <a:srgbClr val="5CDB6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i="1" lang="en" sz="1600">
                <a:solidFill>
                  <a:srgbClr val="5CDB6D"/>
                </a:solidFill>
                <a:latin typeface="Calibri"/>
                <a:ea typeface="Calibri"/>
                <a:cs typeface="Calibri"/>
                <a:sym typeface="Calibri"/>
              </a:rPr>
              <a:t>pip install -r requirements.txt</a:t>
            </a:r>
            <a:endParaRPr i="1" u="none" cap="none" strike="noStrike">
              <a:solidFill>
                <a:srgbClr val="5CDB6D"/>
              </a:solidFill>
              <a:latin typeface="Calibri"/>
              <a:ea typeface="Calibri"/>
              <a:cs typeface="Calibri"/>
              <a:sym typeface="Calibri"/>
            </a:endParaRPr>
          </a:p>
        </p:txBody>
      </p:sp>
      <p:sp>
        <p:nvSpPr>
          <p:cNvPr id="175" name="Google Shape;175;g2fedd7b030c_0_57"/>
          <p:cNvSpPr txBox="1"/>
          <p:nvPr>
            <p:ph idx="1" type="body"/>
          </p:nvPr>
        </p:nvSpPr>
        <p:spPr>
          <a:xfrm>
            <a:off x="273504" y="3608181"/>
            <a:ext cx="12963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600"/>
              <a:buNone/>
            </a:pPr>
            <a:r>
              <a:rPr lang="en" sz="1900">
                <a:solidFill>
                  <a:srgbClr val="CCF6C5"/>
                </a:solidFill>
                <a:latin typeface="Arial"/>
                <a:ea typeface="Arial"/>
                <a:cs typeface="Arial"/>
                <a:sym typeface="Arial"/>
              </a:rPr>
              <a:t>(    6   )</a:t>
            </a:r>
            <a:endParaRPr sz="1900">
              <a:solidFill>
                <a:srgbClr val="CCF6C5"/>
              </a:solidFill>
              <a:latin typeface="Arial"/>
              <a:ea typeface="Arial"/>
              <a:cs typeface="Arial"/>
              <a:sym typeface="Arial"/>
            </a:endParaRPr>
          </a:p>
        </p:txBody>
      </p:sp>
      <p:sp>
        <p:nvSpPr>
          <p:cNvPr id="176" name="Google Shape;176;g2fedd7b030c_0_57"/>
          <p:cNvSpPr/>
          <p:nvPr/>
        </p:nvSpPr>
        <p:spPr>
          <a:xfrm>
            <a:off x="357220" y="4037970"/>
            <a:ext cx="8437500" cy="755700"/>
          </a:xfrm>
          <a:prstGeom prst="roundRect">
            <a:avLst>
              <a:gd fmla="val 23108" name="adj"/>
            </a:avLst>
          </a:prstGeom>
          <a:noFill/>
          <a:ln cap="flat" cmpd="sng" w="19050">
            <a:solidFill>
              <a:srgbClr val="CCF6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CCF6C5"/>
                </a:solidFill>
              </a:rPr>
              <a:t>Check your Python Version in Anaconda</a:t>
            </a:r>
            <a:r>
              <a:rPr b="1" i="0" lang="en" sz="1600" u="none" cap="none" strike="noStrike">
                <a:solidFill>
                  <a:srgbClr val="CCF6C5"/>
                </a:solidFill>
                <a:latin typeface="Arial"/>
                <a:ea typeface="Arial"/>
                <a:cs typeface="Arial"/>
                <a:sym typeface="Arial"/>
              </a:rPr>
              <a:t>:</a:t>
            </a:r>
            <a:endParaRPr b="1" i="0" sz="1600" u="none" cap="none" strike="noStrike">
              <a:solidFill>
                <a:srgbClr val="CCF6C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i="1" lang="en">
                <a:solidFill>
                  <a:srgbClr val="CCF6C5"/>
                </a:solidFill>
                <a:latin typeface="Calibri"/>
                <a:ea typeface="Calibri"/>
                <a:cs typeface="Calibri"/>
                <a:sym typeface="Calibri"/>
              </a:rPr>
              <a:t>python –version</a:t>
            </a:r>
            <a:endParaRPr i="1" u="none" cap="none" strike="noStrike">
              <a:solidFill>
                <a:srgbClr val="CCF6C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evFest 2024">
  <a:themeElements>
    <a:clrScheme name="Simple Light">
      <a:dk1>
        <a:srgbClr val="000000"/>
      </a:dk1>
      <a:lt1>
        <a:srgbClr val="FFFFFF"/>
      </a:lt1>
      <a:dk2>
        <a:srgbClr val="595959"/>
      </a:dk2>
      <a:lt2>
        <a:srgbClr val="EEEEEE"/>
      </a:lt2>
      <a:accent1>
        <a:srgbClr val="4285F4"/>
      </a:accent1>
      <a:accent2>
        <a:srgbClr val="EA4335"/>
      </a:accent2>
      <a:accent3>
        <a:srgbClr val="FBBC04"/>
      </a:accent3>
      <a:accent4>
        <a:srgbClr val="34A853"/>
      </a:accent4>
      <a:accent5>
        <a:srgbClr val="0094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