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73" r:id="rId6"/>
    <p:sldId id="283" r:id="rId7"/>
    <p:sldId id="306" r:id="rId8"/>
    <p:sldId id="294" r:id="rId9"/>
    <p:sldId id="285" r:id="rId10"/>
    <p:sldId id="284" r:id="rId11"/>
    <p:sldId id="30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C4D"/>
    <a:srgbClr val="D1D8B7"/>
    <a:srgbClr val="A09D79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2A6FA-41E0-40B8-90B1-B47AF37F6197}" v="85" dt="2023-08-29T12:24:31.278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3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ha, Ankita" userId="783fbc62-4e9a-463c-85c9-72b0603c352a" providerId="ADAL" clId="{A4B2A6FA-41E0-40B8-90B1-B47AF37F6197}"/>
    <pc:docChg chg="undo custSel addSld delSld modSld sldOrd">
      <pc:chgData name="Guha, Ankita" userId="783fbc62-4e9a-463c-85c9-72b0603c352a" providerId="ADAL" clId="{A4B2A6FA-41E0-40B8-90B1-B47AF37F6197}" dt="2023-08-30T00:31:29.977" v="5653" actId="20577"/>
      <pc:docMkLst>
        <pc:docMk/>
      </pc:docMkLst>
      <pc:sldChg chg="del">
        <pc:chgData name="Guha, Ankita" userId="783fbc62-4e9a-463c-85c9-72b0603c352a" providerId="ADAL" clId="{A4B2A6FA-41E0-40B8-90B1-B47AF37F6197}" dt="2023-08-15T22:06:59.780" v="3342" actId="47"/>
        <pc:sldMkLst>
          <pc:docMk/>
          <pc:sldMk cId="3435077016" sldId="259"/>
        </pc:sldMkLst>
      </pc:sldChg>
      <pc:sldChg chg="del">
        <pc:chgData name="Guha, Ankita" userId="783fbc62-4e9a-463c-85c9-72b0603c352a" providerId="ADAL" clId="{A4B2A6FA-41E0-40B8-90B1-B47AF37F6197}" dt="2023-08-15T22:07:05.144" v="3344" actId="47"/>
        <pc:sldMkLst>
          <pc:docMk/>
          <pc:sldMk cId="1699088621" sldId="261"/>
        </pc:sldMkLst>
      </pc:sldChg>
      <pc:sldChg chg="del">
        <pc:chgData name="Guha, Ankita" userId="783fbc62-4e9a-463c-85c9-72b0603c352a" providerId="ADAL" clId="{A4B2A6FA-41E0-40B8-90B1-B47AF37F6197}" dt="2023-08-15T22:07:06.862" v="3345" actId="47"/>
        <pc:sldMkLst>
          <pc:docMk/>
          <pc:sldMk cId="2752853293" sldId="262"/>
        </pc:sldMkLst>
      </pc:sldChg>
      <pc:sldChg chg="del">
        <pc:chgData name="Guha, Ankita" userId="783fbc62-4e9a-463c-85c9-72b0603c352a" providerId="ADAL" clId="{A4B2A6FA-41E0-40B8-90B1-B47AF37F6197}" dt="2023-08-15T22:07:08.797" v="3346" actId="47"/>
        <pc:sldMkLst>
          <pc:docMk/>
          <pc:sldMk cId="1096717490" sldId="263"/>
        </pc:sldMkLst>
      </pc:sldChg>
      <pc:sldChg chg="del">
        <pc:chgData name="Guha, Ankita" userId="783fbc62-4e9a-463c-85c9-72b0603c352a" providerId="ADAL" clId="{A4B2A6FA-41E0-40B8-90B1-B47AF37F6197}" dt="2023-08-15T22:00:52.648" v="3330" actId="47"/>
        <pc:sldMkLst>
          <pc:docMk/>
          <pc:sldMk cId="1002104821" sldId="264"/>
        </pc:sldMkLst>
      </pc:sldChg>
      <pc:sldChg chg="del">
        <pc:chgData name="Guha, Ankita" userId="783fbc62-4e9a-463c-85c9-72b0603c352a" providerId="ADAL" clId="{A4B2A6FA-41E0-40B8-90B1-B47AF37F6197}" dt="2023-08-15T22:07:10.037" v="3347" actId="47"/>
        <pc:sldMkLst>
          <pc:docMk/>
          <pc:sldMk cId="1234133501" sldId="266"/>
        </pc:sldMkLst>
      </pc:sldChg>
      <pc:sldChg chg="modSp del mod ord">
        <pc:chgData name="Guha, Ankita" userId="783fbc62-4e9a-463c-85c9-72b0603c352a" providerId="ADAL" clId="{A4B2A6FA-41E0-40B8-90B1-B47AF37F6197}" dt="2023-08-15T22:06:57.960" v="3341" actId="47"/>
        <pc:sldMkLst>
          <pc:docMk/>
          <pc:sldMk cId="327257719" sldId="267"/>
        </pc:sldMkLst>
        <pc:spChg chg="mod">
          <ac:chgData name="Guha, Ankita" userId="783fbc62-4e9a-463c-85c9-72b0603c352a" providerId="ADAL" clId="{A4B2A6FA-41E0-40B8-90B1-B47AF37F6197}" dt="2023-08-14T13:17:16.619" v="3329" actId="20577"/>
          <ac:spMkLst>
            <pc:docMk/>
            <pc:sldMk cId="327257719" sldId="267"/>
            <ac:spMk id="2" creationId="{BFD7679D-DC49-184B-33D7-D460C700C85D}"/>
          </ac:spMkLst>
        </pc:spChg>
      </pc:sldChg>
      <pc:sldChg chg="del">
        <pc:chgData name="Guha, Ankita" userId="783fbc62-4e9a-463c-85c9-72b0603c352a" providerId="ADAL" clId="{A4B2A6FA-41E0-40B8-90B1-B47AF37F6197}" dt="2023-08-15T22:07:11.657" v="3348" actId="47"/>
        <pc:sldMkLst>
          <pc:docMk/>
          <pc:sldMk cId="2759600390" sldId="268"/>
        </pc:sldMkLst>
      </pc:sldChg>
      <pc:sldChg chg="modSp mod">
        <pc:chgData name="Guha, Ankita" userId="783fbc62-4e9a-463c-85c9-72b0603c352a" providerId="ADAL" clId="{A4B2A6FA-41E0-40B8-90B1-B47AF37F6197}" dt="2023-08-03T01:57:27.431" v="3240" actId="20577"/>
        <pc:sldMkLst>
          <pc:docMk/>
          <pc:sldMk cId="417536504" sldId="272"/>
        </pc:sldMkLst>
        <pc:spChg chg="mod">
          <ac:chgData name="Guha, Ankita" userId="783fbc62-4e9a-463c-85c9-72b0603c352a" providerId="ADAL" clId="{A4B2A6FA-41E0-40B8-90B1-B47AF37F6197}" dt="2023-08-03T01:57:27.431" v="3240" actId="20577"/>
          <ac:spMkLst>
            <pc:docMk/>
            <pc:sldMk cId="417536504" sldId="272"/>
            <ac:spMk id="2" creationId="{43B8BB83-CA62-C813-5584-9F9C32557A2B}"/>
          </ac:spMkLst>
        </pc:spChg>
      </pc:sldChg>
      <pc:sldChg chg="modSp mod ord">
        <pc:chgData name="Guha, Ankita" userId="783fbc62-4e9a-463c-85c9-72b0603c352a" providerId="ADAL" clId="{A4B2A6FA-41E0-40B8-90B1-B47AF37F6197}" dt="2023-08-29T12:24:54.278" v="5319" actId="403"/>
        <pc:sldMkLst>
          <pc:docMk/>
          <pc:sldMk cId="3474133943" sldId="273"/>
        </pc:sldMkLst>
        <pc:spChg chg="mod">
          <ac:chgData name="Guha, Ankita" userId="783fbc62-4e9a-463c-85c9-72b0603c352a" providerId="ADAL" clId="{A4B2A6FA-41E0-40B8-90B1-B47AF37F6197}" dt="2023-08-25T16:35:42.777" v="4113" actId="20577"/>
          <ac:spMkLst>
            <pc:docMk/>
            <pc:sldMk cId="3474133943" sldId="273"/>
            <ac:spMk id="4" creationId="{45878135-3F5C-BB53-0082-122956799B79}"/>
          </ac:spMkLst>
        </pc:spChg>
        <pc:graphicFrameChg chg="mod modGraphic">
          <ac:chgData name="Guha, Ankita" userId="783fbc62-4e9a-463c-85c9-72b0603c352a" providerId="ADAL" clId="{A4B2A6FA-41E0-40B8-90B1-B47AF37F6197}" dt="2023-08-29T12:24:54.278" v="5319" actId="403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del">
        <pc:chgData name="Guha, Ankita" userId="783fbc62-4e9a-463c-85c9-72b0603c352a" providerId="ADAL" clId="{A4B2A6FA-41E0-40B8-90B1-B47AF37F6197}" dt="2023-08-15T22:07:02.709" v="3343" actId="47"/>
        <pc:sldMkLst>
          <pc:docMk/>
          <pc:sldMk cId="520000563" sldId="278"/>
        </pc:sldMkLst>
      </pc:sldChg>
      <pc:sldChg chg="del">
        <pc:chgData name="Guha, Ankita" userId="783fbc62-4e9a-463c-85c9-72b0603c352a" providerId="ADAL" clId="{A4B2A6FA-41E0-40B8-90B1-B47AF37F6197}" dt="2023-08-15T22:00:55.183" v="3331" actId="47"/>
        <pc:sldMkLst>
          <pc:docMk/>
          <pc:sldMk cId="1445010188" sldId="279"/>
        </pc:sldMkLst>
      </pc:sldChg>
      <pc:sldChg chg="del">
        <pc:chgData name="Guha, Ankita" userId="783fbc62-4e9a-463c-85c9-72b0603c352a" providerId="ADAL" clId="{A4B2A6FA-41E0-40B8-90B1-B47AF37F6197}" dt="2023-08-15T22:07:14.433" v="3350" actId="47"/>
        <pc:sldMkLst>
          <pc:docMk/>
          <pc:sldMk cId="3418206844" sldId="280"/>
        </pc:sldMkLst>
      </pc:sldChg>
      <pc:sldChg chg="addSp delSp modSp mod">
        <pc:chgData name="Guha, Ankita" userId="783fbc62-4e9a-463c-85c9-72b0603c352a" providerId="ADAL" clId="{A4B2A6FA-41E0-40B8-90B1-B47AF37F6197}" dt="2023-08-29T12:21:52.293" v="5287" actId="1076"/>
        <pc:sldMkLst>
          <pc:docMk/>
          <pc:sldMk cId="2577936335" sldId="281"/>
        </pc:sldMkLst>
        <pc:spChg chg="mod">
          <ac:chgData name="Guha, Ankita" userId="783fbc62-4e9a-463c-85c9-72b0603c352a" providerId="ADAL" clId="{A4B2A6FA-41E0-40B8-90B1-B47AF37F6197}" dt="2023-08-29T12:17:57.834" v="5159" actId="5793"/>
          <ac:spMkLst>
            <pc:docMk/>
            <pc:sldMk cId="2577936335" sldId="281"/>
            <ac:spMk id="2" creationId="{34096D4E-8B4F-62B8-F551-56379B923E78}"/>
          </ac:spMkLst>
        </pc:spChg>
        <pc:spChg chg="add mod">
          <ac:chgData name="Guha, Ankita" userId="783fbc62-4e9a-463c-85c9-72b0603c352a" providerId="ADAL" clId="{A4B2A6FA-41E0-40B8-90B1-B47AF37F6197}" dt="2023-08-29T12:20:49.785" v="5276" actId="1076"/>
          <ac:spMkLst>
            <pc:docMk/>
            <pc:sldMk cId="2577936335" sldId="281"/>
            <ac:spMk id="3" creationId="{23764363-7CDE-969E-ACE6-98432276FDB4}"/>
          </ac:spMkLst>
        </pc:spChg>
        <pc:spChg chg="del mod">
          <ac:chgData name="Guha, Ankita" userId="783fbc62-4e9a-463c-85c9-72b0603c352a" providerId="ADAL" clId="{A4B2A6FA-41E0-40B8-90B1-B47AF37F6197}" dt="2023-08-25T16:31:57.194" v="4111" actId="478"/>
          <ac:spMkLst>
            <pc:docMk/>
            <pc:sldMk cId="2577936335" sldId="281"/>
            <ac:spMk id="3" creationId="{FF07BEBE-18E8-4025-FF6F-EC0130CB4F22}"/>
          </ac:spMkLst>
        </pc:spChg>
        <pc:spChg chg="add mod">
          <ac:chgData name="Guha, Ankita" userId="783fbc62-4e9a-463c-85c9-72b0603c352a" providerId="ADAL" clId="{A4B2A6FA-41E0-40B8-90B1-B47AF37F6197}" dt="2023-08-29T12:21:48.360" v="5286" actId="1076"/>
          <ac:spMkLst>
            <pc:docMk/>
            <pc:sldMk cId="2577936335" sldId="281"/>
            <ac:spMk id="4" creationId="{4EDD254E-F5B0-91D3-0B06-A7A8A331DDA0}"/>
          </ac:spMkLst>
        </pc:spChg>
        <pc:spChg chg="add mod">
          <ac:chgData name="Guha, Ankita" userId="783fbc62-4e9a-463c-85c9-72b0603c352a" providerId="ADAL" clId="{A4B2A6FA-41E0-40B8-90B1-B47AF37F6197}" dt="2023-08-29T12:21:52.293" v="5287" actId="1076"/>
          <ac:spMkLst>
            <pc:docMk/>
            <pc:sldMk cId="2577936335" sldId="281"/>
            <ac:spMk id="5" creationId="{F5B53211-1BE7-4EEF-7CCE-7DDBB0693A44}"/>
          </ac:spMkLst>
        </pc:spChg>
        <pc:spChg chg="add mod">
          <ac:chgData name="Guha, Ankita" userId="783fbc62-4e9a-463c-85c9-72b0603c352a" providerId="ADAL" clId="{A4B2A6FA-41E0-40B8-90B1-B47AF37F6197}" dt="2023-08-29T12:21:05.775" v="5277" actId="1076"/>
          <ac:spMkLst>
            <pc:docMk/>
            <pc:sldMk cId="2577936335" sldId="281"/>
            <ac:spMk id="6" creationId="{EF6D30A4-FC0C-B425-1EC5-D7AA24A770C3}"/>
          </ac:spMkLst>
        </pc:spChg>
      </pc:sldChg>
      <pc:sldChg chg="del">
        <pc:chgData name="Guha, Ankita" userId="783fbc62-4e9a-463c-85c9-72b0603c352a" providerId="ADAL" clId="{A4B2A6FA-41E0-40B8-90B1-B47AF37F6197}" dt="2023-08-15T22:07:13.423" v="3349" actId="47"/>
        <pc:sldMkLst>
          <pc:docMk/>
          <pc:sldMk cId="1164941242" sldId="282"/>
        </pc:sldMkLst>
      </pc:sldChg>
      <pc:sldChg chg="addSp delSp modSp new mod">
        <pc:chgData name="Guha, Ankita" userId="783fbc62-4e9a-463c-85c9-72b0603c352a" providerId="ADAL" clId="{A4B2A6FA-41E0-40B8-90B1-B47AF37F6197}" dt="2023-08-29T12:09:42.815" v="4864" actId="6549"/>
        <pc:sldMkLst>
          <pc:docMk/>
          <pc:sldMk cId="4121470743" sldId="283"/>
        </pc:sldMkLst>
        <pc:spChg chg="mod">
          <ac:chgData name="Guha, Ankita" userId="783fbc62-4e9a-463c-85c9-72b0603c352a" providerId="ADAL" clId="{A4B2A6FA-41E0-40B8-90B1-B47AF37F6197}" dt="2023-07-30T19:50:22.261" v="698"/>
          <ac:spMkLst>
            <pc:docMk/>
            <pc:sldMk cId="4121470743" sldId="283"/>
            <ac:spMk id="2" creationId="{997F853A-27E0-1A92-51D4-FFCABB42ADA2}"/>
          </ac:spMkLst>
        </pc:spChg>
        <pc:spChg chg="mod">
          <ac:chgData name="Guha, Ankita" userId="783fbc62-4e9a-463c-85c9-72b0603c352a" providerId="ADAL" clId="{A4B2A6FA-41E0-40B8-90B1-B47AF37F6197}" dt="2023-08-29T12:09:42.815" v="4864" actId="6549"/>
          <ac:spMkLst>
            <pc:docMk/>
            <pc:sldMk cId="4121470743" sldId="283"/>
            <ac:spMk id="3" creationId="{D85D7FFE-32EF-E905-F13B-11CEA0D2A118}"/>
          </ac:spMkLst>
        </pc:spChg>
        <pc:spChg chg="mod">
          <ac:chgData name="Guha, Ankita" userId="783fbc62-4e9a-463c-85c9-72b0603c352a" providerId="ADAL" clId="{A4B2A6FA-41E0-40B8-90B1-B47AF37F6197}" dt="2023-07-30T16:33:09.760" v="4" actId="20577"/>
          <ac:spMkLst>
            <pc:docMk/>
            <pc:sldMk cId="4121470743" sldId="283"/>
            <ac:spMk id="4" creationId="{DD64B369-3075-BCCD-3021-AFAAAB011A3E}"/>
          </ac:spMkLst>
        </pc:spChg>
        <pc:spChg chg="del mod">
          <ac:chgData name="Guha, Ankita" userId="783fbc62-4e9a-463c-85c9-72b0603c352a" providerId="ADAL" clId="{A4B2A6FA-41E0-40B8-90B1-B47AF37F6197}" dt="2023-08-25T15:15:53.479" v="3712" actId="478"/>
          <ac:spMkLst>
            <pc:docMk/>
            <pc:sldMk cId="4121470743" sldId="283"/>
            <ac:spMk id="5" creationId="{99181176-B53D-A8A8-85C7-FC007CDF732F}"/>
          </ac:spMkLst>
        </pc:spChg>
        <pc:spChg chg="add mod">
          <ac:chgData name="Guha, Ankita" userId="783fbc62-4e9a-463c-85c9-72b0603c352a" providerId="ADAL" clId="{A4B2A6FA-41E0-40B8-90B1-B47AF37F6197}" dt="2023-08-25T17:17:02.458" v="4141"/>
          <ac:spMkLst>
            <pc:docMk/>
            <pc:sldMk cId="4121470743" sldId="283"/>
            <ac:spMk id="7" creationId="{8E22B312-3BF6-7875-0F03-C15186E2A813}"/>
          </ac:spMkLst>
        </pc:spChg>
        <pc:graphicFrameChg chg="add del modGraphic">
          <ac:chgData name="Guha, Ankita" userId="783fbc62-4e9a-463c-85c9-72b0603c352a" providerId="ADAL" clId="{A4B2A6FA-41E0-40B8-90B1-B47AF37F6197}" dt="2023-07-30T16:55:35.565" v="331" actId="478"/>
          <ac:graphicFrameMkLst>
            <pc:docMk/>
            <pc:sldMk cId="4121470743" sldId="283"/>
            <ac:graphicFrameMk id="7" creationId="{86A7930D-0027-C8AB-CA5E-7566542FB169}"/>
          </ac:graphicFrameMkLst>
        </pc:graphicFrameChg>
        <pc:graphicFrameChg chg="add del mod modGraphic">
          <ac:chgData name="Guha, Ankita" userId="783fbc62-4e9a-463c-85c9-72b0603c352a" providerId="ADAL" clId="{A4B2A6FA-41E0-40B8-90B1-B47AF37F6197}" dt="2023-07-30T16:56:18.795" v="351" actId="478"/>
          <ac:graphicFrameMkLst>
            <pc:docMk/>
            <pc:sldMk cId="4121470743" sldId="283"/>
            <ac:graphicFrameMk id="8" creationId="{0873E8AA-55DD-327C-9BCF-17F865CB76DC}"/>
          </ac:graphicFrameMkLst>
        </pc:graphicFrameChg>
        <pc:graphicFrameChg chg="add del mod modGraphic">
          <ac:chgData name="Guha, Ankita" userId="783fbc62-4e9a-463c-85c9-72b0603c352a" providerId="ADAL" clId="{A4B2A6FA-41E0-40B8-90B1-B47AF37F6197}" dt="2023-07-30T19:21:44.174" v="589" actId="21"/>
          <ac:graphicFrameMkLst>
            <pc:docMk/>
            <pc:sldMk cId="4121470743" sldId="283"/>
            <ac:graphicFrameMk id="9" creationId="{F87B0AE3-B19D-CC40-52BB-1B986D8CA2AA}"/>
          </ac:graphicFrameMkLst>
        </pc:graphicFrameChg>
        <pc:picChg chg="add del mod">
          <ac:chgData name="Guha, Ankita" userId="783fbc62-4e9a-463c-85c9-72b0603c352a" providerId="ADAL" clId="{A4B2A6FA-41E0-40B8-90B1-B47AF37F6197}" dt="2023-07-30T21:38:32.388" v="1171" actId="21"/>
          <ac:picMkLst>
            <pc:docMk/>
            <pc:sldMk cId="4121470743" sldId="283"/>
            <ac:picMk id="11" creationId="{3FA03338-FC5E-532C-8C3D-0F2BFC068C8C}"/>
          </ac:picMkLst>
        </pc:picChg>
      </pc:sldChg>
      <pc:sldChg chg="addSp modSp new mod ord">
        <pc:chgData name="Guha, Ankita" userId="783fbc62-4e9a-463c-85c9-72b0603c352a" providerId="ADAL" clId="{A4B2A6FA-41E0-40B8-90B1-B47AF37F6197}" dt="2023-08-25T15:15:04.619" v="3705" actId="20577"/>
        <pc:sldMkLst>
          <pc:docMk/>
          <pc:sldMk cId="2322436224" sldId="284"/>
        </pc:sldMkLst>
        <pc:spChg chg="mod">
          <ac:chgData name="Guha, Ankita" userId="783fbc62-4e9a-463c-85c9-72b0603c352a" providerId="ADAL" clId="{A4B2A6FA-41E0-40B8-90B1-B47AF37F6197}" dt="2023-08-25T15:13:57.303" v="3637" actId="20577"/>
          <ac:spMkLst>
            <pc:docMk/>
            <pc:sldMk cId="2322436224" sldId="284"/>
            <ac:spMk id="2" creationId="{B152777A-5A05-E342-40B9-A2B28014554C}"/>
          </ac:spMkLst>
        </pc:spChg>
        <pc:spChg chg="mod">
          <ac:chgData name="Guha, Ankita" userId="783fbc62-4e9a-463c-85c9-72b0603c352a" providerId="ADAL" clId="{A4B2A6FA-41E0-40B8-90B1-B47AF37F6197}" dt="2023-08-25T15:15:04.619" v="3705" actId="20577"/>
          <ac:spMkLst>
            <pc:docMk/>
            <pc:sldMk cId="2322436224" sldId="284"/>
            <ac:spMk id="3" creationId="{35C41359-3D3C-C662-AF05-3B197F560688}"/>
          </ac:spMkLst>
        </pc:spChg>
        <pc:spChg chg="mod">
          <ac:chgData name="Guha, Ankita" userId="783fbc62-4e9a-463c-85c9-72b0603c352a" providerId="ADAL" clId="{A4B2A6FA-41E0-40B8-90B1-B47AF37F6197}" dt="2023-07-30T18:54:31.081" v="496" actId="20577"/>
          <ac:spMkLst>
            <pc:docMk/>
            <pc:sldMk cId="2322436224" sldId="284"/>
            <ac:spMk id="5" creationId="{09C3AD00-6522-10A0-1318-56A47E0E15DD}"/>
          </ac:spMkLst>
        </pc:spChg>
        <pc:spChg chg="add mod">
          <ac:chgData name="Guha, Ankita" userId="783fbc62-4e9a-463c-85c9-72b0603c352a" providerId="ADAL" clId="{A4B2A6FA-41E0-40B8-90B1-B47AF37F6197}" dt="2023-08-25T15:09:14.097" v="3631" actId="20577"/>
          <ac:spMkLst>
            <pc:docMk/>
            <pc:sldMk cId="2322436224" sldId="284"/>
            <ac:spMk id="6" creationId="{2C062B4C-AE6D-96CA-192B-5C95FC1B6C5E}"/>
          </ac:spMkLst>
        </pc:spChg>
      </pc:sldChg>
      <pc:sldChg chg="addSp delSp modSp new mod ord modClrScheme chgLayout">
        <pc:chgData name="Guha, Ankita" userId="783fbc62-4e9a-463c-85c9-72b0603c352a" providerId="ADAL" clId="{A4B2A6FA-41E0-40B8-90B1-B47AF37F6197}" dt="2023-08-25T16:15:16.259" v="4106" actId="6549"/>
        <pc:sldMkLst>
          <pc:docMk/>
          <pc:sldMk cId="1541006945" sldId="285"/>
        </pc:sldMkLst>
        <pc:spChg chg="del">
          <ac:chgData name="Guha, Ankita" userId="783fbc62-4e9a-463c-85c9-72b0603c352a" providerId="ADAL" clId="{A4B2A6FA-41E0-40B8-90B1-B47AF37F6197}" dt="2023-07-30T19:22:21.256" v="591" actId="700"/>
          <ac:spMkLst>
            <pc:docMk/>
            <pc:sldMk cId="1541006945" sldId="285"/>
            <ac:spMk id="2" creationId="{7A77C332-89C2-A150-7AA0-6DA82F2996CD}"/>
          </ac:spMkLst>
        </pc:spChg>
        <pc:spChg chg="mod ord">
          <ac:chgData name="Guha, Ankita" userId="783fbc62-4e9a-463c-85c9-72b0603c352a" providerId="ADAL" clId="{A4B2A6FA-41E0-40B8-90B1-B47AF37F6197}" dt="2023-08-25T15:31:35.061" v="3733" actId="20577"/>
          <ac:spMkLst>
            <pc:docMk/>
            <pc:sldMk cId="1541006945" sldId="285"/>
            <ac:spMk id="3" creationId="{7F86508C-7D27-57F6-0296-299A82421344}"/>
          </ac:spMkLst>
        </pc:spChg>
        <pc:spChg chg="mod ord">
          <ac:chgData name="Guha, Ankita" userId="783fbc62-4e9a-463c-85c9-72b0603c352a" providerId="ADAL" clId="{A4B2A6FA-41E0-40B8-90B1-B47AF37F6197}" dt="2023-08-25T16:15:16.259" v="4106" actId="6549"/>
          <ac:spMkLst>
            <pc:docMk/>
            <pc:sldMk cId="1541006945" sldId="285"/>
            <ac:spMk id="4" creationId="{632F4789-9D70-79AF-3D1A-6F3F96C9134A}"/>
          </ac:spMkLst>
        </pc:spChg>
        <pc:spChg chg="mod ord">
          <ac:chgData name="Guha, Ankita" userId="783fbc62-4e9a-463c-85c9-72b0603c352a" providerId="ADAL" clId="{A4B2A6FA-41E0-40B8-90B1-B47AF37F6197}" dt="2023-07-30T19:22:21.256" v="591" actId="700"/>
          <ac:spMkLst>
            <pc:docMk/>
            <pc:sldMk cId="1541006945" sldId="285"/>
            <ac:spMk id="5" creationId="{3CEC707D-4341-2EA5-8D33-058416E22609}"/>
          </ac:spMkLst>
        </pc:spChg>
        <pc:spChg chg="del mod ord">
          <ac:chgData name="Guha, Ankita" userId="783fbc62-4e9a-463c-85c9-72b0603c352a" providerId="ADAL" clId="{A4B2A6FA-41E0-40B8-90B1-B47AF37F6197}" dt="2023-07-30T19:22:21.256" v="591" actId="700"/>
          <ac:spMkLst>
            <pc:docMk/>
            <pc:sldMk cId="1541006945" sldId="285"/>
            <ac:spMk id="6" creationId="{7F0E55AC-C2AB-7B49-2947-8B9B0D3206FF}"/>
          </ac:spMkLst>
        </pc:spChg>
        <pc:spChg chg="del">
          <ac:chgData name="Guha, Ankita" userId="783fbc62-4e9a-463c-85c9-72b0603c352a" providerId="ADAL" clId="{A4B2A6FA-41E0-40B8-90B1-B47AF37F6197}" dt="2023-07-30T19:22:21.256" v="591" actId="700"/>
          <ac:spMkLst>
            <pc:docMk/>
            <pc:sldMk cId="1541006945" sldId="285"/>
            <ac:spMk id="7" creationId="{4619BD00-38A5-5F42-C4C9-27FBEC867A5A}"/>
          </ac:spMkLst>
        </pc:spChg>
        <pc:spChg chg="add del mod ord">
          <ac:chgData name="Guha, Ankita" userId="783fbc62-4e9a-463c-85c9-72b0603c352a" providerId="ADAL" clId="{A4B2A6FA-41E0-40B8-90B1-B47AF37F6197}" dt="2023-07-30T19:22:35.428" v="595" actId="478"/>
          <ac:spMkLst>
            <pc:docMk/>
            <pc:sldMk cId="1541006945" sldId="285"/>
            <ac:spMk id="8" creationId="{94A91F61-B682-5915-4989-E552E4D98F02}"/>
          </ac:spMkLst>
        </pc:spChg>
        <pc:graphicFrameChg chg="add mod modGraphic">
          <ac:chgData name="Guha, Ankita" userId="783fbc62-4e9a-463c-85c9-72b0603c352a" providerId="ADAL" clId="{A4B2A6FA-41E0-40B8-90B1-B47AF37F6197}" dt="2023-08-25T16:15:02.337" v="4105" actId="6549"/>
          <ac:graphicFrameMkLst>
            <pc:docMk/>
            <pc:sldMk cId="1541006945" sldId="285"/>
            <ac:graphicFrameMk id="9" creationId="{7341A93D-B59D-1FAC-8B15-38307A21CFE8}"/>
          </ac:graphicFrameMkLst>
        </pc:graphicFrameChg>
      </pc:sldChg>
      <pc:sldChg chg="addSp delSp modSp new del mod modShow">
        <pc:chgData name="Guha, Ankita" userId="783fbc62-4e9a-463c-85c9-72b0603c352a" providerId="ADAL" clId="{A4B2A6FA-41E0-40B8-90B1-B47AF37F6197}" dt="2023-08-27T21:36:54.425" v="4503" actId="2696"/>
        <pc:sldMkLst>
          <pc:docMk/>
          <pc:sldMk cId="313480788" sldId="286"/>
        </pc:sldMkLst>
        <pc:spChg chg="mod">
          <ac:chgData name="Guha, Ankita" userId="783fbc62-4e9a-463c-85c9-72b0603c352a" providerId="ADAL" clId="{A4B2A6FA-41E0-40B8-90B1-B47AF37F6197}" dt="2023-07-31T20:10:29.593" v="1622" actId="20577"/>
          <ac:spMkLst>
            <pc:docMk/>
            <pc:sldMk cId="313480788" sldId="286"/>
            <ac:spMk id="2" creationId="{F4FEF8CC-838E-D771-F3A9-4A7117413C70}"/>
          </ac:spMkLst>
        </pc:spChg>
        <pc:spChg chg="del">
          <ac:chgData name="Guha, Ankita" userId="783fbc62-4e9a-463c-85c9-72b0603c352a" providerId="ADAL" clId="{A4B2A6FA-41E0-40B8-90B1-B47AF37F6197}" dt="2023-08-25T15:16:03.972" v="3713" actId="478"/>
          <ac:spMkLst>
            <pc:docMk/>
            <pc:sldMk cId="313480788" sldId="286"/>
            <ac:spMk id="3" creationId="{A434A834-55C5-CB5F-0CCF-6EF7D6BD2299}"/>
          </ac:spMkLst>
        </pc:spChg>
        <pc:spChg chg="mod">
          <ac:chgData name="Guha, Ankita" userId="783fbc62-4e9a-463c-85c9-72b0603c352a" providerId="ADAL" clId="{A4B2A6FA-41E0-40B8-90B1-B47AF37F6197}" dt="2023-07-30T19:52:32.453" v="716" actId="20577"/>
          <ac:spMkLst>
            <pc:docMk/>
            <pc:sldMk cId="313480788" sldId="286"/>
            <ac:spMk id="5" creationId="{57125FE4-CC5A-A3E4-0830-62559E0005C8}"/>
          </ac:spMkLst>
        </pc:spChg>
        <pc:spChg chg="mod">
          <ac:chgData name="Guha, Ankita" userId="783fbc62-4e9a-463c-85c9-72b0603c352a" providerId="ADAL" clId="{A4B2A6FA-41E0-40B8-90B1-B47AF37F6197}" dt="2023-08-26T17:22:11.234" v="4142" actId="20577"/>
          <ac:spMkLst>
            <pc:docMk/>
            <pc:sldMk cId="313480788" sldId="286"/>
            <ac:spMk id="6" creationId="{C3DAA20C-7FFF-AEAD-9F88-C7BED52B937B}"/>
          </ac:spMkLst>
        </pc:spChg>
        <pc:spChg chg="add mod">
          <ac:chgData name="Guha, Ankita" userId="783fbc62-4e9a-463c-85c9-72b0603c352a" providerId="ADAL" clId="{A4B2A6FA-41E0-40B8-90B1-B47AF37F6197}" dt="2023-08-25T17:16:57.424" v="4140"/>
          <ac:spMkLst>
            <pc:docMk/>
            <pc:sldMk cId="313480788" sldId="286"/>
            <ac:spMk id="7" creationId="{73FBA75C-B961-9A61-8D6B-A196265B25B4}"/>
          </ac:spMkLst>
        </pc:spChg>
      </pc:sldChg>
      <pc:sldChg chg="addSp delSp modSp new del mod">
        <pc:chgData name="Guha, Ankita" userId="783fbc62-4e9a-463c-85c9-72b0603c352a" providerId="ADAL" clId="{A4B2A6FA-41E0-40B8-90B1-B47AF37F6197}" dt="2023-08-29T12:10:27.751" v="4876" actId="47"/>
        <pc:sldMkLst>
          <pc:docMk/>
          <pc:sldMk cId="3219752132" sldId="287"/>
        </pc:sldMkLst>
        <pc:spChg chg="mod">
          <ac:chgData name="Guha, Ankita" userId="783fbc62-4e9a-463c-85c9-72b0603c352a" providerId="ADAL" clId="{A4B2A6FA-41E0-40B8-90B1-B47AF37F6197}" dt="2023-07-30T21:37:32.174" v="1119" actId="20577"/>
          <ac:spMkLst>
            <pc:docMk/>
            <pc:sldMk cId="3219752132" sldId="287"/>
            <ac:spMk id="2" creationId="{F65AF57D-12C8-4602-F1A8-F337198F0EB6}"/>
          </ac:spMkLst>
        </pc:spChg>
        <pc:spChg chg="mod">
          <ac:chgData name="Guha, Ankita" userId="783fbc62-4e9a-463c-85c9-72b0603c352a" providerId="ADAL" clId="{A4B2A6FA-41E0-40B8-90B1-B47AF37F6197}" dt="2023-07-30T21:48:56.733" v="1287" actId="20577"/>
          <ac:spMkLst>
            <pc:docMk/>
            <pc:sldMk cId="3219752132" sldId="287"/>
            <ac:spMk id="3" creationId="{B068C732-85D6-3F76-1406-CB03090FF01A}"/>
          </ac:spMkLst>
        </pc:spChg>
        <pc:spChg chg="mod">
          <ac:chgData name="Guha, Ankita" userId="783fbc62-4e9a-463c-85c9-72b0603c352a" providerId="ADAL" clId="{A4B2A6FA-41E0-40B8-90B1-B47AF37F6197}" dt="2023-07-31T20:10:23.564" v="1618" actId="20577"/>
          <ac:spMkLst>
            <pc:docMk/>
            <pc:sldMk cId="3219752132" sldId="287"/>
            <ac:spMk id="4" creationId="{F82B0F11-5BED-DE24-2D4E-9C82D2EE29B7}"/>
          </ac:spMkLst>
        </pc:spChg>
        <pc:spChg chg="del">
          <ac:chgData name="Guha, Ankita" userId="783fbc62-4e9a-463c-85c9-72b0603c352a" providerId="ADAL" clId="{A4B2A6FA-41E0-40B8-90B1-B47AF37F6197}" dt="2023-08-25T15:16:08.384" v="3714" actId="478"/>
          <ac:spMkLst>
            <pc:docMk/>
            <pc:sldMk cId="3219752132" sldId="287"/>
            <ac:spMk id="5" creationId="{5851E427-E308-D309-C9B2-65EE7FEBE819}"/>
          </ac:spMkLst>
        </pc:spChg>
        <pc:spChg chg="add mod">
          <ac:chgData name="Guha, Ankita" userId="783fbc62-4e9a-463c-85c9-72b0603c352a" providerId="ADAL" clId="{A4B2A6FA-41E0-40B8-90B1-B47AF37F6197}" dt="2023-08-25T17:16:46.938" v="4139" actId="1076"/>
          <ac:spMkLst>
            <pc:docMk/>
            <pc:sldMk cId="3219752132" sldId="287"/>
            <ac:spMk id="8" creationId="{252D5C22-1CD7-9582-1326-33C7BCCF70D2}"/>
          </ac:spMkLst>
        </pc:spChg>
        <pc:picChg chg="add mod">
          <ac:chgData name="Guha, Ankita" userId="783fbc62-4e9a-463c-85c9-72b0603c352a" providerId="ADAL" clId="{A4B2A6FA-41E0-40B8-90B1-B47AF37F6197}" dt="2023-07-30T21:41:34.869" v="1227" actId="14100"/>
          <ac:picMkLst>
            <pc:docMk/>
            <pc:sldMk cId="3219752132" sldId="287"/>
            <ac:picMk id="7" creationId="{10DCCE7B-DAEE-0ED1-C302-DCF97ABDFDF2}"/>
          </ac:picMkLst>
        </pc:picChg>
        <pc:picChg chg="add mod">
          <ac:chgData name="Guha, Ankita" userId="783fbc62-4e9a-463c-85c9-72b0603c352a" providerId="ADAL" clId="{A4B2A6FA-41E0-40B8-90B1-B47AF37F6197}" dt="2023-07-30T21:48:28.625" v="1266" actId="1076"/>
          <ac:picMkLst>
            <pc:docMk/>
            <pc:sldMk cId="3219752132" sldId="287"/>
            <ac:picMk id="9" creationId="{27E762AE-DE77-5825-A33B-E4A435686A30}"/>
          </ac:picMkLst>
        </pc:picChg>
      </pc:sldChg>
      <pc:sldChg chg="addSp delSp modSp new del mod">
        <pc:chgData name="Guha, Ankita" userId="783fbc62-4e9a-463c-85c9-72b0603c352a" providerId="ADAL" clId="{A4B2A6FA-41E0-40B8-90B1-B47AF37F6197}" dt="2023-08-29T12:10:28.754" v="4877" actId="47"/>
        <pc:sldMkLst>
          <pc:docMk/>
          <pc:sldMk cId="1559482200" sldId="288"/>
        </pc:sldMkLst>
        <pc:spChg chg="mod">
          <ac:chgData name="Guha, Ankita" userId="783fbc62-4e9a-463c-85c9-72b0603c352a" providerId="ADAL" clId="{A4B2A6FA-41E0-40B8-90B1-B47AF37F6197}" dt="2023-07-30T21:49:25.090" v="1323" actId="20577"/>
          <ac:spMkLst>
            <pc:docMk/>
            <pc:sldMk cId="1559482200" sldId="288"/>
            <ac:spMk id="2" creationId="{B17223DB-ECD2-4825-8FB7-588B41608EFA}"/>
          </ac:spMkLst>
        </pc:spChg>
        <pc:spChg chg="mod">
          <ac:chgData name="Guha, Ankita" userId="783fbc62-4e9a-463c-85c9-72b0603c352a" providerId="ADAL" clId="{A4B2A6FA-41E0-40B8-90B1-B47AF37F6197}" dt="2023-07-30T22:09:33.811" v="1398" actId="6549"/>
          <ac:spMkLst>
            <pc:docMk/>
            <pc:sldMk cId="1559482200" sldId="288"/>
            <ac:spMk id="3" creationId="{AD7E66C9-D278-54F8-31DB-890151F30AAA}"/>
          </ac:spMkLst>
        </pc:spChg>
        <pc:spChg chg="mod">
          <ac:chgData name="Guha, Ankita" userId="783fbc62-4e9a-463c-85c9-72b0603c352a" providerId="ADAL" clId="{A4B2A6FA-41E0-40B8-90B1-B47AF37F6197}" dt="2023-07-31T20:10:18.154" v="1614" actId="20577"/>
          <ac:spMkLst>
            <pc:docMk/>
            <pc:sldMk cId="1559482200" sldId="288"/>
            <ac:spMk id="4" creationId="{5D62A4D0-6687-B290-5F44-8188C2ED2FC3}"/>
          </ac:spMkLst>
        </pc:spChg>
        <pc:spChg chg="del">
          <ac:chgData name="Guha, Ankita" userId="783fbc62-4e9a-463c-85c9-72b0603c352a" providerId="ADAL" clId="{A4B2A6FA-41E0-40B8-90B1-B47AF37F6197}" dt="2023-08-25T15:16:12.969" v="3715" actId="478"/>
          <ac:spMkLst>
            <pc:docMk/>
            <pc:sldMk cId="1559482200" sldId="288"/>
            <ac:spMk id="5" creationId="{B3B2ECDF-3A50-CE4D-BA90-472575C42915}"/>
          </ac:spMkLst>
        </pc:spChg>
        <pc:spChg chg="add mod">
          <ac:chgData name="Guha, Ankita" userId="783fbc62-4e9a-463c-85c9-72b0603c352a" providerId="ADAL" clId="{A4B2A6FA-41E0-40B8-90B1-B47AF37F6197}" dt="2023-08-25T17:16:30.979" v="4137" actId="1076"/>
          <ac:spMkLst>
            <pc:docMk/>
            <pc:sldMk cId="1559482200" sldId="288"/>
            <ac:spMk id="7" creationId="{3F27BA40-7C54-EE68-646B-457B36861DBB}"/>
          </ac:spMkLst>
        </pc:spChg>
        <pc:picChg chg="add mod">
          <ac:chgData name="Guha, Ankita" userId="783fbc62-4e9a-463c-85c9-72b0603c352a" providerId="ADAL" clId="{A4B2A6FA-41E0-40B8-90B1-B47AF37F6197}" dt="2023-07-30T21:50:47.028" v="1347" actId="14100"/>
          <ac:picMkLst>
            <pc:docMk/>
            <pc:sldMk cId="1559482200" sldId="288"/>
            <ac:picMk id="8" creationId="{CC4B49BB-ACB6-1ED6-3209-528DF3F13254}"/>
          </ac:picMkLst>
        </pc:picChg>
        <pc:picChg chg="add del mod">
          <ac:chgData name="Guha, Ankita" userId="783fbc62-4e9a-463c-85c9-72b0603c352a" providerId="ADAL" clId="{A4B2A6FA-41E0-40B8-90B1-B47AF37F6197}" dt="2023-07-30T22:08:43.398" v="1377" actId="478"/>
          <ac:picMkLst>
            <pc:docMk/>
            <pc:sldMk cId="1559482200" sldId="288"/>
            <ac:picMk id="10" creationId="{A9765FE8-C13C-6095-F18A-FDCABABDCAA8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47.057" v="4878" actId="47"/>
        <pc:sldMkLst>
          <pc:docMk/>
          <pc:sldMk cId="2254805809" sldId="289"/>
        </pc:sldMkLst>
        <pc:spChg chg="del">
          <ac:chgData name="Guha, Ankita" userId="783fbc62-4e9a-463c-85c9-72b0603c352a" providerId="ADAL" clId="{A4B2A6FA-41E0-40B8-90B1-B47AF37F6197}" dt="2023-07-30T22:08:32.974" v="1376" actId="26606"/>
          <ac:spMkLst>
            <pc:docMk/>
            <pc:sldMk cId="2254805809" sldId="289"/>
            <ac:spMk id="2" creationId="{14471373-299A-4ED0-B0FB-B05F71019C60}"/>
          </ac:spMkLst>
        </pc:spChg>
        <pc:spChg chg="add mod">
          <ac:chgData name="Guha, Ankita" userId="783fbc62-4e9a-463c-85c9-72b0603c352a" providerId="ADAL" clId="{A4B2A6FA-41E0-40B8-90B1-B47AF37F6197}" dt="2023-08-26T20:50:40.340" v="4502" actId="1076"/>
          <ac:spMkLst>
            <pc:docMk/>
            <pc:sldMk cId="2254805809" sldId="289"/>
            <ac:spMk id="2" creationId="{C11DB31B-3B6E-F0FE-3081-7423930E97DF}"/>
          </ac:spMkLst>
        </pc:spChg>
        <pc:spChg chg="mod">
          <ac:chgData name="Guha, Ankita" userId="783fbc62-4e9a-463c-85c9-72b0603c352a" providerId="ADAL" clId="{A4B2A6FA-41E0-40B8-90B1-B47AF37F6197}" dt="2023-07-31T20:10:10.750" v="1610" actId="20577"/>
          <ac:spMkLst>
            <pc:docMk/>
            <pc:sldMk cId="2254805809" sldId="289"/>
            <ac:spMk id="3" creationId="{E16EF381-2E37-06A7-C922-0C01B230A328}"/>
          </ac:spMkLst>
        </pc:spChg>
        <pc:spChg chg="del mod">
          <ac:chgData name="Guha, Ankita" userId="783fbc62-4e9a-463c-85c9-72b0603c352a" providerId="ADAL" clId="{A4B2A6FA-41E0-40B8-90B1-B47AF37F6197}" dt="2023-08-25T15:16:17.975" v="3716" actId="478"/>
          <ac:spMkLst>
            <pc:docMk/>
            <pc:sldMk cId="2254805809" sldId="289"/>
            <ac:spMk id="4" creationId="{D283C4BB-FF28-5591-6C15-827AD0E34E58}"/>
          </ac:spMkLst>
        </pc:spChg>
        <pc:spChg chg="mod">
          <ac:chgData name="Guha, Ankita" userId="783fbc62-4e9a-463c-85c9-72b0603c352a" providerId="ADAL" clId="{A4B2A6FA-41E0-40B8-90B1-B47AF37F6197}" dt="2023-07-30T22:08:32.974" v="1376" actId="26606"/>
          <ac:spMkLst>
            <pc:docMk/>
            <pc:sldMk cId="2254805809" sldId="289"/>
            <ac:spMk id="5" creationId="{5C8433E4-BB84-0C9A-6FC5-137991B0D21C}"/>
          </ac:spMkLst>
        </pc:spChg>
        <pc:spChg chg="del">
          <ac:chgData name="Guha, Ankita" userId="783fbc62-4e9a-463c-85c9-72b0603c352a" providerId="ADAL" clId="{A4B2A6FA-41E0-40B8-90B1-B47AF37F6197}" dt="2023-07-30T22:08:32.974" v="1376" actId="26606"/>
          <ac:spMkLst>
            <pc:docMk/>
            <pc:sldMk cId="2254805809" sldId="289"/>
            <ac:spMk id="6" creationId="{AEBABBF0-E70A-123B-64CD-9B9471805DDE}"/>
          </ac:spMkLst>
        </pc:spChg>
        <pc:spChg chg="del">
          <ac:chgData name="Guha, Ankita" userId="783fbc62-4e9a-463c-85c9-72b0603c352a" providerId="ADAL" clId="{A4B2A6FA-41E0-40B8-90B1-B47AF37F6197}" dt="2023-07-30T22:08:26.251" v="1374" actId="22"/>
          <ac:spMkLst>
            <pc:docMk/>
            <pc:sldMk cId="2254805809" sldId="289"/>
            <ac:spMk id="7" creationId="{ABB203BC-2C1F-2052-C7E2-CC24349FC67C}"/>
          </ac:spMkLst>
        </pc:spChg>
        <pc:spChg chg="add mod">
          <ac:chgData name="Guha, Ankita" userId="783fbc62-4e9a-463c-85c9-72b0603c352a" providerId="ADAL" clId="{A4B2A6FA-41E0-40B8-90B1-B47AF37F6197}" dt="2023-07-31T19:40:39.609" v="1459" actId="14100"/>
          <ac:spMkLst>
            <pc:docMk/>
            <pc:sldMk cId="2254805809" sldId="289"/>
            <ac:spMk id="14" creationId="{0BD71C51-132B-EB4C-0EC3-E024444EE63C}"/>
          </ac:spMkLst>
        </pc:spChg>
        <pc:spChg chg="add mod">
          <ac:chgData name="Guha, Ankita" userId="783fbc62-4e9a-463c-85c9-72b0603c352a" providerId="ADAL" clId="{A4B2A6FA-41E0-40B8-90B1-B47AF37F6197}" dt="2023-07-31T19:41:53.077" v="1463" actId="20577"/>
          <ac:spMkLst>
            <pc:docMk/>
            <pc:sldMk cId="2254805809" sldId="289"/>
            <ac:spMk id="16" creationId="{A35966F5-7DB6-2028-5D73-A657B323DFB7}"/>
          </ac:spMkLst>
        </pc:spChg>
        <pc:picChg chg="add mod ord">
          <ac:chgData name="Guha, Ankita" userId="783fbc62-4e9a-463c-85c9-72b0603c352a" providerId="ADAL" clId="{A4B2A6FA-41E0-40B8-90B1-B47AF37F6197}" dt="2023-07-31T19:40:42.327" v="1460" actId="14100"/>
          <ac:picMkLst>
            <pc:docMk/>
            <pc:sldMk cId="2254805809" sldId="289"/>
            <ac:picMk id="9" creationId="{87120C0F-DCC9-69DC-EDAD-F3CE8197D498}"/>
          </ac:picMkLst>
        </pc:picChg>
        <pc:picChg chg="add mod">
          <ac:chgData name="Guha, Ankita" userId="783fbc62-4e9a-463c-85c9-72b0603c352a" providerId="ADAL" clId="{A4B2A6FA-41E0-40B8-90B1-B47AF37F6197}" dt="2023-07-31T19:40:34.980" v="1458" actId="1076"/>
          <ac:picMkLst>
            <pc:docMk/>
            <pc:sldMk cId="2254805809" sldId="289"/>
            <ac:picMk id="11" creationId="{E9A3D764-44DF-3A7D-2958-8673645A3CF4}"/>
          </ac:picMkLst>
        </pc:picChg>
      </pc:sldChg>
      <pc:sldChg chg="addSp delSp modSp new del mod">
        <pc:chgData name="Guha, Ankita" userId="783fbc62-4e9a-463c-85c9-72b0603c352a" providerId="ADAL" clId="{A4B2A6FA-41E0-40B8-90B1-B47AF37F6197}" dt="2023-08-29T12:10:48.461" v="4879" actId="47"/>
        <pc:sldMkLst>
          <pc:docMk/>
          <pc:sldMk cId="1729722238" sldId="290"/>
        </pc:sldMkLst>
        <pc:spChg chg="mod">
          <ac:chgData name="Guha, Ankita" userId="783fbc62-4e9a-463c-85c9-72b0603c352a" providerId="ADAL" clId="{A4B2A6FA-41E0-40B8-90B1-B47AF37F6197}" dt="2023-07-31T19:46:56.583" v="1513" actId="1076"/>
          <ac:spMkLst>
            <pc:docMk/>
            <pc:sldMk cId="1729722238" sldId="290"/>
            <ac:spMk id="2" creationId="{B49B6310-FFBC-1A0A-2576-137149B5B713}"/>
          </ac:spMkLst>
        </pc:spChg>
        <pc:spChg chg="add mod">
          <ac:chgData name="Guha, Ankita" userId="783fbc62-4e9a-463c-85c9-72b0603c352a" providerId="ADAL" clId="{A4B2A6FA-41E0-40B8-90B1-B47AF37F6197}" dt="2023-08-25T17:16:20.086" v="4134"/>
          <ac:spMkLst>
            <pc:docMk/>
            <pc:sldMk cId="1729722238" sldId="290"/>
            <ac:spMk id="3" creationId="{DFD92047-75D4-B805-7D86-6CC4FA8A1F35}"/>
          </ac:spMkLst>
        </pc:spChg>
        <pc:spChg chg="del">
          <ac:chgData name="Guha, Ankita" userId="783fbc62-4e9a-463c-85c9-72b0603c352a" providerId="ADAL" clId="{A4B2A6FA-41E0-40B8-90B1-B47AF37F6197}" dt="2023-07-31T19:42:36.575" v="1476" actId="22"/>
          <ac:spMkLst>
            <pc:docMk/>
            <pc:sldMk cId="1729722238" sldId="290"/>
            <ac:spMk id="3" creationId="{F4F27A74-0F86-580B-FBD7-A107F06BE2E0}"/>
          </ac:spMkLst>
        </pc:spChg>
        <pc:spChg chg="mod">
          <ac:chgData name="Guha, Ankita" userId="783fbc62-4e9a-463c-85c9-72b0603c352a" providerId="ADAL" clId="{A4B2A6FA-41E0-40B8-90B1-B47AF37F6197}" dt="2023-07-31T20:10:03.802" v="1606" actId="20577"/>
          <ac:spMkLst>
            <pc:docMk/>
            <pc:sldMk cId="1729722238" sldId="290"/>
            <ac:spMk id="4" creationId="{7BAF42D7-696D-C7F6-231B-14EBF65927F8}"/>
          </ac:spMkLst>
        </pc:spChg>
        <pc:spChg chg="del">
          <ac:chgData name="Guha, Ankita" userId="783fbc62-4e9a-463c-85c9-72b0603c352a" providerId="ADAL" clId="{A4B2A6FA-41E0-40B8-90B1-B47AF37F6197}" dt="2023-08-25T15:16:23.903" v="3717" actId="478"/>
          <ac:spMkLst>
            <pc:docMk/>
            <pc:sldMk cId="1729722238" sldId="290"/>
            <ac:spMk id="5" creationId="{37604AC8-E589-0A49-B955-E9CF104BFF64}"/>
          </ac:spMkLst>
        </pc:spChg>
        <pc:spChg chg="add mod">
          <ac:chgData name="Guha, Ankita" userId="783fbc62-4e9a-463c-85c9-72b0603c352a" providerId="ADAL" clId="{A4B2A6FA-41E0-40B8-90B1-B47AF37F6197}" dt="2023-07-31T19:47:06.803" v="1516" actId="1076"/>
          <ac:spMkLst>
            <pc:docMk/>
            <pc:sldMk cId="1729722238" sldId="290"/>
            <ac:spMk id="11" creationId="{E8E9679E-BDFF-00C7-A9BA-0E6897E884A3}"/>
          </ac:spMkLst>
        </pc:spChg>
        <pc:picChg chg="add mod ord">
          <ac:chgData name="Guha, Ankita" userId="783fbc62-4e9a-463c-85c9-72b0603c352a" providerId="ADAL" clId="{A4B2A6FA-41E0-40B8-90B1-B47AF37F6197}" dt="2023-07-31T19:48:25.897" v="1519" actId="1076"/>
          <ac:picMkLst>
            <pc:docMk/>
            <pc:sldMk cId="1729722238" sldId="290"/>
            <ac:picMk id="8" creationId="{64CBA2B9-3DAC-1A55-293F-AB124009AC7C}"/>
          </ac:picMkLst>
        </pc:picChg>
        <pc:picChg chg="add del mod">
          <ac:chgData name="Guha, Ankita" userId="783fbc62-4e9a-463c-85c9-72b0603c352a" providerId="ADAL" clId="{A4B2A6FA-41E0-40B8-90B1-B47AF37F6197}" dt="2023-07-31T19:48:23.817" v="1517" actId="478"/>
          <ac:picMkLst>
            <pc:docMk/>
            <pc:sldMk cId="1729722238" sldId="290"/>
            <ac:picMk id="10" creationId="{85D6A88C-D515-4E03-5374-44BD22FFCF3E}"/>
          </ac:picMkLst>
        </pc:picChg>
        <pc:picChg chg="add mod">
          <ac:chgData name="Guha, Ankita" userId="783fbc62-4e9a-463c-85c9-72b0603c352a" providerId="ADAL" clId="{A4B2A6FA-41E0-40B8-90B1-B47AF37F6197}" dt="2023-07-31T19:48:28.967" v="1520" actId="1076"/>
          <ac:picMkLst>
            <pc:docMk/>
            <pc:sldMk cId="1729722238" sldId="290"/>
            <ac:picMk id="13" creationId="{6523DC39-BCE4-F1B4-5888-2383E2299D6D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49.588" v="4880" actId="47"/>
        <pc:sldMkLst>
          <pc:docMk/>
          <pc:sldMk cId="3957228031" sldId="291"/>
        </pc:sldMkLst>
        <pc:spChg chg="mod">
          <ac:chgData name="Guha, Ankita" userId="783fbc62-4e9a-463c-85c9-72b0603c352a" providerId="ADAL" clId="{A4B2A6FA-41E0-40B8-90B1-B47AF37F6197}" dt="2023-07-31T20:08:20.297" v="1597" actId="26606"/>
          <ac:spMkLst>
            <pc:docMk/>
            <pc:sldMk cId="3957228031" sldId="291"/>
            <ac:spMk id="2" creationId="{A3517084-B9EB-2850-41DC-D295894FCFC8}"/>
          </ac:spMkLst>
        </pc:spChg>
        <pc:spChg chg="del">
          <ac:chgData name="Guha, Ankita" userId="783fbc62-4e9a-463c-85c9-72b0603c352a" providerId="ADAL" clId="{A4B2A6FA-41E0-40B8-90B1-B47AF37F6197}" dt="2023-07-31T20:08:14.587" v="1595" actId="22"/>
          <ac:spMkLst>
            <pc:docMk/>
            <pc:sldMk cId="3957228031" sldId="291"/>
            <ac:spMk id="3" creationId="{1801C57D-3D91-FE4A-50A0-0DA5A3155E73}"/>
          </ac:spMkLst>
        </pc:spChg>
        <pc:spChg chg="add mod">
          <ac:chgData name="Guha, Ankita" userId="783fbc62-4e9a-463c-85c9-72b0603c352a" providerId="ADAL" clId="{A4B2A6FA-41E0-40B8-90B1-B47AF37F6197}" dt="2023-08-25T17:16:16.692" v="4133"/>
          <ac:spMkLst>
            <pc:docMk/>
            <pc:sldMk cId="3957228031" sldId="291"/>
            <ac:spMk id="3" creationId="{BF662CF8-AC9A-4FA3-C1C6-B6992DB6B776}"/>
          </ac:spMkLst>
        </pc:spChg>
        <pc:spChg chg="add mod">
          <ac:chgData name="Guha, Ankita" userId="783fbc62-4e9a-463c-85c9-72b0603c352a" providerId="ADAL" clId="{A4B2A6FA-41E0-40B8-90B1-B47AF37F6197}" dt="2023-07-31T20:09:56.911" v="1602" actId="20577"/>
          <ac:spMkLst>
            <pc:docMk/>
            <pc:sldMk cId="3957228031" sldId="291"/>
            <ac:spMk id="10" creationId="{CD6B8DC0-00DA-6AA7-C64E-F8202F2E9493}"/>
          </ac:spMkLst>
        </pc:spChg>
        <pc:spChg chg="add del mod">
          <ac:chgData name="Guha, Ankita" userId="783fbc62-4e9a-463c-85c9-72b0603c352a" providerId="ADAL" clId="{A4B2A6FA-41E0-40B8-90B1-B47AF37F6197}" dt="2023-08-25T15:16:34.588" v="3718" actId="478"/>
          <ac:spMkLst>
            <pc:docMk/>
            <pc:sldMk cId="3957228031" sldId="291"/>
            <ac:spMk id="12" creationId="{C96F6525-B4A5-D420-8352-30E926315467}"/>
          </ac:spMkLst>
        </pc:spChg>
        <pc:spChg chg="add mod">
          <ac:chgData name="Guha, Ankita" userId="783fbc62-4e9a-463c-85c9-72b0603c352a" providerId="ADAL" clId="{A4B2A6FA-41E0-40B8-90B1-B47AF37F6197}" dt="2023-07-31T20:08:20.297" v="1597" actId="26606"/>
          <ac:spMkLst>
            <pc:docMk/>
            <pc:sldMk cId="3957228031" sldId="291"/>
            <ac:spMk id="14" creationId="{817BBD90-6C4B-1F47-918C-E651EF782AEB}"/>
          </ac:spMkLst>
        </pc:spChg>
        <pc:picChg chg="add mod ord">
          <ac:chgData name="Guha, Ankita" userId="783fbc62-4e9a-463c-85c9-72b0603c352a" providerId="ADAL" clId="{A4B2A6FA-41E0-40B8-90B1-B47AF37F6197}" dt="2023-08-02T15:19:43.977" v="1640" actId="1076"/>
          <ac:picMkLst>
            <pc:docMk/>
            <pc:sldMk cId="3957228031" sldId="291"/>
            <ac:picMk id="5" creationId="{CF059DA0-171B-5DC1-22FD-4C203160525D}"/>
          </ac:picMkLst>
        </pc:picChg>
      </pc:sldChg>
      <pc:sldChg chg="addSp delSp modSp new del mod">
        <pc:chgData name="Guha, Ankita" userId="783fbc62-4e9a-463c-85c9-72b0603c352a" providerId="ADAL" clId="{A4B2A6FA-41E0-40B8-90B1-B47AF37F6197}" dt="2023-08-29T12:10:50.465" v="4881" actId="47"/>
        <pc:sldMkLst>
          <pc:docMk/>
          <pc:sldMk cId="1580403596" sldId="292"/>
        </pc:sldMkLst>
        <pc:spChg chg="mod">
          <ac:chgData name="Guha, Ankita" userId="783fbc62-4e9a-463c-85c9-72b0603c352a" providerId="ADAL" clId="{A4B2A6FA-41E0-40B8-90B1-B47AF37F6197}" dt="2023-08-02T15:36:16.082" v="1668" actId="20577"/>
          <ac:spMkLst>
            <pc:docMk/>
            <pc:sldMk cId="1580403596" sldId="292"/>
            <ac:spMk id="2" creationId="{BF4935FD-7E8D-F9ED-6D5B-E699B5549A48}"/>
          </ac:spMkLst>
        </pc:spChg>
        <pc:spChg chg="add mod">
          <ac:chgData name="Guha, Ankita" userId="783fbc62-4e9a-463c-85c9-72b0603c352a" providerId="ADAL" clId="{A4B2A6FA-41E0-40B8-90B1-B47AF37F6197}" dt="2023-08-25T17:16:12.161" v="4132"/>
          <ac:spMkLst>
            <pc:docMk/>
            <pc:sldMk cId="1580403596" sldId="292"/>
            <ac:spMk id="3" creationId="{25981C23-15F3-D4F2-1E10-0A7D5A450F05}"/>
          </ac:spMkLst>
        </pc:spChg>
        <pc:spChg chg="add del">
          <ac:chgData name="Guha, Ankita" userId="783fbc62-4e9a-463c-85c9-72b0603c352a" providerId="ADAL" clId="{A4B2A6FA-41E0-40B8-90B1-B47AF37F6197}" dt="2023-08-02T15:40:19.710" v="1671" actId="22"/>
          <ac:spMkLst>
            <pc:docMk/>
            <pc:sldMk cId="1580403596" sldId="292"/>
            <ac:spMk id="3" creationId="{97C06A06-E00E-495A-A691-1C1774D262DD}"/>
          </ac:spMkLst>
        </pc:spChg>
        <pc:spChg chg="mod">
          <ac:chgData name="Guha, Ankita" userId="783fbc62-4e9a-463c-85c9-72b0603c352a" providerId="ADAL" clId="{A4B2A6FA-41E0-40B8-90B1-B47AF37F6197}" dt="2023-08-03T01:56:56.459" v="3237" actId="20577"/>
          <ac:spMkLst>
            <pc:docMk/>
            <pc:sldMk cId="1580403596" sldId="292"/>
            <ac:spMk id="4" creationId="{A98B7B68-C839-4229-28F7-AA978C5BC608}"/>
          </ac:spMkLst>
        </pc:spChg>
        <pc:spChg chg="del">
          <ac:chgData name="Guha, Ankita" userId="783fbc62-4e9a-463c-85c9-72b0603c352a" providerId="ADAL" clId="{A4B2A6FA-41E0-40B8-90B1-B47AF37F6197}" dt="2023-08-25T15:16:39.325" v="3719" actId="478"/>
          <ac:spMkLst>
            <pc:docMk/>
            <pc:sldMk cId="1580403596" sldId="292"/>
            <ac:spMk id="5" creationId="{FE54705F-EA2C-F388-B217-0BF13CCBDFB1}"/>
          </ac:spMkLst>
        </pc:spChg>
        <pc:spChg chg="add mod">
          <ac:chgData name="Guha, Ankita" userId="783fbc62-4e9a-463c-85c9-72b0603c352a" providerId="ADAL" clId="{A4B2A6FA-41E0-40B8-90B1-B47AF37F6197}" dt="2023-08-02T15:41:22.607" v="1703" actId="1076"/>
          <ac:spMkLst>
            <pc:docMk/>
            <pc:sldMk cId="1580403596" sldId="292"/>
            <ac:spMk id="10" creationId="{5C40BE4E-AB8D-CD7E-ACF8-9FB814BD6EA7}"/>
          </ac:spMkLst>
        </pc:spChg>
        <pc:spChg chg="add mod">
          <ac:chgData name="Guha, Ankita" userId="783fbc62-4e9a-463c-85c9-72b0603c352a" providerId="ADAL" clId="{A4B2A6FA-41E0-40B8-90B1-B47AF37F6197}" dt="2023-08-02T15:42:04.410" v="1745" actId="1076"/>
          <ac:spMkLst>
            <pc:docMk/>
            <pc:sldMk cId="1580403596" sldId="292"/>
            <ac:spMk id="13" creationId="{B1F99F43-782E-084A-0068-532D8BA3A48D}"/>
          </ac:spMkLst>
        </pc:spChg>
        <pc:graphicFrameChg chg="add del modGraphic">
          <ac:chgData name="Guha, Ankita" userId="783fbc62-4e9a-463c-85c9-72b0603c352a" providerId="ADAL" clId="{A4B2A6FA-41E0-40B8-90B1-B47AF37F6197}" dt="2023-08-02T15:39:05.220" v="1670" actId="1032"/>
          <ac:graphicFrameMkLst>
            <pc:docMk/>
            <pc:sldMk cId="1580403596" sldId="292"/>
            <ac:graphicFrameMk id="7" creationId="{399A5EE4-AA5D-D406-3349-AD11CB7CA5FE}"/>
          </ac:graphicFrameMkLst>
        </pc:graphicFrameChg>
        <pc:picChg chg="add mod ord">
          <ac:chgData name="Guha, Ankita" userId="783fbc62-4e9a-463c-85c9-72b0603c352a" providerId="ADAL" clId="{A4B2A6FA-41E0-40B8-90B1-B47AF37F6197}" dt="2023-08-02T15:41:19.754" v="1702" actId="1076"/>
          <ac:picMkLst>
            <pc:docMk/>
            <pc:sldMk cId="1580403596" sldId="292"/>
            <ac:picMk id="9" creationId="{2743D178-8073-FE8A-881D-EA74EA0A411E}"/>
          </ac:picMkLst>
        </pc:picChg>
        <pc:picChg chg="add mod">
          <ac:chgData name="Guha, Ankita" userId="783fbc62-4e9a-463c-85c9-72b0603c352a" providerId="ADAL" clId="{A4B2A6FA-41E0-40B8-90B1-B47AF37F6197}" dt="2023-08-02T15:41:42.436" v="1705" actId="1076"/>
          <ac:picMkLst>
            <pc:docMk/>
            <pc:sldMk cId="1580403596" sldId="292"/>
            <ac:picMk id="12" creationId="{5E702FBB-996B-DAB3-EC6E-A99A9C8F69CF}"/>
          </ac:picMkLst>
        </pc:picChg>
      </pc:sldChg>
      <pc:sldChg chg="addSp delSp modSp new del mod">
        <pc:chgData name="Guha, Ankita" userId="783fbc62-4e9a-463c-85c9-72b0603c352a" providerId="ADAL" clId="{A4B2A6FA-41E0-40B8-90B1-B47AF37F6197}" dt="2023-08-02T14:45:18.749" v="1638" actId="2696"/>
        <pc:sldMkLst>
          <pc:docMk/>
          <pc:sldMk cId="3613023293" sldId="292"/>
        </pc:sldMkLst>
        <pc:spChg chg="add del mod">
          <ac:chgData name="Guha, Ankita" userId="783fbc62-4e9a-463c-85c9-72b0603c352a" providerId="ADAL" clId="{A4B2A6FA-41E0-40B8-90B1-B47AF37F6197}" dt="2023-08-02T14:45:16.215" v="1637"/>
          <ac:spMkLst>
            <pc:docMk/>
            <pc:sldMk cId="3613023293" sldId="292"/>
            <ac:spMk id="6" creationId="{D838376E-FACF-41BB-8565-A4056D24B70F}"/>
          </ac:spMkLst>
        </pc:spChg>
        <pc:spChg chg="add del">
          <ac:chgData name="Guha, Ankita" userId="783fbc62-4e9a-463c-85c9-72b0603c352a" providerId="ADAL" clId="{A4B2A6FA-41E0-40B8-90B1-B47AF37F6197}" dt="2023-08-02T14:43:42.205" v="1635"/>
          <ac:spMkLst>
            <pc:docMk/>
            <pc:sldMk cId="3613023293" sldId="292"/>
            <ac:spMk id="7" creationId="{98702383-06EB-B806-4B48-43AEF3F241C9}"/>
          </ac:spMkLst>
        </pc:spChg>
      </pc:sldChg>
      <pc:sldChg chg="addSp delSp modSp new del mod modClrScheme chgLayout">
        <pc:chgData name="Guha, Ankita" userId="783fbc62-4e9a-463c-85c9-72b0603c352a" providerId="ADAL" clId="{A4B2A6FA-41E0-40B8-90B1-B47AF37F6197}" dt="2023-08-29T12:10:51.398" v="4882" actId="47"/>
        <pc:sldMkLst>
          <pc:docMk/>
          <pc:sldMk cId="1949979963" sldId="293"/>
        </pc:sldMkLst>
        <pc:spChg chg="mod">
          <ac:chgData name="Guha, Ankita" userId="783fbc62-4e9a-463c-85c9-72b0603c352a" providerId="ADAL" clId="{A4B2A6FA-41E0-40B8-90B1-B47AF37F6197}" dt="2023-08-03T01:56:51.669" v="3233" actId="20577"/>
          <ac:spMkLst>
            <pc:docMk/>
            <pc:sldMk cId="1949979963" sldId="293"/>
            <ac:spMk id="2" creationId="{1A3D43F1-1853-AEFD-8A5B-7F9598D6E5B2}"/>
          </ac:spMkLst>
        </pc:spChg>
        <pc:spChg chg="del mod">
          <ac:chgData name="Guha, Ankita" userId="783fbc62-4e9a-463c-85c9-72b0603c352a" providerId="ADAL" clId="{A4B2A6FA-41E0-40B8-90B1-B47AF37F6197}" dt="2023-08-25T15:16:47.111" v="3720" actId="478"/>
          <ac:spMkLst>
            <pc:docMk/>
            <pc:sldMk cId="1949979963" sldId="293"/>
            <ac:spMk id="3" creationId="{B8DC2F99-1404-1947-3A06-00AC21F3E109}"/>
          </ac:spMkLst>
        </pc:spChg>
        <pc:spChg chg="mod">
          <ac:chgData name="Guha, Ankita" userId="783fbc62-4e9a-463c-85c9-72b0603c352a" providerId="ADAL" clId="{A4B2A6FA-41E0-40B8-90B1-B47AF37F6197}" dt="2023-08-02T15:56:23.884" v="1779" actId="26606"/>
          <ac:spMkLst>
            <pc:docMk/>
            <pc:sldMk cId="1949979963" sldId="293"/>
            <ac:spMk id="4" creationId="{0BBB432F-2D1C-6710-114C-A2EA1EAB8750}"/>
          </ac:spMkLst>
        </pc:spChg>
        <pc:spChg chg="mod ord">
          <ac:chgData name="Guha, Ankita" userId="783fbc62-4e9a-463c-85c9-72b0603c352a" providerId="ADAL" clId="{A4B2A6FA-41E0-40B8-90B1-B47AF37F6197}" dt="2023-08-02T15:56:23.884" v="1779" actId="26606"/>
          <ac:spMkLst>
            <pc:docMk/>
            <pc:sldMk cId="1949979963" sldId="293"/>
            <ac:spMk id="5" creationId="{613DEDD1-6E84-25CE-1697-E094D87EC0C3}"/>
          </ac:spMkLst>
        </pc:spChg>
        <pc:spChg chg="del mod">
          <ac:chgData name="Guha, Ankita" userId="783fbc62-4e9a-463c-85c9-72b0603c352a" providerId="ADAL" clId="{A4B2A6FA-41E0-40B8-90B1-B47AF37F6197}" dt="2023-08-02T15:56:12.987" v="1769" actId="22"/>
          <ac:spMkLst>
            <pc:docMk/>
            <pc:sldMk cId="1949979963" sldId="293"/>
            <ac:spMk id="6" creationId="{277DFD01-D37E-DA55-E407-ADCFD701B420}"/>
          </ac:spMkLst>
        </pc:spChg>
        <pc:spChg chg="add mod">
          <ac:chgData name="Guha, Ankita" userId="783fbc62-4e9a-463c-85c9-72b0603c352a" providerId="ADAL" clId="{A4B2A6FA-41E0-40B8-90B1-B47AF37F6197}" dt="2023-08-25T17:16:06.915" v="4131" actId="1076"/>
          <ac:spMkLst>
            <pc:docMk/>
            <pc:sldMk cId="1949979963" sldId="293"/>
            <ac:spMk id="6" creationId="{DD51D53C-3A26-7943-6CD1-DA89618AE013}"/>
          </ac:spMkLst>
        </pc:spChg>
        <pc:spChg chg="add del mod">
          <ac:chgData name="Guha, Ankita" userId="783fbc62-4e9a-463c-85c9-72b0603c352a" providerId="ADAL" clId="{A4B2A6FA-41E0-40B8-90B1-B47AF37F6197}" dt="2023-08-02T15:56:23.879" v="1778" actId="26606"/>
          <ac:spMkLst>
            <pc:docMk/>
            <pc:sldMk cId="1949979963" sldId="293"/>
            <ac:spMk id="13" creationId="{4F85C766-BEDE-1B49-E4FA-8EFCC983531F}"/>
          </ac:spMkLst>
        </pc:spChg>
        <pc:picChg chg="add mod ord">
          <ac:chgData name="Guha, Ankita" userId="783fbc62-4e9a-463c-85c9-72b0603c352a" providerId="ADAL" clId="{A4B2A6FA-41E0-40B8-90B1-B47AF37F6197}" dt="2023-08-02T15:56:46.631" v="1780" actId="27614"/>
          <ac:picMkLst>
            <pc:docMk/>
            <pc:sldMk cId="1949979963" sldId="293"/>
            <ac:picMk id="8" creationId="{75A2505D-C14C-9803-CBD7-00C7598E3D3A}"/>
          </ac:picMkLst>
        </pc:picChg>
      </pc:sldChg>
      <pc:sldChg chg="addSp delSp modSp new mod ord">
        <pc:chgData name="Guha, Ankita" userId="783fbc62-4e9a-463c-85c9-72b0603c352a" providerId="ADAL" clId="{A4B2A6FA-41E0-40B8-90B1-B47AF37F6197}" dt="2023-08-30T00:31:29.977" v="5653" actId="20577"/>
        <pc:sldMkLst>
          <pc:docMk/>
          <pc:sldMk cId="572664098" sldId="294"/>
        </pc:sldMkLst>
        <pc:spChg chg="mod">
          <ac:chgData name="Guha, Ankita" userId="783fbc62-4e9a-463c-85c9-72b0603c352a" providerId="ADAL" clId="{A4B2A6FA-41E0-40B8-90B1-B47AF37F6197}" dt="2023-08-30T00:21:54.196" v="5440" actId="404"/>
          <ac:spMkLst>
            <pc:docMk/>
            <pc:sldMk cId="572664098" sldId="294"/>
            <ac:spMk id="2" creationId="{55E93BDA-9CA2-89F4-0D47-69BF96BCF6C9}"/>
          </ac:spMkLst>
        </pc:spChg>
        <pc:spChg chg="mod">
          <ac:chgData name="Guha, Ankita" userId="783fbc62-4e9a-463c-85c9-72b0603c352a" providerId="ADAL" clId="{A4B2A6FA-41E0-40B8-90B1-B47AF37F6197}" dt="2023-08-30T00:31:29.977" v="5653" actId="20577"/>
          <ac:spMkLst>
            <pc:docMk/>
            <pc:sldMk cId="572664098" sldId="294"/>
            <ac:spMk id="3" creationId="{DC31F4CB-3A1E-F88F-9A8F-982653AAB666}"/>
          </ac:spMkLst>
        </pc:spChg>
        <pc:spChg chg="mod">
          <ac:chgData name="Guha, Ankita" userId="783fbc62-4e9a-463c-85c9-72b0603c352a" providerId="ADAL" clId="{A4B2A6FA-41E0-40B8-90B1-B47AF37F6197}" dt="2023-08-03T01:56:45.302" v="3229" actId="20577"/>
          <ac:spMkLst>
            <pc:docMk/>
            <pc:sldMk cId="572664098" sldId="294"/>
            <ac:spMk id="4" creationId="{B771257F-5515-D020-4F5E-004F85DDE515}"/>
          </ac:spMkLst>
        </pc:spChg>
        <pc:spChg chg="del">
          <ac:chgData name="Guha, Ankita" userId="783fbc62-4e9a-463c-85c9-72b0603c352a" providerId="ADAL" clId="{A4B2A6FA-41E0-40B8-90B1-B47AF37F6197}" dt="2023-08-25T15:16:52.516" v="3721" actId="478"/>
          <ac:spMkLst>
            <pc:docMk/>
            <pc:sldMk cId="572664098" sldId="294"/>
            <ac:spMk id="5" creationId="{AA2A61C3-1634-7691-89A3-D1AF0D242DE8}"/>
          </ac:spMkLst>
        </pc:spChg>
        <pc:spChg chg="add mod">
          <ac:chgData name="Guha, Ankita" userId="783fbc62-4e9a-463c-85c9-72b0603c352a" providerId="ADAL" clId="{A4B2A6FA-41E0-40B8-90B1-B47AF37F6197}" dt="2023-08-25T17:15:06.405" v="4129"/>
          <ac:spMkLst>
            <pc:docMk/>
            <pc:sldMk cId="572664098" sldId="294"/>
            <ac:spMk id="7" creationId="{70CB1D83-653B-A1F2-042F-A8F35AD71CFA}"/>
          </ac:spMkLst>
        </pc:spChg>
      </pc:sldChg>
      <pc:sldChg chg="addSp delSp modSp new del mod modClrScheme chgLayout">
        <pc:chgData name="Guha, Ankita" userId="783fbc62-4e9a-463c-85c9-72b0603c352a" providerId="ADAL" clId="{A4B2A6FA-41E0-40B8-90B1-B47AF37F6197}" dt="2023-08-29T12:10:52.131" v="4883" actId="47"/>
        <pc:sldMkLst>
          <pc:docMk/>
          <pc:sldMk cId="1490416512" sldId="295"/>
        </pc:sldMkLst>
        <pc:spChg chg="mod ord">
          <ac:chgData name="Guha, Ankita" userId="783fbc62-4e9a-463c-85c9-72b0603c352a" providerId="ADAL" clId="{A4B2A6FA-41E0-40B8-90B1-B47AF37F6197}" dt="2023-08-02T16:18:51.846" v="2351" actId="26606"/>
          <ac:spMkLst>
            <pc:docMk/>
            <pc:sldMk cId="1490416512" sldId="295"/>
            <ac:spMk id="2" creationId="{C2796B26-C819-4A57-AD8E-860BC44E2F61}"/>
          </ac:spMkLst>
        </pc:spChg>
        <pc:spChg chg="add mod">
          <ac:chgData name="Guha, Ankita" userId="783fbc62-4e9a-463c-85c9-72b0603c352a" providerId="ADAL" clId="{A4B2A6FA-41E0-40B8-90B1-B47AF37F6197}" dt="2023-08-25T17:14:55.445" v="4128"/>
          <ac:spMkLst>
            <pc:docMk/>
            <pc:sldMk cId="1490416512" sldId="295"/>
            <ac:spMk id="3" creationId="{11BDADA5-BEF9-7686-48EC-D7A04ECB5174}"/>
          </ac:spMkLst>
        </pc:spChg>
        <pc:spChg chg="del">
          <ac:chgData name="Guha, Ankita" userId="783fbc62-4e9a-463c-85c9-72b0603c352a" providerId="ADAL" clId="{A4B2A6FA-41E0-40B8-90B1-B47AF37F6197}" dt="2023-08-02T16:18:47.401" v="2349" actId="22"/>
          <ac:spMkLst>
            <pc:docMk/>
            <pc:sldMk cId="1490416512" sldId="295"/>
            <ac:spMk id="3" creationId="{40A3AD13-C6B1-3D8F-66C2-6A067839D0C5}"/>
          </ac:spMkLst>
        </pc:spChg>
        <pc:spChg chg="mod">
          <ac:chgData name="Guha, Ankita" userId="783fbc62-4e9a-463c-85c9-72b0603c352a" providerId="ADAL" clId="{A4B2A6FA-41E0-40B8-90B1-B47AF37F6197}" dt="2023-08-03T01:56:39.883" v="3225" actId="20577"/>
          <ac:spMkLst>
            <pc:docMk/>
            <pc:sldMk cId="1490416512" sldId="295"/>
            <ac:spMk id="4" creationId="{18C6F88B-A50A-8758-46FB-6A463241A620}"/>
          </ac:spMkLst>
        </pc:spChg>
        <pc:spChg chg="del mod">
          <ac:chgData name="Guha, Ankita" userId="783fbc62-4e9a-463c-85c9-72b0603c352a" providerId="ADAL" clId="{A4B2A6FA-41E0-40B8-90B1-B47AF37F6197}" dt="2023-08-25T15:16:57.762" v="3722" actId="478"/>
          <ac:spMkLst>
            <pc:docMk/>
            <pc:sldMk cId="1490416512" sldId="295"/>
            <ac:spMk id="5" creationId="{9F4563BE-85EA-1F8F-1DA3-32C7500947DE}"/>
          </ac:spMkLst>
        </pc:spChg>
        <pc:spChg chg="mod">
          <ac:chgData name="Guha, Ankita" userId="783fbc62-4e9a-463c-85c9-72b0603c352a" providerId="ADAL" clId="{A4B2A6FA-41E0-40B8-90B1-B47AF37F6197}" dt="2023-08-02T16:18:51.846" v="2351" actId="26606"/>
          <ac:spMkLst>
            <pc:docMk/>
            <pc:sldMk cId="1490416512" sldId="295"/>
            <ac:spMk id="6" creationId="{EF6A7A66-E030-B8AD-AD76-00A2D8E5BE5E}"/>
          </ac:spMkLst>
        </pc:spChg>
        <pc:spChg chg="add del mod">
          <ac:chgData name="Guha, Ankita" userId="783fbc62-4e9a-463c-85c9-72b0603c352a" providerId="ADAL" clId="{A4B2A6FA-41E0-40B8-90B1-B47AF37F6197}" dt="2023-08-02T16:19:16.216" v="2355"/>
          <ac:spMkLst>
            <pc:docMk/>
            <pc:sldMk cId="1490416512" sldId="295"/>
            <ac:spMk id="9" creationId="{10939882-3A29-07E3-60AC-D8D3F6C11C12}"/>
          </ac:spMkLst>
        </pc:spChg>
        <pc:picChg chg="add mod ord">
          <ac:chgData name="Guha, Ankita" userId="783fbc62-4e9a-463c-85c9-72b0603c352a" providerId="ADAL" clId="{A4B2A6FA-41E0-40B8-90B1-B47AF37F6197}" dt="2023-08-02T16:19:19.378" v="2356" actId="1076"/>
          <ac:picMkLst>
            <pc:docMk/>
            <pc:sldMk cId="1490416512" sldId="295"/>
            <ac:picMk id="8" creationId="{71491E20-0886-AEF3-43C9-31EAFC5604CA}"/>
          </ac:picMkLst>
        </pc:picChg>
      </pc:sldChg>
      <pc:sldChg chg="modSp add del mod">
        <pc:chgData name="Guha, Ankita" userId="783fbc62-4e9a-463c-85c9-72b0603c352a" providerId="ADAL" clId="{A4B2A6FA-41E0-40B8-90B1-B47AF37F6197}" dt="2023-08-02T16:31:45.722" v="2631" actId="47"/>
        <pc:sldMkLst>
          <pc:docMk/>
          <pc:sldMk cId="376902709" sldId="296"/>
        </pc:sldMkLst>
        <pc:graphicFrameChg chg="mod modGraphic">
          <ac:chgData name="Guha, Ankita" userId="783fbc62-4e9a-463c-85c9-72b0603c352a" providerId="ADAL" clId="{A4B2A6FA-41E0-40B8-90B1-B47AF37F6197}" dt="2023-08-02T16:16:13.536" v="2348" actId="14734"/>
          <ac:graphicFrameMkLst>
            <pc:docMk/>
            <pc:sldMk cId="376902709" sldId="296"/>
            <ac:graphicFrameMk id="9" creationId="{7341A93D-B59D-1FAC-8B15-38307A21CFE8}"/>
          </ac:graphicFrameMkLst>
        </pc:graphicFrameChg>
      </pc:sldChg>
      <pc:sldChg chg="addSp delSp modSp new del mod">
        <pc:chgData name="Guha, Ankita" userId="783fbc62-4e9a-463c-85c9-72b0603c352a" providerId="ADAL" clId="{A4B2A6FA-41E0-40B8-90B1-B47AF37F6197}" dt="2023-08-29T12:10:53.070" v="4884" actId="47"/>
        <pc:sldMkLst>
          <pc:docMk/>
          <pc:sldMk cId="419579451" sldId="296"/>
        </pc:sldMkLst>
        <pc:spChg chg="mod">
          <ac:chgData name="Guha, Ankita" userId="783fbc62-4e9a-463c-85c9-72b0603c352a" providerId="ADAL" clId="{A4B2A6FA-41E0-40B8-90B1-B47AF37F6197}" dt="2023-08-02T17:28:33.116" v="2780" actId="1076"/>
          <ac:spMkLst>
            <pc:docMk/>
            <pc:sldMk cId="419579451" sldId="296"/>
            <ac:spMk id="2" creationId="{BA1167BF-0DA9-8ACD-144E-B1D0F3CFF0C8}"/>
          </ac:spMkLst>
        </pc:spChg>
        <pc:spChg chg="del">
          <ac:chgData name="Guha, Ankita" userId="783fbc62-4e9a-463c-85c9-72b0603c352a" providerId="ADAL" clId="{A4B2A6FA-41E0-40B8-90B1-B47AF37F6197}" dt="2023-08-02T17:28:07.952" v="2776" actId="22"/>
          <ac:spMkLst>
            <pc:docMk/>
            <pc:sldMk cId="419579451" sldId="296"/>
            <ac:spMk id="3" creationId="{A68497B7-CC0E-3579-C81E-574BCB12B86D}"/>
          </ac:spMkLst>
        </pc:spChg>
        <pc:spChg chg="mod">
          <ac:chgData name="Guha, Ankita" userId="783fbc62-4e9a-463c-85c9-72b0603c352a" providerId="ADAL" clId="{A4B2A6FA-41E0-40B8-90B1-B47AF37F6197}" dt="2023-08-03T01:56:34.723" v="3221" actId="20577"/>
          <ac:spMkLst>
            <pc:docMk/>
            <pc:sldMk cId="419579451" sldId="296"/>
            <ac:spMk id="4" creationId="{E14C72D0-1C58-1D22-7B11-7E4A45979F45}"/>
          </ac:spMkLst>
        </pc:spChg>
        <pc:spChg chg="del">
          <ac:chgData name="Guha, Ankita" userId="783fbc62-4e9a-463c-85c9-72b0603c352a" providerId="ADAL" clId="{A4B2A6FA-41E0-40B8-90B1-B47AF37F6197}" dt="2023-08-25T15:17:04.981" v="3723" actId="478"/>
          <ac:spMkLst>
            <pc:docMk/>
            <pc:sldMk cId="419579451" sldId="296"/>
            <ac:spMk id="5" creationId="{40B333E3-36D1-07D0-0D2F-790787D5705C}"/>
          </ac:spMkLst>
        </pc:spChg>
        <pc:spChg chg="add del mod">
          <ac:chgData name="Guha, Ankita" userId="783fbc62-4e9a-463c-85c9-72b0603c352a" providerId="ADAL" clId="{A4B2A6FA-41E0-40B8-90B1-B47AF37F6197}" dt="2023-08-25T15:03:54.096" v="3502" actId="478"/>
          <ac:spMkLst>
            <pc:docMk/>
            <pc:sldMk cId="419579451" sldId="296"/>
            <ac:spMk id="7" creationId="{B0D40947-3173-A03E-C027-9F7BB1DFC90A}"/>
          </ac:spMkLst>
        </pc:spChg>
        <pc:spChg chg="add mod">
          <ac:chgData name="Guha, Ankita" userId="783fbc62-4e9a-463c-85c9-72b0603c352a" providerId="ADAL" clId="{A4B2A6FA-41E0-40B8-90B1-B47AF37F6197}" dt="2023-08-25T17:14:52.347" v="4127"/>
          <ac:spMkLst>
            <pc:docMk/>
            <pc:sldMk cId="419579451" sldId="296"/>
            <ac:spMk id="13" creationId="{6961610B-8739-E408-978F-AAB05B9CFF1C}"/>
          </ac:spMkLst>
        </pc:spChg>
        <pc:picChg chg="add del mod ord">
          <ac:chgData name="Guha, Ankita" userId="783fbc62-4e9a-463c-85c9-72b0603c352a" providerId="ADAL" clId="{A4B2A6FA-41E0-40B8-90B1-B47AF37F6197}" dt="2023-08-25T15:03:13.715" v="3498" actId="478"/>
          <ac:picMkLst>
            <pc:docMk/>
            <pc:sldMk cId="419579451" sldId="296"/>
            <ac:picMk id="8" creationId="{7FA9B09E-AF71-3154-CB79-21DD46F6E7BF}"/>
          </ac:picMkLst>
        </pc:picChg>
        <pc:picChg chg="add del mod">
          <ac:chgData name="Guha, Ankita" userId="783fbc62-4e9a-463c-85c9-72b0603c352a" providerId="ADAL" clId="{A4B2A6FA-41E0-40B8-90B1-B47AF37F6197}" dt="2023-08-25T15:03:50.320" v="3501" actId="478"/>
          <ac:picMkLst>
            <pc:docMk/>
            <pc:sldMk cId="419579451" sldId="296"/>
            <ac:picMk id="10" creationId="{B9788B75-C114-5B24-25F8-DD8667D0B09F}"/>
          </ac:picMkLst>
        </pc:picChg>
        <pc:picChg chg="add mod">
          <ac:chgData name="Guha, Ankita" userId="783fbc62-4e9a-463c-85c9-72b0603c352a" providerId="ADAL" clId="{A4B2A6FA-41E0-40B8-90B1-B47AF37F6197}" dt="2023-08-25T15:04:18.648" v="3511" actId="14100"/>
          <ac:picMkLst>
            <pc:docMk/>
            <pc:sldMk cId="419579451" sldId="296"/>
            <ac:picMk id="12" creationId="{D3DAE44D-7DBC-E2FF-9538-9EA9BD2BDC1A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54.033" v="4885" actId="47"/>
        <pc:sldMkLst>
          <pc:docMk/>
          <pc:sldMk cId="1087205194" sldId="297"/>
        </pc:sldMkLst>
        <pc:spChg chg="mod ord">
          <ac:chgData name="Guha, Ankita" userId="783fbc62-4e9a-463c-85c9-72b0603c352a" providerId="ADAL" clId="{A4B2A6FA-41E0-40B8-90B1-B47AF37F6197}" dt="2023-08-02T17:33:27.940" v="2821" actId="26606"/>
          <ac:spMkLst>
            <pc:docMk/>
            <pc:sldMk cId="1087205194" sldId="297"/>
            <ac:spMk id="2" creationId="{5CE5BE64-F69E-9CA1-A873-45D68EB7FC11}"/>
          </ac:spMkLst>
        </pc:spChg>
        <pc:spChg chg="del">
          <ac:chgData name="Guha, Ankita" userId="783fbc62-4e9a-463c-85c9-72b0603c352a" providerId="ADAL" clId="{A4B2A6FA-41E0-40B8-90B1-B47AF37F6197}" dt="2023-08-02T17:33:15.515" v="2815" actId="22"/>
          <ac:spMkLst>
            <pc:docMk/>
            <pc:sldMk cId="1087205194" sldId="297"/>
            <ac:spMk id="3" creationId="{4B038818-6D94-393B-AA10-6A725685FE55}"/>
          </ac:spMkLst>
        </pc:spChg>
        <pc:spChg chg="add mod">
          <ac:chgData name="Guha, Ankita" userId="783fbc62-4e9a-463c-85c9-72b0603c352a" providerId="ADAL" clId="{A4B2A6FA-41E0-40B8-90B1-B47AF37F6197}" dt="2023-08-25T17:14:49.509" v="4126"/>
          <ac:spMkLst>
            <pc:docMk/>
            <pc:sldMk cId="1087205194" sldId="297"/>
            <ac:spMk id="3" creationId="{5AABBD65-4AE9-B0BC-4E00-87D750AA95DC}"/>
          </ac:spMkLst>
        </pc:spChg>
        <pc:spChg chg="mod">
          <ac:chgData name="Guha, Ankita" userId="783fbc62-4e9a-463c-85c9-72b0603c352a" providerId="ADAL" clId="{A4B2A6FA-41E0-40B8-90B1-B47AF37F6197}" dt="2023-08-03T01:56:22.821" v="3217" actId="20577"/>
          <ac:spMkLst>
            <pc:docMk/>
            <pc:sldMk cId="1087205194" sldId="297"/>
            <ac:spMk id="4" creationId="{DD2D62BC-AFBD-5EA8-4A6B-1A6EA6D568F9}"/>
          </ac:spMkLst>
        </pc:spChg>
        <pc:spChg chg="del mod">
          <ac:chgData name="Guha, Ankita" userId="783fbc62-4e9a-463c-85c9-72b0603c352a" providerId="ADAL" clId="{A4B2A6FA-41E0-40B8-90B1-B47AF37F6197}" dt="2023-08-25T15:17:12.702" v="3724" actId="478"/>
          <ac:spMkLst>
            <pc:docMk/>
            <pc:sldMk cId="1087205194" sldId="297"/>
            <ac:spMk id="5" creationId="{A271DBF9-3C4C-3C4A-0590-C835E51ABF67}"/>
          </ac:spMkLst>
        </pc:spChg>
        <pc:spChg chg="mod">
          <ac:chgData name="Guha, Ankita" userId="783fbc62-4e9a-463c-85c9-72b0603c352a" providerId="ADAL" clId="{A4B2A6FA-41E0-40B8-90B1-B47AF37F6197}" dt="2023-08-02T17:33:27.940" v="2821" actId="26606"/>
          <ac:spMkLst>
            <pc:docMk/>
            <pc:sldMk cId="1087205194" sldId="297"/>
            <ac:spMk id="6" creationId="{20B39E98-CDB8-6D95-B79D-78FC2FECD5AC}"/>
          </ac:spMkLst>
        </pc:spChg>
        <pc:picChg chg="add mod ord">
          <ac:chgData name="Guha, Ankita" userId="783fbc62-4e9a-463c-85c9-72b0603c352a" providerId="ADAL" clId="{A4B2A6FA-41E0-40B8-90B1-B47AF37F6197}" dt="2023-08-02T17:33:31.521" v="2822" actId="27614"/>
          <ac:picMkLst>
            <pc:docMk/>
            <pc:sldMk cId="1087205194" sldId="297"/>
            <ac:picMk id="8" creationId="{CB43CE45-D15B-5828-0295-8397DA8FF1CC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54.950" v="4886" actId="47"/>
        <pc:sldMkLst>
          <pc:docMk/>
          <pc:sldMk cId="1225138159" sldId="298"/>
        </pc:sldMkLst>
        <pc:spChg chg="del">
          <ac:chgData name="Guha, Ankita" userId="783fbc62-4e9a-463c-85c9-72b0603c352a" providerId="ADAL" clId="{A4B2A6FA-41E0-40B8-90B1-B47AF37F6197}" dt="2023-08-02T18:34:31.939" v="2825" actId="26606"/>
          <ac:spMkLst>
            <pc:docMk/>
            <pc:sldMk cId="1225138159" sldId="298"/>
            <ac:spMk id="2" creationId="{2C0BC8DF-2D8B-4A03-577F-6728766D453E}"/>
          </ac:spMkLst>
        </pc:spChg>
        <pc:spChg chg="add mod">
          <ac:chgData name="Guha, Ankita" userId="783fbc62-4e9a-463c-85c9-72b0603c352a" providerId="ADAL" clId="{A4B2A6FA-41E0-40B8-90B1-B47AF37F6197}" dt="2023-08-25T17:14:43.403" v="4125"/>
          <ac:spMkLst>
            <pc:docMk/>
            <pc:sldMk cId="1225138159" sldId="298"/>
            <ac:spMk id="2" creationId="{B07AB63B-7D05-A7FE-D759-F2841C96E76A}"/>
          </ac:spMkLst>
        </pc:spChg>
        <pc:spChg chg="del">
          <ac:chgData name="Guha, Ankita" userId="783fbc62-4e9a-463c-85c9-72b0603c352a" providerId="ADAL" clId="{A4B2A6FA-41E0-40B8-90B1-B47AF37F6197}" dt="2023-08-02T18:34:31.939" v="2825" actId="26606"/>
          <ac:spMkLst>
            <pc:docMk/>
            <pc:sldMk cId="1225138159" sldId="298"/>
            <ac:spMk id="3" creationId="{15CAEA02-FEBE-3951-D418-A38C03C2F5BB}"/>
          </ac:spMkLst>
        </pc:spChg>
        <pc:spChg chg="mod">
          <ac:chgData name="Guha, Ankita" userId="783fbc62-4e9a-463c-85c9-72b0603c352a" providerId="ADAL" clId="{A4B2A6FA-41E0-40B8-90B1-B47AF37F6197}" dt="2023-08-03T01:56:16.524" v="3213" actId="20577"/>
          <ac:spMkLst>
            <pc:docMk/>
            <pc:sldMk cId="1225138159" sldId="298"/>
            <ac:spMk id="4" creationId="{1E7EB6AD-2341-1278-7E5A-8DDF4B0F43E1}"/>
          </ac:spMkLst>
        </pc:spChg>
        <pc:spChg chg="del mod">
          <ac:chgData name="Guha, Ankita" userId="783fbc62-4e9a-463c-85c9-72b0603c352a" providerId="ADAL" clId="{A4B2A6FA-41E0-40B8-90B1-B47AF37F6197}" dt="2023-08-25T15:17:18.232" v="3725" actId="478"/>
          <ac:spMkLst>
            <pc:docMk/>
            <pc:sldMk cId="1225138159" sldId="298"/>
            <ac:spMk id="5" creationId="{9542ABF5-F102-E456-D7A5-74B575B306E9}"/>
          </ac:spMkLst>
        </pc:spChg>
        <pc:spChg chg="mod">
          <ac:chgData name="Guha, Ankita" userId="783fbc62-4e9a-463c-85c9-72b0603c352a" providerId="ADAL" clId="{A4B2A6FA-41E0-40B8-90B1-B47AF37F6197}" dt="2023-08-02T18:35:57.177" v="2912" actId="26606"/>
          <ac:spMkLst>
            <pc:docMk/>
            <pc:sldMk cId="1225138159" sldId="298"/>
            <ac:spMk id="6" creationId="{70FA3737-E3AA-C7BB-1A31-A12B49E5F79D}"/>
          </ac:spMkLst>
        </pc:spChg>
        <pc:spChg chg="add mod ord">
          <ac:chgData name="Guha, Ankita" userId="783fbc62-4e9a-463c-85c9-72b0603c352a" providerId="ADAL" clId="{A4B2A6FA-41E0-40B8-90B1-B47AF37F6197}" dt="2023-08-02T18:35:57.177" v="2912" actId="26606"/>
          <ac:spMkLst>
            <pc:docMk/>
            <pc:sldMk cId="1225138159" sldId="298"/>
            <ac:spMk id="13" creationId="{2B45E680-6D80-2CBE-B998-08E0D07E5B88}"/>
          </ac:spMkLst>
        </pc:spChg>
        <pc:picChg chg="add mod ord">
          <ac:chgData name="Guha, Ankita" userId="783fbc62-4e9a-463c-85c9-72b0603c352a" providerId="ADAL" clId="{A4B2A6FA-41E0-40B8-90B1-B47AF37F6197}" dt="2023-08-02T18:57:25.983" v="2913" actId="27614"/>
          <ac:picMkLst>
            <pc:docMk/>
            <pc:sldMk cId="1225138159" sldId="298"/>
            <ac:picMk id="8" creationId="{37B84C5F-ADF8-5BA5-C28F-71D69644C7D5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55.989" v="4887" actId="47"/>
        <pc:sldMkLst>
          <pc:docMk/>
          <pc:sldMk cId="3114807275" sldId="299"/>
        </pc:sldMkLst>
        <pc:spChg chg="mod">
          <ac:chgData name="Guha, Ankita" userId="783fbc62-4e9a-463c-85c9-72b0603c352a" providerId="ADAL" clId="{A4B2A6FA-41E0-40B8-90B1-B47AF37F6197}" dt="2023-08-02T19:00:34.830" v="2936" actId="26606"/>
          <ac:spMkLst>
            <pc:docMk/>
            <pc:sldMk cId="3114807275" sldId="299"/>
            <ac:spMk id="2" creationId="{BE4F9EBD-548B-9C35-0EA4-B0FC0B2154DF}"/>
          </ac:spMkLst>
        </pc:spChg>
        <pc:spChg chg="del">
          <ac:chgData name="Guha, Ankita" userId="783fbc62-4e9a-463c-85c9-72b0603c352a" providerId="ADAL" clId="{A4B2A6FA-41E0-40B8-90B1-B47AF37F6197}" dt="2023-08-02T18:59:44.057" v="2932" actId="22"/>
          <ac:spMkLst>
            <pc:docMk/>
            <pc:sldMk cId="3114807275" sldId="299"/>
            <ac:spMk id="3" creationId="{513479D3-C74F-CC3C-A497-5D82E8CF3EDB}"/>
          </ac:spMkLst>
        </pc:spChg>
        <pc:spChg chg="add mod">
          <ac:chgData name="Guha, Ankita" userId="783fbc62-4e9a-463c-85c9-72b0603c352a" providerId="ADAL" clId="{A4B2A6FA-41E0-40B8-90B1-B47AF37F6197}" dt="2023-08-25T17:14:40.391" v="4124"/>
          <ac:spMkLst>
            <pc:docMk/>
            <pc:sldMk cId="3114807275" sldId="299"/>
            <ac:spMk id="3" creationId="{F4EBDFE7-A8BA-210C-5392-DA30987B91EA}"/>
          </ac:spMkLst>
        </pc:spChg>
        <pc:spChg chg="mod">
          <ac:chgData name="Guha, Ankita" userId="783fbc62-4e9a-463c-85c9-72b0603c352a" providerId="ADAL" clId="{A4B2A6FA-41E0-40B8-90B1-B47AF37F6197}" dt="2023-08-03T01:56:09.509" v="3209" actId="20577"/>
          <ac:spMkLst>
            <pc:docMk/>
            <pc:sldMk cId="3114807275" sldId="299"/>
            <ac:spMk id="4" creationId="{CD0DC677-FEE4-5B18-03DA-00E0BDE59138}"/>
          </ac:spMkLst>
        </pc:spChg>
        <pc:spChg chg="del mod">
          <ac:chgData name="Guha, Ankita" userId="783fbc62-4e9a-463c-85c9-72b0603c352a" providerId="ADAL" clId="{A4B2A6FA-41E0-40B8-90B1-B47AF37F6197}" dt="2023-08-25T15:17:24.431" v="3726" actId="478"/>
          <ac:spMkLst>
            <pc:docMk/>
            <pc:sldMk cId="3114807275" sldId="299"/>
            <ac:spMk id="5" creationId="{EA2B5C43-D9B3-9E39-F003-1D8F4DD9D2F8}"/>
          </ac:spMkLst>
        </pc:spChg>
        <pc:spChg chg="mod">
          <ac:chgData name="Guha, Ankita" userId="783fbc62-4e9a-463c-85c9-72b0603c352a" providerId="ADAL" clId="{A4B2A6FA-41E0-40B8-90B1-B47AF37F6197}" dt="2023-08-02T19:00:34.830" v="2936" actId="26606"/>
          <ac:spMkLst>
            <pc:docMk/>
            <pc:sldMk cId="3114807275" sldId="299"/>
            <ac:spMk id="6" creationId="{9C9E82DF-9E83-47E8-84D0-3F2C9D218D4A}"/>
          </ac:spMkLst>
        </pc:spChg>
        <pc:spChg chg="add del mod">
          <ac:chgData name="Guha, Ankita" userId="783fbc62-4e9a-463c-85c9-72b0603c352a" providerId="ADAL" clId="{A4B2A6FA-41E0-40B8-90B1-B47AF37F6197}" dt="2023-08-02T19:00:34.830" v="2936" actId="26606"/>
          <ac:spMkLst>
            <pc:docMk/>
            <pc:sldMk cId="3114807275" sldId="299"/>
            <ac:spMk id="10" creationId="{A3A55F38-16A9-076B-FF7D-9EDF8653B224}"/>
          </ac:spMkLst>
        </pc:spChg>
        <pc:picChg chg="add del mod ord">
          <ac:chgData name="Guha, Ankita" userId="783fbc62-4e9a-463c-85c9-72b0603c352a" providerId="ADAL" clId="{A4B2A6FA-41E0-40B8-90B1-B47AF37F6197}" dt="2023-08-02T19:00:30.135" v="2934" actId="478"/>
          <ac:picMkLst>
            <pc:docMk/>
            <pc:sldMk cId="3114807275" sldId="299"/>
            <ac:picMk id="8" creationId="{8BAE329B-2887-6DC0-6B48-88F73E472B86}"/>
          </ac:picMkLst>
        </pc:picChg>
        <pc:picChg chg="add mod ord">
          <ac:chgData name="Guha, Ankita" userId="783fbc62-4e9a-463c-85c9-72b0603c352a" providerId="ADAL" clId="{A4B2A6FA-41E0-40B8-90B1-B47AF37F6197}" dt="2023-08-02T19:00:37.777" v="2937" actId="1076"/>
          <ac:picMkLst>
            <pc:docMk/>
            <pc:sldMk cId="3114807275" sldId="299"/>
            <ac:picMk id="12" creationId="{2CE21717-5643-6995-D6CB-51D1B27B464C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56.606" v="4888" actId="47"/>
        <pc:sldMkLst>
          <pc:docMk/>
          <pc:sldMk cId="1072138928" sldId="300"/>
        </pc:sldMkLst>
        <pc:spChg chg="mod ord">
          <ac:chgData name="Guha, Ankita" userId="783fbc62-4e9a-463c-85c9-72b0603c352a" providerId="ADAL" clId="{A4B2A6FA-41E0-40B8-90B1-B47AF37F6197}" dt="2023-08-02T19:05:06.471" v="2949" actId="26606"/>
          <ac:spMkLst>
            <pc:docMk/>
            <pc:sldMk cId="1072138928" sldId="300"/>
            <ac:spMk id="2" creationId="{60ECF8B9-8023-364C-1BF3-44E90D92FFDE}"/>
          </ac:spMkLst>
        </pc:spChg>
        <pc:spChg chg="add mod">
          <ac:chgData name="Guha, Ankita" userId="783fbc62-4e9a-463c-85c9-72b0603c352a" providerId="ADAL" clId="{A4B2A6FA-41E0-40B8-90B1-B47AF37F6197}" dt="2023-08-25T17:14:36.262" v="4123"/>
          <ac:spMkLst>
            <pc:docMk/>
            <pc:sldMk cId="1072138928" sldId="300"/>
            <ac:spMk id="3" creationId="{5895E7CF-C8EF-2C05-A65E-AD78CC26BD90}"/>
          </ac:spMkLst>
        </pc:spChg>
        <pc:spChg chg="del">
          <ac:chgData name="Guha, Ankita" userId="783fbc62-4e9a-463c-85c9-72b0603c352a" providerId="ADAL" clId="{A4B2A6FA-41E0-40B8-90B1-B47AF37F6197}" dt="2023-08-02T19:05:00.817" v="2947" actId="22"/>
          <ac:spMkLst>
            <pc:docMk/>
            <pc:sldMk cId="1072138928" sldId="300"/>
            <ac:spMk id="3" creationId="{82031360-8CC1-B9E6-ACCD-3EB3ADF9463B}"/>
          </ac:spMkLst>
        </pc:spChg>
        <pc:spChg chg="mod">
          <ac:chgData name="Guha, Ankita" userId="783fbc62-4e9a-463c-85c9-72b0603c352a" providerId="ADAL" clId="{A4B2A6FA-41E0-40B8-90B1-B47AF37F6197}" dt="2023-08-03T01:56:03.731" v="3205" actId="20577"/>
          <ac:spMkLst>
            <pc:docMk/>
            <pc:sldMk cId="1072138928" sldId="300"/>
            <ac:spMk id="4" creationId="{F0049895-E6AF-A05D-6AF9-AAD18DA3BB80}"/>
          </ac:spMkLst>
        </pc:spChg>
        <pc:spChg chg="del mod">
          <ac:chgData name="Guha, Ankita" userId="783fbc62-4e9a-463c-85c9-72b0603c352a" providerId="ADAL" clId="{A4B2A6FA-41E0-40B8-90B1-B47AF37F6197}" dt="2023-08-25T15:17:29.959" v="3727" actId="478"/>
          <ac:spMkLst>
            <pc:docMk/>
            <pc:sldMk cId="1072138928" sldId="300"/>
            <ac:spMk id="5" creationId="{F6350EBE-3F05-C06A-E1A7-23AC58F770DD}"/>
          </ac:spMkLst>
        </pc:spChg>
        <pc:spChg chg="mod">
          <ac:chgData name="Guha, Ankita" userId="783fbc62-4e9a-463c-85c9-72b0603c352a" providerId="ADAL" clId="{A4B2A6FA-41E0-40B8-90B1-B47AF37F6197}" dt="2023-08-02T19:05:06.471" v="2949" actId="26606"/>
          <ac:spMkLst>
            <pc:docMk/>
            <pc:sldMk cId="1072138928" sldId="300"/>
            <ac:spMk id="6" creationId="{F811C75D-619F-63FA-3D58-DA232DEA2588}"/>
          </ac:spMkLst>
        </pc:spChg>
        <pc:picChg chg="add mod ord">
          <ac:chgData name="Guha, Ankita" userId="783fbc62-4e9a-463c-85c9-72b0603c352a" providerId="ADAL" clId="{A4B2A6FA-41E0-40B8-90B1-B47AF37F6197}" dt="2023-08-02T19:05:47.881" v="2950" actId="27614"/>
          <ac:picMkLst>
            <pc:docMk/>
            <pc:sldMk cId="1072138928" sldId="300"/>
            <ac:picMk id="8" creationId="{6D1E63F0-9C6A-E22C-8A58-CDF9A5A506D0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57.207" v="4889" actId="47"/>
        <pc:sldMkLst>
          <pc:docMk/>
          <pc:sldMk cId="2610778848" sldId="301"/>
        </pc:sldMkLst>
        <pc:spChg chg="mod ord">
          <ac:chgData name="Guha, Ankita" userId="783fbc62-4e9a-463c-85c9-72b0603c352a" providerId="ADAL" clId="{A4B2A6FA-41E0-40B8-90B1-B47AF37F6197}" dt="2023-08-02T19:09:13.816" v="3021" actId="20577"/>
          <ac:spMkLst>
            <pc:docMk/>
            <pc:sldMk cId="2610778848" sldId="301"/>
            <ac:spMk id="2" creationId="{8DAA9EED-1480-CBFD-0347-C7C80125C975}"/>
          </ac:spMkLst>
        </pc:spChg>
        <pc:spChg chg="add del">
          <ac:chgData name="Guha, Ankita" userId="783fbc62-4e9a-463c-85c9-72b0603c352a" providerId="ADAL" clId="{A4B2A6FA-41E0-40B8-90B1-B47AF37F6197}" dt="2023-08-02T19:07:06.863" v="2978" actId="26606"/>
          <ac:spMkLst>
            <pc:docMk/>
            <pc:sldMk cId="2610778848" sldId="301"/>
            <ac:spMk id="3" creationId="{BC49C1B2-B590-28FF-62E7-E55DBC8E44AA}"/>
          </ac:spMkLst>
        </pc:spChg>
        <pc:spChg chg="add mod">
          <ac:chgData name="Guha, Ankita" userId="783fbc62-4e9a-463c-85c9-72b0603c352a" providerId="ADAL" clId="{A4B2A6FA-41E0-40B8-90B1-B47AF37F6197}" dt="2023-08-25T17:14:32.572" v="4122"/>
          <ac:spMkLst>
            <pc:docMk/>
            <pc:sldMk cId="2610778848" sldId="301"/>
            <ac:spMk id="3" creationId="{E42BCF8E-0ABE-6A7F-94F0-83C70D861C31}"/>
          </ac:spMkLst>
        </pc:spChg>
        <pc:spChg chg="mod">
          <ac:chgData name="Guha, Ankita" userId="783fbc62-4e9a-463c-85c9-72b0603c352a" providerId="ADAL" clId="{A4B2A6FA-41E0-40B8-90B1-B47AF37F6197}" dt="2023-08-03T01:55:49.069" v="3201" actId="20577"/>
          <ac:spMkLst>
            <pc:docMk/>
            <pc:sldMk cId="2610778848" sldId="301"/>
            <ac:spMk id="4" creationId="{E45471A9-378B-8ADF-5E31-3D2F096A3065}"/>
          </ac:spMkLst>
        </pc:spChg>
        <pc:spChg chg="del mod">
          <ac:chgData name="Guha, Ankita" userId="783fbc62-4e9a-463c-85c9-72b0603c352a" providerId="ADAL" clId="{A4B2A6FA-41E0-40B8-90B1-B47AF37F6197}" dt="2023-08-25T15:17:34.953" v="3728" actId="478"/>
          <ac:spMkLst>
            <pc:docMk/>
            <pc:sldMk cId="2610778848" sldId="301"/>
            <ac:spMk id="5" creationId="{B475544B-6377-1C7A-1C52-E58F0B0EADAF}"/>
          </ac:spMkLst>
        </pc:spChg>
        <pc:spChg chg="mod">
          <ac:chgData name="Guha, Ankita" userId="783fbc62-4e9a-463c-85c9-72b0603c352a" providerId="ADAL" clId="{A4B2A6FA-41E0-40B8-90B1-B47AF37F6197}" dt="2023-08-02T19:08:46.085" v="2983" actId="26606"/>
          <ac:spMkLst>
            <pc:docMk/>
            <pc:sldMk cId="2610778848" sldId="301"/>
            <ac:spMk id="6" creationId="{687817B9-DC7D-35E6-B3D4-2C906010912D}"/>
          </ac:spMkLst>
        </pc:spChg>
        <pc:picChg chg="add mod ord">
          <ac:chgData name="Guha, Ankita" userId="783fbc62-4e9a-463c-85c9-72b0603c352a" providerId="ADAL" clId="{A4B2A6FA-41E0-40B8-90B1-B47AF37F6197}" dt="2023-08-02T19:08:46.085" v="2983" actId="26606"/>
          <ac:picMkLst>
            <pc:docMk/>
            <pc:sldMk cId="2610778848" sldId="301"/>
            <ac:picMk id="8" creationId="{812AF3F1-8B79-3886-0E59-4F1136112644}"/>
          </ac:picMkLst>
        </pc:picChg>
        <pc:picChg chg="add mod ord">
          <ac:chgData name="Guha, Ankita" userId="783fbc62-4e9a-463c-85c9-72b0603c352a" providerId="ADAL" clId="{A4B2A6FA-41E0-40B8-90B1-B47AF37F6197}" dt="2023-08-02T19:08:46.085" v="2983" actId="26606"/>
          <ac:picMkLst>
            <pc:docMk/>
            <pc:sldMk cId="2610778848" sldId="301"/>
            <ac:picMk id="10" creationId="{B0862145-6639-7B47-14CF-A81141209305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5T13:46:39.683" v="3496" actId="47"/>
        <pc:sldMkLst>
          <pc:docMk/>
          <pc:sldMk cId="3220024099" sldId="302"/>
        </pc:sldMkLst>
        <pc:spChg chg="mod ord">
          <ac:chgData name="Guha, Ankita" userId="783fbc62-4e9a-463c-85c9-72b0603c352a" providerId="ADAL" clId="{A4B2A6FA-41E0-40B8-90B1-B47AF37F6197}" dt="2023-08-02T19:11:53.172" v="3045" actId="26606"/>
          <ac:spMkLst>
            <pc:docMk/>
            <pc:sldMk cId="3220024099" sldId="302"/>
            <ac:spMk id="2" creationId="{A3B39589-FED4-3FEA-2B90-7D8007F6E133}"/>
          </ac:spMkLst>
        </pc:spChg>
        <pc:spChg chg="del">
          <ac:chgData name="Guha, Ankita" userId="783fbc62-4e9a-463c-85c9-72b0603c352a" providerId="ADAL" clId="{A4B2A6FA-41E0-40B8-90B1-B47AF37F6197}" dt="2023-08-02T19:11:46.631" v="3040" actId="22"/>
          <ac:spMkLst>
            <pc:docMk/>
            <pc:sldMk cId="3220024099" sldId="302"/>
            <ac:spMk id="3" creationId="{527EEC4C-47B1-DD2C-A8C8-23566A1E4875}"/>
          </ac:spMkLst>
        </pc:spChg>
        <pc:spChg chg="mod">
          <ac:chgData name="Guha, Ankita" userId="783fbc62-4e9a-463c-85c9-72b0603c352a" providerId="ADAL" clId="{A4B2A6FA-41E0-40B8-90B1-B47AF37F6197}" dt="2023-08-03T01:55:43.669" v="3197" actId="20577"/>
          <ac:spMkLst>
            <pc:docMk/>
            <pc:sldMk cId="3220024099" sldId="302"/>
            <ac:spMk id="4" creationId="{7B29888F-479F-323F-E26E-87247B621451}"/>
          </ac:spMkLst>
        </pc:spChg>
        <pc:spChg chg="mod">
          <ac:chgData name="Guha, Ankita" userId="783fbc62-4e9a-463c-85c9-72b0603c352a" providerId="ADAL" clId="{A4B2A6FA-41E0-40B8-90B1-B47AF37F6197}" dt="2023-08-02T19:11:53.172" v="3045" actId="26606"/>
          <ac:spMkLst>
            <pc:docMk/>
            <pc:sldMk cId="3220024099" sldId="302"/>
            <ac:spMk id="5" creationId="{F030EF9D-04A0-093A-9FEB-95A08EAC2757}"/>
          </ac:spMkLst>
        </pc:spChg>
        <pc:spChg chg="mod">
          <ac:chgData name="Guha, Ankita" userId="783fbc62-4e9a-463c-85c9-72b0603c352a" providerId="ADAL" clId="{A4B2A6FA-41E0-40B8-90B1-B47AF37F6197}" dt="2023-08-02T19:11:53.172" v="3045" actId="26606"/>
          <ac:spMkLst>
            <pc:docMk/>
            <pc:sldMk cId="3220024099" sldId="302"/>
            <ac:spMk id="6" creationId="{64F3EFE2-27E3-8B8B-C4A4-BBD9CD0B8CB3}"/>
          </ac:spMkLst>
        </pc:spChg>
        <pc:picChg chg="add mod ord">
          <ac:chgData name="Guha, Ankita" userId="783fbc62-4e9a-463c-85c9-72b0603c352a" providerId="ADAL" clId="{A4B2A6FA-41E0-40B8-90B1-B47AF37F6197}" dt="2023-08-02T19:11:55.347" v="3046" actId="27614"/>
          <ac:picMkLst>
            <pc:docMk/>
            <pc:sldMk cId="3220024099" sldId="302"/>
            <ac:picMk id="8" creationId="{7E68409B-D905-DDE0-602F-E0640B81EF4C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9T12:10:58.224" v="4890" actId="47"/>
        <pc:sldMkLst>
          <pc:docMk/>
          <pc:sldMk cId="1174784582" sldId="303"/>
        </pc:sldMkLst>
        <pc:spChg chg="add mod">
          <ac:chgData name="Guha, Ankita" userId="783fbc62-4e9a-463c-85c9-72b0603c352a" providerId="ADAL" clId="{A4B2A6FA-41E0-40B8-90B1-B47AF37F6197}" dt="2023-08-25T17:14:28.699" v="4121"/>
          <ac:spMkLst>
            <pc:docMk/>
            <pc:sldMk cId="1174784582" sldId="303"/>
            <ac:spMk id="2" creationId="{66768E74-BE0D-E11D-4FB4-EE5DF90BAC91}"/>
          </ac:spMkLst>
        </pc:spChg>
        <pc:spChg chg="del mod ord">
          <ac:chgData name="Guha, Ankita" userId="783fbc62-4e9a-463c-85c9-72b0603c352a" providerId="ADAL" clId="{A4B2A6FA-41E0-40B8-90B1-B47AF37F6197}" dt="2023-08-02T19:16:00.994" v="3100" actId="22"/>
          <ac:spMkLst>
            <pc:docMk/>
            <pc:sldMk cId="1174784582" sldId="303"/>
            <ac:spMk id="2" creationId="{8A36F614-9EE2-F7E0-1E68-483F1EED385D}"/>
          </ac:spMkLst>
        </pc:spChg>
        <pc:spChg chg="del">
          <ac:chgData name="Guha, Ankita" userId="783fbc62-4e9a-463c-85c9-72b0603c352a" providerId="ADAL" clId="{A4B2A6FA-41E0-40B8-90B1-B47AF37F6197}" dt="2023-08-02T19:15:17.224" v="3098" actId="700"/>
          <ac:spMkLst>
            <pc:docMk/>
            <pc:sldMk cId="1174784582" sldId="303"/>
            <ac:spMk id="3" creationId="{38E61923-2ABF-4351-D403-125FF7892E81}"/>
          </ac:spMkLst>
        </pc:spChg>
        <pc:spChg chg="mod ord">
          <ac:chgData name="Guha, Ankita" userId="783fbc62-4e9a-463c-85c9-72b0603c352a" providerId="ADAL" clId="{A4B2A6FA-41E0-40B8-90B1-B47AF37F6197}" dt="2023-08-03T01:55:23.279" v="3193" actId="20577"/>
          <ac:spMkLst>
            <pc:docMk/>
            <pc:sldMk cId="1174784582" sldId="303"/>
            <ac:spMk id="4" creationId="{6733021D-90F3-5F58-1BA5-825D24EF8D50}"/>
          </ac:spMkLst>
        </pc:spChg>
        <pc:spChg chg="del mod ord">
          <ac:chgData name="Guha, Ankita" userId="783fbc62-4e9a-463c-85c9-72b0603c352a" providerId="ADAL" clId="{A4B2A6FA-41E0-40B8-90B1-B47AF37F6197}" dt="2023-08-25T15:17:40.054" v="3729" actId="478"/>
          <ac:spMkLst>
            <pc:docMk/>
            <pc:sldMk cId="1174784582" sldId="303"/>
            <ac:spMk id="5" creationId="{3E105962-1709-63A5-14E7-F6B085FA41DF}"/>
          </ac:spMkLst>
        </pc:spChg>
        <pc:spChg chg="mod ord">
          <ac:chgData name="Guha, Ankita" userId="783fbc62-4e9a-463c-85c9-72b0603c352a" providerId="ADAL" clId="{A4B2A6FA-41E0-40B8-90B1-B47AF37F6197}" dt="2023-08-02T19:16:05.043" v="3101" actId="26606"/>
          <ac:spMkLst>
            <pc:docMk/>
            <pc:sldMk cId="1174784582" sldId="303"/>
            <ac:spMk id="6" creationId="{4F5DF3FB-F0E3-24CD-37FA-467C423FB943}"/>
          </ac:spMkLst>
        </pc:spChg>
        <pc:spChg chg="mod ord">
          <ac:chgData name="Guha, Ankita" userId="783fbc62-4e9a-463c-85c9-72b0603c352a" providerId="ADAL" clId="{A4B2A6FA-41E0-40B8-90B1-B47AF37F6197}" dt="2023-08-02T19:16:05.043" v="3101" actId="26606"/>
          <ac:spMkLst>
            <pc:docMk/>
            <pc:sldMk cId="1174784582" sldId="303"/>
            <ac:spMk id="7" creationId="{53DB6474-7887-A179-EC98-4892987C79BA}"/>
          </ac:spMkLst>
        </pc:spChg>
        <pc:picChg chg="add mod ord">
          <ac:chgData name="Guha, Ankita" userId="783fbc62-4e9a-463c-85c9-72b0603c352a" providerId="ADAL" clId="{A4B2A6FA-41E0-40B8-90B1-B47AF37F6197}" dt="2023-08-02T19:16:10.715" v="3102" actId="27614"/>
          <ac:picMkLst>
            <pc:docMk/>
            <pc:sldMk cId="1174784582" sldId="303"/>
            <ac:picMk id="9" creationId="{F07EABC1-0666-02B7-7C7A-F09E73EF1A56}"/>
          </ac:picMkLst>
        </pc:picChg>
      </pc:sldChg>
      <pc:sldChg chg="addSp delSp modSp new del mod modClrScheme chgLayout">
        <pc:chgData name="Guha, Ankita" userId="783fbc62-4e9a-463c-85c9-72b0603c352a" providerId="ADAL" clId="{A4B2A6FA-41E0-40B8-90B1-B47AF37F6197}" dt="2023-08-25T14:57:36.958" v="3497" actId="47"/>
        <pc:sldMkLst>
          <pc:docMk/>
          <pc:sldMk cId="2714272026" sldId="304"/>
        </pc:sldMkLst>
        <pc:spChg chg="mod ord">
          <ac:chgData name="Guha, Ankita" userId="783fbc62-4e9a-463c-85c9-72b0603c352a" providerId="ADAL" clId="{A4B2A6FA-41E0-40B8-90B1-B47AF37F6197}" dt="2023-08-02T19:43:55.947" v="3175" actId="26606"/>
          <ac:spMkLst>
            <pc:docMk/>
            <pc:sldMk cId="2714272026" sldId="304"/>
            <ac:spMk id="2" creationId="{5741E86D-618F-AB77-DBB0-30D7544C40B7}"/>
          </ac:spMkLst>
        </pc:spChg>
        <pc:spChg chg="del">
          <ac:chgData name="Guha, Ankita" userId="783fbc62-4e9a-463c-85c9-72b0603c352a" providerId="ADAL" clId="{A4B2A6FA-41E0-40B8-90B1-B47AF37F6197}" dt="2023-08-02T19:40:12.411" v="3147" actId="22"/>
          <ac:spMkLst>
            <pc:docMk/>
            <pc:sldMk cId="2714272026" sldId="304"/>
            <ac:spMk id="3" creationId="{8AD20170-513D-545E-5BB7-6A0B0512D0AB}"/>
          </ac:spMkLst>
        </pc:spChg>
        <pc:spChg chg="mod ord">
          <ac:chgData name="Guha, Ankita" userId="783fbc62-4e9a-463c-85c9-72b0603c352a" providerId="ADAL" clId="{A4B2A6FA-41E0-40B8-90B1-B47AF37F6197}" dt="2023-08-03T01:55:18.204" v="3189" actId="20577"/>
          <ac:spMkLst>
            <pc:docMk/>
            <pc:sldMk cId="2714272026" sldId="304"/>
            <ac:spMk id="4" creationId="{68102479-D775-64E1-70DA-3D122AFF5599}"/>
          </ac:spMkLst>
        </pc:spChg>
        <pc:spChg chg="mod ord">
          <ac:chgData name="Guha, Ankita" userId="783fbc62-4e9a-463c-85c9-72b0603c352a" providerId="ADAL" clId="{A4B2A6FA-41E0-40B8-90B1-B47AF37F6197}" dt="2023-08-02T19:43:55.947" v="3175" actId="26606"/>
          <ac:spMkLst>
            <pc:docMk/>
            <pc:sldMk cId="2714272026" sldId="304"/>
            <ac:spMk id="5" creationId="{5E74FED8-5A0C-037C-6790-7691355125FB}"/>
          </ac:spMkLst>
        </pc:spChg>
        <pc:spChg chg="mod ord">
          <ac:chgData name="Guha, Ankita" userId="783fbc62-4e9a-463c-85c9-72b0603c352a" providerId="ADAL" clId="{A4B2A6FA-41E0-40B8-90B1-B47AF37F6197}" dt="2023-08-02T19:43:55.947" v="3175" actId="26606"/>
          <ac:spMkLst>
            <pc:docMk/>
            <pc:sldMk cId="2714272026" sldId="304"/>
            <ac:spMk id="6" creationId="{3CA44776-A0A9-F9BF-A248-7553C801D516}"/>
          </ac:spMkLst>
        </pc:spChg>
        <pc:spChg chg="add del mod">
          <ac:chgData name="Guha, Ankita" userId="783fbc62-4e9a-463c-85c9-72b0603c352a" providerId="ADAL" clId="{A4B2A6FA-41E0-40B8-90B1-B47AF37F6197}" dt="2023-08-02T19:41:25.758" v="3154" actId="700"/>
          <ac:spMkLst>
            <pc:docMk/>
            <pc:sldMk cId="2714272026" sldId="304"/>
            <ac:spMk id="12" creationId="{D66AC5AF-A922-F2B3-6303-9648503F8C23}"/>
          </ac:spMkLst>
        </pc:spChg>
        <pc:picChg chg="add del mod ord">
          <ac:chgData name="Guha, Ankita" userId="783fbc62-4e9a-463c-85c9-72b0603c352a" providerId="ADAL" clId="{A4B2A6FA-41E0-40B8-90B1-B47AF37F6197}" dt="2023-08-02T19:41:01.390" v="3152" actId="478"/>
          <ac:picMkLst>
            <pc:docMk/>
            <pc:sldMk cId="2714272026" sldId="304"/>
            <ac:picMk id="8" creationId="{CC48F853-D59C-98D7-F872-4797F4245F43}"/>
          </ac:picMkLst>
        </pc:picChg>
        <pc:picChg chg="add mod ord">
          <ac:chgData name="Guha, Ankita" userId="783fbc62-4e9a-463c-85c9-72b0603c352a" providerId="ADAL" clId="{A4B2A6FA-41E0-40B8-90B1-B47AF37F6197}" dt="2023-08-02T19:44:41.576" v="3184" actId="1076"/>
          <ac:picMkLst>
            <pc:docMk/>
            <pc:sldMk cId="2714272026" sldId="304"/>
            <ac:picMk id="10" creationId="{DD7628B3-AD72-CA80-F459-8B39C6957B4E}"/>
          </ac:picMkLst>
        </pc:picChg>
        <pc:picChg chg="add del mod">
          <ac:chgData name="Guha, Ankita" userId="783fbc62-4e9a-463c-85c9-72b0603c352a" providerId="ADAL" clId="{A4B2A6FA-41E0-40B8-90B1-B47AF37F6197}" dt="2023-08-02T19:43:23.572" v="3170" actId="478"/>
          <ac:picMkLst>
            <pc:docMk/>
            <pc:sldMk cId="2714272026" sldId="304"/>
            <ac:picMk id="14" creationId="{30211287-B83F-AE35-134A-912C198F4999}"/>
          </ac:picMkLst>
        </pc:picChg>
        <pc:picChg chg="add mod ord">
          <ac:chgData name="Guha, Ankita" userId="783fbc62-4e9a-463c-85c9-72b0603c352a" providerId="ADAL" clId="{A4B2A6FA-41E0-40B8-90B1-B47AF37F6197}" dt="2023-08-02T19:44:45.645" v="3185" actId="1076"/>
          <ac:picMkLst>
            <pc:docMk/>
            <pc:sldMk cId="2714272026" sldId="304"/>
            <ac:picMk id="16" creationId="{73B8318E-9C76-6A9B-CD1B-6DEEB136D0AC}"/>
          </ac:picMkLst>
        </pc:picChg>
      </pc:sldChg>
      <pc:sldChg chg="addSp delSp modSp new mod ord">
        <pc:chgData name="Guha, Ankita" userId="783fbc62-4e9a-463c-85c9-72b0603c352a" providerId="ADAL" clId="{A4B2A6FA-41E0-40B8-90B1-B47AF37F6197}" dt="2023-08-25T17:14:20.425" v="4120"/>
        <pc:sldMkLst>
          <pc:docMk/>
          <pc:sldMk cId="49445947" sldId="305"/>
        </pc:sldMkLst>
        <pc:spChg chg="mod">
          <ac:chgData name="Guha, Ankita" userId="783fbc62-4e9a-463c-85c9-72b0603c352a" providerId="ADAL" clId="{A4B2A6FA-41E0-40B8-90B1-B47AF37F6197}" dt="2023-08-11T00:40:12.090" v="3261" actId="20577"/>
          <ac:spMkLst>
            <pc:docMk/>
            <pc:sldMk cId="49445947" sldId="305"/>
            <ac:spMk id="2" creationId="{A721E16B-5C08-1AE1-34CE-34761E676FE6}"/>
          </ac:spMkLst>
        </pc:spChg>
        <pc:spChg chg="mod">
          <ac:chgData name="Guha, Ankita" userId="783fbc62-4e9a-463c-85c9-72b0603c352a" providerId="ADAL" clId="{A4B2A6FA-41E0-40B8-90B1-B47AF37F6197}" dt="2023-08-25T16:43:56.643" v="4118" actId="14100"/>
          <ac:spMkLst>
            <pc:docMk/>
            <pc:sldMk cId="49445947" sldId="305"/>
            <ac:spMk id="3" creationId="{535078B6-0911-8661-B8D3-0C04D3D409A2}"/>
          </ac:spMkLst>
        </pc:spChg>
        <pc:spChg chg="mod">
          <ac:chgData name="Guha, Ankita" userId="783fbc62-4e9a-463c-85c9-72b0603c352a" providerId="ADAL" clId="{A4B2A6FA-41E0-40B8-90B1-B47AF37F6197}" dt="2023-08-25T15:31:47.166" v="3737" actId="20577"/>
          <ac:spMkLst>
            <pc:docMk/>
            <pc:sldMk cId="49445947" sldId="305"/>
            <ac:spMk id="4" creationId="{8CB339CD-C2AA-90AF-87BB-4F247DA1F456}"/>
          </ac:spMkLst>
        </pc:spChg>
        <pc:spChg chg="del mod">
          <ac:chgData name="Guha, Ankita" userId="783fbc62-4e9a-463c-85c9-72b0603c352a" providerId="ADAL" clId="{A4B2A6FA-41E0-40B8-90B1-B47AF37F6197}" dt="2023-08-25T17:14:19.769" v="4119" actId="478"/>
          <ac:spMkLst>
            <pc:docMk/>
            <pc:sldMk cId="49445947" sldId="305"/>
            <ac:spMk id="5" creationId="{6F284D34-8C9F-5115-1819-90B85A7320EA}"/>
          </ac:spMkLst>
        </pc:spChg>
        <pc:spChg chg="add del mod">
          <ac:chgData name="Guha, Ankita" userId="783fbc62-4e9a-463c-85c9-72b0603c352a" providerId="ADAL" clId="{A4B2A6FA-41E0-40B8-90B1-B47AF37F6197}" dt="2023-08-25T15:15:31.372" v="3711"/>
          <ac:spMkLst>
            <pc:docMk/>
            <pc:sldMk cId="49445947" sldId="305"/>
            <ac:spMk id="7" creationId="{FA36F52C-B247-5107-F4B8-B783494DE7CF}"/>
          </ac:spMkLst>
        </pc:spChg>
        <pc:spChg chg="add mod">
          <ac:chgData name="Guha, Ankita" userId="783fbc62-4e9a-463c-85c9-72b0603c352a" providerId="ADAL" clId="{A4B2A6FA-41E0-40B8-90B1-B47AF37F6197}" dt="2023-08-25T17:14:20.425" v="4120"/>
          <ac:spMkLst>
            <pc:docMk/>
            <pc:sldMk cId="49445947" sldId="305"/>
            <ac:spMk id="8" creationId="{8FBE2AA8-6E04-C6B1-EDD5-3A321F04B552}"/>
          </ac:spMkLst>
        </pc:spChg>
      </pc:sldChg>
      <pc:sldChg chg="addSp delSp modSp new mod modClrScheme chgLayout">
        <pc:chgData name="Guha, Ankita" userId="783fbc62-4e9a-463c-85c9-72b0603c352a" providerId="ADAL" clId="{A4B2A6FA-41E0-40B8-90B1-B47AF37F6197}" dt="2023-08-29T12:10:23.828" v="4875" actId="14100"/>
        <pc:sldMkLst>
          <pc:docMk/>
          <pc:sldMk cId="2406083597" sldId="306"/>
        </pc:sldMkLst>
        <pc:spChg chg="del mod ord">
          <ac:chgData name="Guha, Ankita" userId="783fbc62-4e9a-463c-85c9-72b0603c352a" providerId="ADAL" clId="{A4B2A6FA-41E0-40B8-90B1-B47AF37F6197}" dt="2023-08-29T12:00:19.640" v="4545" actId="700"/>
          <ac:spMkLst>
            <pc:docMk/>
            <pc:sldMk cId="2406083597" sldId="306"/>
            <ac:spMk id="2" creationId="{4DA2086C-3A54-4CA7-82EC-B4EC1E91D903}"/>
          </ac:spMkLst>
        </pc:spChg>
        <pc:spChg chg="del mod ord">
          <ac:chgData name="Guha, Ankita" userId="783fbc62-4e9a-463c-85c9-72b0603c352a" providerId="ADAL" clId="{A4B2A6FA-41E0-40B8-90B1-B47AF37F6197}" dt="2023-08-29T12:00:19.640" v="4545" actId="700"/>
          <ac:spMkLst>
            <pc:docMk/>
            <pc:sldMk cId="2406083597" sldId="306"/>
            <ac:spMk id="3" creationId="{1116FC5A-0D1A-A08C-AA87-32B59DA40417}"/>
          </ac:spMkLst>
        </pc:spChg>
        <pc:spChg chg="add mod ord">
          <ac:chgData name="Guha, Ankita" userId="783fbc62-4e9a-463c-85c9-72b0603c352a" providerId="ADAL" clId="{A4B2A6FA-41E0-40B8-90B1-B47AF37F6197}" dt="2023-08-29T12:08:41.548" v="4853" actId="1076"/>
          <ac:spMkLst>
            <pc:docMk/>
            <pc:sldMk cId="2406083597" sldId="306"/>
            <ac:spMk id="4" creationId="{FF35E6F3-FDB6-B612-7C81-CFA35E0E01B4}"/>
          </ac:spMkLst>
        </pc:spChg>
        <pc:spChg chg="add mod ord">
          <ac:chgData name="Guha, Ankita" userId="783fbc62-4e9a-463c-85c9-72b0603c352a" providerId="ADAL" clId="{A4B2A6FA-41E0-40B8-90B1-B47AF37F6197}" dt="2023-08-29T12:09:57.555" v="4869" actId="404"/>
          <ac:spMkLst>
            <pc:docMk/>
            <pc:sldMk cId="2406083597" sldId="306"/>
            <ac:spMk id="5" creationId="{1CFAE0C4-2CBF-B784-9A65-3785D9591AF9}"/>
          </ac:spMkLst>
        </pc:spChg>
        <pc:picChg chg="add mod">
          <ac:chgData name="Guha, Ankita" userId="783fbc62-4e9a-463c-85c9-72b0603c352a" providerId="ADAL" clId="{A4B2A6FA-41E0-40B8-90B1-B47AF37F6197}" dt="2023-08-29T12:10:19.687" v="4874" actId="14100"/>
          <ac:picMkLst>
            <pc:docMk/>
            <pc:sldMk cId="2406083597" sldId="306"/>
            <ac:picMk id="7" creationId="{AF00B74E-88D1-1845-A35A-D56A2DDFD31D}"/>
          </ac:picMkLst>
        </pc:picChg>
        <pc:picChg chg="add mod">
          <ac:chgData name="Guha, Ankita" userId="783fbc62-4e9a-463c-85c9-72b0603c352a" providerId="ADAL" clId="{A4B2A6FA-41E0-40B8-90B1-B47AF37F6197}" dt="2023-08-29T12:10:23.828" v="4875" actId="14100"/>
          <ac:picMkLst>
            <pc:docMk/>
            <pc:sldMk cId="2406083597" sldId="306"/>
            <ac:picMk id="9" creationId="{365D86B9-937C-5712-01FA-69ED147AA8C4}"/>
          </ac:picMkLst>
        </pc:picChg>
      </pc:sldChg>
      <pc:sldChg chg="new del">
        <pc:chgData name="Guha, Ankita" userId="783fbc62-4e9a-463c-85c9-72b0603c352a" providerId="ADAL" clId="{A4B2A6FA-41E0-40B8-90B1-B47AF37F6197}" dt="2023-08-15T22:13:23.694" v="3387" actId="47"/>
        <pc:sldMkLst>
          <pc:docMk/>
          <pc:sldMk cId="2439810821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tarkkaanko/amazon?select=amazon_reviews.csv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SentimentAnalysis/SentimentAnalysis.pdf" TargetMode="External"/><Relationship Id="rId3" Type="http://schemas.openxmlformats.org/officeDocument/2006/relationships/hyperlink" Target="https://www.tidytextmining.com/sentiment.html" TargetMode="External"/><Relationship Id="rId7" Type="http://schemas.openxmlformats.org/officeDocument/2006/relationships/hyperlink" Target="https://stat.ethz.ch/R-manual/R-devel/library/cluster/html/diana.html" TargetMode="External"/><Relationship Id="rId2" Type="http://schemas.openxmlformats.org/officeDocument/2006/relationships/hyperlink" Target="https://www.kaggle.com/datasets/tarkkaanko/amazon?select=amazon_reviews.csv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stat.ethz.ch/R-manual/R-devel/library/cluster/html/agnes.object.html" TargetMode="External"/><Relationship Id="rId5" Type="http://schemas.openxmlformats.org/officeDocument/2006/relationships/hyperlink" Target="https://cran.r-project.org/web/packages/tm/vignettes/tm.pdf" TargetMode="External"/><Relationship Id="rId10" Type="http://schemas.openxmlformats.org/officeDocument/2006/relationships/hyperlink" Target="https://ashki23.github.io/r-plots.html" TargetMode="External"/><Relationship Id="rId4" Type="http://schemas.openxmlformats.org/officeDocument/2006/relationships/hyperlink" Target="https://cran.r-project.org/web/packages/tidytext/vignettes/tidytext.html" TargetMode="External"/><Relationship Id="rId9" Type="http://schemas.openxmlformats.org/officeDocument/2006/relationships/hyperlink" Target="https://cran.r-project.org/web/packages/SentimentAnalysis/vignettes/SentimentAnalysi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suite.google.com/app/prompts/simple-summarizer" TargetMode="External"/><Relationship Id="rId2" Type="http://schemas.openxmlformats.org/officeDocument/2006/relationships/hyperlink" Target="https://github.com/cjhutto/vaderSentiment#code-example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tensorflow.org/tutorials/text" TargetMode="External"/><Relationship Id="rId4" Type="http://schemas.openxmlformats.org/officeDocument/2006/relationships/hyperlink" Target="https://huggingface.co/mode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kitaguha256.medium.com/" TargetMode="External"/><Relationship Id="rId2" Type="http://schemas.openxmlformats.org/officeDocument/2006/relationships/hyperlink" Target="https://www.linkedin.com/in/ankita-guha-4dscience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ankitaguhaoakl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:  Customer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Guha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755537"/>
              </p:ext>
            </p:extLst>
          </p:nvPr>
        </p:nvGraphicFramePr>
        <p:xfrm>
          <a:off x="7839158" y="186618"/>
          <a:ext cx="4132263" cy="648476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1514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1372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SETTING UP DIRECTORY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372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HANDS ON WORKSHOP : DEMO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8097"/>
                  </a:ext>
                </a:extLst>
              </a:tr>
              <a:tr h="118370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 : TEXT PROCESSING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11407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LIBRARIES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930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NLP &amp; AI : REFERENCE &amp; ADDITIONAL REFERENCES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853A-27E0-1A92-51D4-FFCABB42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7FFE-32EF-E905-F13B-11CEA0D2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669409"/>
            <a:ext cx="9910167" cy="4109599"/>
          </a:xfrm>
        </p:spPr>
        <p:txBody>
          <a:bodyPr/>
          <a:lstStyle/>
          <a:p>
            <a:r>
              <a:rPr lang="en-US" dirty="0"/>
              <a:t>Customer Survey Data</a:t>
            </a:r>
          </a:p>
          <a:p>
            <a:r>
              <a:rPr lang="en-US" dirty="0"/>
              <a:t>Survey Questions : </a:t>
            </a:r>
          </a:p>
          <a:p>
            <a:pPr marL="514350" indent="-514350">
              <a:buAutoNum type="arabicPeriod"/>
            </a:pPr>
            <a:r>
              <a:rPr lang="en-US" dirty="0"/>
              <a:t>What are we doing well ? </a:t>
            </a:r>
          </a:p>
          <a:p>
            <a:pPr marL="514350" indent="-514350">
              <a:buAutoNum type="arabicPeriod"/>
            </a:pPr>
            <a:r>
              <a:rPr lang="en-US" dirty="0"/>
              <a:t>How can we do better ? </a:t>
            </a:r>
          </a:p>
          <a:p>
            <a:endParaRPr lang="en-US" dirty="0"/>
          </a:p>
          <a:p>
            <a:r>
              <a:rPr lang="en-US" dirty="0"/>
              <a:t>Language : R</a:t>
            </a:r>
          </a:p>
          <a:p>
            <a:r>
              <a:rPr lang="en-US" dirty="0"/>
              <a:t>To Download R, you can visit: </a:t>
            </a:r>
            <a:r>
              <a:rPr lang="en-US" dirty="0">
                <a:hlinkClick r:id="rId2"/>
              </a:rPr>
              <a:t>RStudio Desktop - Posit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B369-3075-BCCD-3021-AFAAAB01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CBB9-917C-371C-F003-D87975B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E22B312-3BF6-7875-0F03-C15186E2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937088" cy="310896"/>
          </a:xfrm>
        </p:spPr>
        <p:txBody>
          <a:bodyPr/>
          <a:lstStyle/>
          <a:p>
            <a:r>
              <a:rPr lang="en-US" b="1" dirty="0" err="1"/>
              <a:t>WiDS</a:t>
            </a:r>
            <a:r>
              <a:rPr lang="en-US" b="1" dirty="0"/>
              <a:t> : Customer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5E6F3-FDB6-B612-7C81-CFA35E0E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293802"/>
            <a:ext cx="10515600" cy="676656"/>
          </a:xfrm>
        </p:spPr>
        <p:txBody>
          <a:bodyPr/>
          <a:lstStyle/>
          <a:p>
            <a:r>
              <a:rPr lang="en-US" dirty="0"/>
              <a:t>Setting Up Directory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FAE0C4-2CBF-B784-9A65-3785D959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120223"/>
            <a:ext cx="10682975" cy="4691269"/>
          </a:xfrm>
        </p:spPr>
        <p:txBody>
          <a:bodyPr/>
          <a:lstStyle/>
          <a:p>
            <a:r>
              <a:rPr lang="en-US" dirty="0"/>
              <a:t>Download the Data Source from </a:t>
            </a:r>
            <a:r>
              <a:rPr lang="en-US" dirty="0">
                <a:hlinkClick r:id="rId2"/>
              </a:rPr>
              <a:t>Kaggle</a:t>
            </a:r>
            <a:r>
              <a:rPr lang="en-US" dirty="0"/>
              <a:t>.</a:t>
            </a:r>
          </a:p>
          <a:p>
            <a:r>
              <a:rPr lang="en-US" dirty="0"/>
              <a:t>Next set up a Directory with the Data Source: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Install Packages either from Console by typing install.packages(“</a:t>
            </a:r>
            <a:r>
              <a:rPr lang="en-US" sz="2400" dirty="0" err="1"/>
              <a:t>libraryname</a:t>
            </a:r>
            <a:r>
              <a:rPr lang="en-US" sz="2400" dirty="0"/>
              <a:t>”) or from the GUI Packages tab and then click Install and type the package name: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0B74E-88D1-1845-A35A-D56A2DDF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01" y="2099227"/>
            <a:ext cx="2688183" cy="1407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D86B9-937C-5712-01FA-69ED147AA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02" y="4411548"/>
            <a:ext cx="2600718" cy="18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8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3BDA-9CA2-89F4-0D47-69BF96BC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02336"/>
            <a:ext cx="11439144" cy="676656"/>
          </a:xfrm>
        </p:spPr>
        <p:txBody>
          <a:bodyPr/>
          <a:lstStyle/>
          <a:p>
            <a:r>
              <a:rPr lang="en-US" sz="3600" dirty="0"/>
              <a:t>Summary : Text Mining, NLP &amp;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F4CB-3A1E-F88F-9A8F-982653AA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645920"/>
            <a:ext cx="10603462" cy="41330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Reiterate the Text Preprocessing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Lower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Punctuation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Stopwords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Stemming Documents</a:t>
            </a:r>
          </a:p>
          <a:p>
            <a:r>
              <a:rPr lang="en-US" dirty="0"/>
              <a:t>Bar Chart &gt; Top 20</a:t>
            </a:r>
          </a:p>
          <a:p>
            <a:r>
              <a:rPr lang="en-US" dirty="0"/>
              <a:t>Word Cloud &gt; Top 100</a:t>
            </a:r>
          </a:p>
          <a:p>
            <a:r>
              <a:rPr lang="en-US" dirty="0"/>
              <a:t>Frequency &amp; Lollypop Chart &gt; Word-Grams, Tokens</a:t>
            </a:r>
          </a:p>
          <a:p>
            <a:r>
              <a:rPr lang="en-US" dirty="0"/>
              <a:t>Combine &amp; Compare the Corpus/es </a:t>
            </a:r>
          </a:p>
          <a:p>
            <a:r>
              <a:rPr lang="en-US" dirty="0"/>
              <a:t>Check the Common Words appearing in the Corpus/es : Correlation</a:t>
            </a:r>
          </a:p>
          <a:p>
            <a:r>
              <a:rPr lang="en-US" dirty="0"/>
              <a:t>Sentiment Analysis : [with Vector Source &amp; with Corpus]</a:t>
            </a:r>
          </a:p>
          <a:p>
            <a:r>
              <a:rPr lang="en-US" dirty="0"/>
              <a:t>Dimension Reduction using Hierarchical Clustering : Dendrograms</a:t>
            </a:r>
          </a:p>
          <a:p>
            <a:r>
              <a:rPr lang="en-US"/>
              <a:t>Take Home : Emotional </a:t>
            </a:r>
            <a:r>
              <a:rPr lang="en-US" dirty="0"/>
              <a:t>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257F-5515-D020-4F5E-004F85DD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9764-A63E-B068-8BBC-8DAEE971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0CB1D83-653B-A1F2-042F-A8F35AD7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937088" cy="310896"/>
          </a:xfrm>
        </p:spPr>
        <p:txBody>
          <a:bodyPr/>
          <a:lstStyle/>
          <a:p>
            <a:r>
              <a:rPr lang="en-US" b="1" dirty="0" err="1"/>
              <a:t>WiDS</a:t>
            </a:r>
            <a:r>
              <a:rPr lang="en-US" b="1" dirty="0"/>
              <a:t> : Customer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6508C-7D27-57F6-0296-299A8242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F4789-9D70-79AF-3D1A-6F3F96C9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6853" y="6464808"/>
            <a:ext cx="4143822" cy="310896"/>
          </a:xfrm>
        </p:spPr>
        <p:txBody>
          <a:bodyPr/>
          <a:lstStyle/>
          <a:p>
            <a:r>
              <a:rPr lang="en-US" dirty="0"/>
              <a:t>Overview of the few of libraries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C707D-4341-2EA5-8D33-058416E2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341A93D-B59D-1FAC-8B15-38307A21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75536"/>
              </p:ext>
            </p:extLst>
          </p:nvPr>
        </p:nvGraphicFramePr>
        <p:xfrm>
          <a:off x="2218414" y="524786"/>
          <a:ext cx="7625301" cy="523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93">
                  <a:extLst>
                    <a:ext uri="{9D8B030D-6E8A-4147-A177-3AD203B41FA5}">
                      <a16:colId xmlns:a16="http://schemas.microsoft.com/office/drawing/2014/main" val="1117120379"/>
                    </a:ext>
                  </a:extLst>
                </a:gridCol>
                <a:gridCol w="5423408">
                  <a:extLst>
                    <a:ext uri="{9D8B030D-6E8A-4147-A177-3AD203B41FA5}">
                      <a16:colId xmlns:a16="http://schemas.microsoft.com/office/drawing/2014/main" val="3507670320"/>
                    </a:ext>
                  </a:extLst>
                </a:gridCol>
              </a:tblGrid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Library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39664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diana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Divisive clustering of a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77776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agnes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Agglomerative clustering of a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2874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Finding groups 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31556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factoextra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Extract &amp; Visualize the results of Multivariate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81044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tidytext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Tokenization, n-grams, word counts, </a:t>
                      </a:r>
                      <a:r>
                        <a:rPr lang="en-US" dirty="0" err="1">
                          <a:solidFill>
                            <a:srgbClr val="AD5C4D"/>
                          </a:solidFill>
                        </a:rPr>
                        <a:t>stopwords</a:t>
                      </a:r>
                      <a:endParaRPr lang="en-US" dirty="0">
                        <a:solidFill>
                          <a:srgbClr val="AD5C4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99840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janeaustenr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One-row-per-line format, one-token-per-row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69478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stringr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5C4D"/>
                          </a:solidFill>
                        </a:rPr>
                        <a:t>Perform string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06711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AD5C4D"/>
                          </a:solidFill>
                          <a:latin typeface="+mn-lt"/>
                          <a:ea typeface="+mn-ea"/>
                          <a:cs typeface="+mn-cs"/>
                        </a:rPr>
                        <a:t>Text data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8555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wordcloud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AD5C4D"/>
                          </a:solidFill>
                          <a:latin typeface="+mn-lt"/>
                          <a:ea typeface="+mn-ea"/>
                          <a:cs typeface="+mn-cs"/>
                        </a:rPr>
                        <a:t>Visualize documents in 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71597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plotrix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AD5C4D"/>
                          </a:solidFill>
                          <a:latin typeface="+mn-lt"/>
                          <a:ea typeface="+mn-ea"/>
                          <a:cs typeface="+mn-cs"/>
                        </a:rPr>
                        <a:t>Plotting, labeling, axis and scaling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44591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dendextend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AD5C4D"/>
                          </a:solidFill>
                          <a:latin typeface="+mn-lt"/>
                          <a:ea typeface="+mn-ea"/>
                          <a:cs typeface="+mn-cs"/>
                        </a:rPr>
                        <a:t>Applies customization to Dendrogram Visuals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37105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reshape2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AD5C4D"/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in wide and long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72429"/>
                  </a:ext>
                </a:extLst>
              </a:tr>
              <a:tr h="422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quanteda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AD5C4D"/>
                          </a:solidFill>
                          <a:latin typeface="+mn-lt"/>
                          <a:ea typeface="+mn-ea"/>
                          <a:cs typeface="+mn-cs"/>
                        </a:rPr>
                        <a:t>Text data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3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0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2777A-5A05-E342-40B9-A2B28014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41359-3D3C-C662-AF05-3B197F56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937088" cy="310896"/>
          </a:xfrm>
        </p:spPr>
        <p:txBody>
          <a:bodyPr/>
          <a:lstStyle/>
          <a:p>
            <a:r>
              <a:rPr lang="en-US" b="1" dirty="0" err="1"/>
              <a:t>WiDS</a:t>
            </a:r>
            <a:r>
              <a:rPr lang="en-US" b="1" dirty="0"/>
              <a:t> : Customer Sentiment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F84F-A72A-0E3F-FE23-DA3918B5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C3AD00-6522-10A0-1318-56A47E0E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62B4C-AE6D-96CA-192B-5C95FC1B6C5E}"/>
              </a:ext>
            </a:extLst>
          </p:cNvPr>
          <p:cNvSpPr txBox="1"/>
          <p:nvPr/>
        </p:nvSpPr>
        <p:spPr>
          <a:xfrm>
            <a:off x="576071" y="1585519"/>
            <a:ext cx="9859834" cy="379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 Source : amazon reviews for sentiment analysis | Kaggle</a:t>
            </a:r>
            <a:endParaRPr lang="en-US" dirty="0">
              <a:hlinkClick r:id="rId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Sentiment analysis with tidy data | Text Mining with R (tidytextmining.com)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Introduction to </a:t>
            </a:r>
            <a:r>
              <a:rPr lang="en-US" dirty="0" err="1">
                <a:hlinkClick r:id="rId4"/>
              </a:rPr>
              <a:t>tidytext</a:t>
            </a:r>
            <a:r>
              <a:rPr lang="en-US" dirty="0">
                <a:hlinkClick r:id="rId4"/>
              </a:rPr>
              <a:t> (r-project.org)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Introduction to the tm Package Text Mining in 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R: Agglomerative Nesting (AGNES) Object (ethz.ch)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R: </a:t>
            </a:r>
            <a:r>
              <a:rPr lang="en-US" dirty="0" err="1">
                <a:hlinkClick r:id="rId7"/>
              </a:rPr>
              <a:t>DIvisive</a:t>
            </a:r>
            <a:r>
              <a:rPr lang="en-US" dirty="0">
                <a:hlinkClick r:id="rId7"/>
              </a:rPr>
              <a:t> </a:t>
            </a:r>
            <a:r>
              <a:rPr lang="en-US" dirty="0" err="1">
                <a:hlinkClick r:id="rId7"/>
              </a:rPr>
              <a:t>ANAlysis</a:t>
            </a:r>
            <a:r>
              <a:rPr lang="en-US" dirty="0">
                <a:hlinkClick r:id="rId7"/>
              </a:rPr>
              <a:t> Clustering (ethz.ch)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SentimentAnalysis</a:t>
            </a:r>
            <a:r>
              <a:rPr lang="en-US" dirty="0">
                <a:hlinkClick r:id="rId8"/>
              </a:rPr>
              <a:t>: Dictionary-Based Sentiment Analysis (r-project.org)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SentimentAnalysis</a:t>
            </a:r>
            <a:r>
              <a:rPr lang="en-US" dirty="0">
                <a:hlinkClick r:id="rId9"/>
              </a:rPr>
              <a:t> Vignette (r-project.org)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Basic graphics in R (ashki23.github.io)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E16B-5C08-1AE1-34CE-34761E67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78B6-0911-8661-B8D3-0C04D3D4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1024881" cy="3877056"/>
          </a:xfrm>
        </p:spPr>
        <p:txBody>
          <a:bodyPr/>
          <a:lstStyle/>
          <a:p>
            <a:r>
              <a:rPr lang="en-US" dirty="0">
                <a:hlinkClick r:id="rId2"/>
              </a:rPr>
              <a:t>VADER-Sentiment Analysis</a:t>
            </a:r>
            <a:endParaRPr lang="en-US" dirty="0"/>
          </a:p>
          <a:p>
            <a:r>
              <a:rPr lang="en-US" dirty="0">
                <a:hlinkClick r:id="rId3"/>
              </a:rPr>
              <a:t>Summarize a paragraph | </a:t>
            </a:r>
            <a:r>
              <a:rPr lang="en-US" dirty="0" err="1">
                <a:hlinkClick r:id="rId3"/>
              </a:rPr>
              <a:t>MakerSuite</a:t>
            </a:r>
            <a:r>
              <a:rPr lang="en-US" dirty="0">
                <a:hlinkClick r:id="rId3"/>
              </a:rPr>
              <a:t> (google.com)</a:t>
            </a:r>
            <a:endParaRPr lang="en-US" dirty="0"/>
          </a:p>
          <a:p>
            <a:r>
              <a:rPr lang="en-US" dirty="0">
                <a:hlinkClick r:id="rId4"/>
              </a:rPr>
              <a:t>Models - Hugging Face</a:t>
            </a:r>
            <a:endParaRPr lang="en-US" dirty="0"/>
          </a:p>
          <a:p>
            <a:r>
              <a:rPr lang="en-US" dirty="0">
                <a:hlinkClick r:id="rId5"/>
              </a:rPr>
              <a:t>Text and natural language processing with TensorFlow  |  TensorFlow Core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39CD-C2AA-90AF-87BB-4F247DA1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B24B-8AC2-8B22-C319-D146364D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BE2AA8-6E04-C6B1-EDD5-3A321F04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937088" cy="310896"/>
          </a:xfrm>
        </p:spPr>
        <p:txBody>
          <a:bodyPr/>
          <a:lstStyle/>
          <a:p>
            <a:r>
              <a:rPr lang="en-US" b="1" dirty="0" err="1"/>
              <a:t>WiDS</a:t>
            </a:r>
            <a:r>
              <a:rPr lang="en-US" b="1" dirty="0"/>
              <a:t> : Customer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64363-7CDE-969E-ACE6-98432276FDB4}"/>
              </a:ext>
            </a:extLst>
          </p:cNvPr>
          <p:cNvSpPr txBox="1"/>
          <p:nvPr/>
        </p:nvSpPr>
        <p:spPr>
          <a:xfrm>
            <a:off x="1876508" y="3649649"/>
            <a:ext cx="94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any questions or concerns, please feel free to reach out to me on my social handles below.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D254E-F5B0-91D3-0B06-A7A8A331DDA0}"/>
              </a:ext>
            </a:extLst>
          </p:cNvPr>
          <p:cNvSpPr txBox="1"/>
          <p:nvPr/>
        </p:nvSpPr>
        <p:spPr>
          <a:xfrm>
            <a:off x="4617056" y="4110598"/>
            <a:ext cx="23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LinkedIn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53211-1BE7-4EEF-7CCE-7DDBB0693A44}"/>
              </a:ext>
            </a:extLst>
          </p:cNvPr>
          <p:cNvSpPr txBox="1"/>
          <p:nvPr/>
        </p:nvSpPr>
        <p:spPr>
          <a:xfrm>
            <a:off x="7733971" y="4101613"/>
            <a:ext cx="124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Medium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D30A4-FC0C-B425-1EC5-D7AA24A770C3}"/>
              </a:ext>
            </a:extLst>
          </p:cNvPr>
          <p:cNvSpPr txBox="1"/>
          <p:nvPr/>
        </p:nvSpPr>
        <p:spPr>
          <a:xfrm>
            <a:off x="2989691" y="4101839"/>
            <a:ext cx="146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dae8ba6-b3d9-441d-85ba-95bbdebfad77}" enabled="1" method="Privileged" siteId="{2314cb5c-e44b-4288-b205-51ab43ecb1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{ADEB42AD-6E95-4096-BB38-A29D235A6770}tf11964407_win32</Template>
  <TotalTime>0</TotalTime>
  <Words>478</Words>
  <Application>Microsoft Office PowerPoint</Application>
  <PresentationFormat>Widescreen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Sentiment Analysis :  Customer Survey Data</vt:lpstr>
      <vt:lpstr>Agenda</vt:lpstr>
      <vt:lpstr>Introduction</vt:lpstr>
      <vt:lpstr>Setting Up Directory</vt:lpstr>
      <vt:lpstr>Summary : Text Mining, NLP &amp; Sentiment Analysis</vt:lpstr>
      <vt:lpstr>PowerPoint Presentation</vt:lpstr>
      <vt:lpstr>References</vt:lpstr>
      <vt:lpstr>Additional Resources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: Survey Data</dc:title>
  <dc:creator>Guha, Ankita</dc:creator>
  <cp:lastModifiedBy>Guha, Ankita</cp:lastModifiedBy>
  <cp:revision>1</cp:revision>
  <dcterms:created xsi:type="dcterms:W3CDTF">2023-07-30T16:29:25Z</dcterms:created>
  <dcterms:modified xsi:type="dcterms:W3CDTF">2023-08-30T00:31:35Z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