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82" r:id="rId6"/>
    <p:sldId id="263" r:id="rId7"/>
    <p:sldId id="268" r:id="rId8"/>
    <p:sldId id="269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6EF4D-F18E-4907-976B-25F93AFA4FDC}" v="64" dt="2023-12-23T16:52:3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Gupta" userId="a180a746f2f9b93e" providerId="LiveId" clId="{CC26EF4D-F18E-4907-976B-25F93AFA4FDC}"/>
    <pc:docChg chg="undo custSel addSld delSld modSld sldOrd">
      <pc:chgData name="Ankita Gupta" userId="a180a746f2f9b93e" providerId="LiveId" clId="{CC26EF4D-F18E-4907-976B-25F93AFA4FDC}" dt="2023-12-23T16:54:25.587" v="2788" actId="5793"/>
      <pc:docMkLst>
        <pc:docMk/>
      </pc:docMkLst>
      <pc:sldChg chg="modSp mod">
        <pc:chgData name="Ankita Gupta" userId="a180a746f2f9b93e" providerId="LiveId" clId="{CC26EF4D-F18E-4907-976B-25F93AFA4FDC}" dt="2023-12-23T16:49:44.350" v="2775" actId="122"/>
        <pc:sldMkLst>
          <pc:docMk/>
          <pc:sldMk cId="3913483366" sldId="258"/>
        </pc:sldMkLst>
        <pc:spChg chg="mod">
          <ac:chgData name="Ankita Gupta" userId="a180a746f2f9b93e" providerId="LiveId" clId="{CC26EF4D-F18E-4907-976B-25F93AFA4FDC}" dt="2023-12-08T10:31:35.574" v="687"/>
          <ac:spMkLst>
            <pc:docMk/>
            <pc:sldMk cId="3913483366" sldId="258"/>
            <ac:spMk id="2" creationId="{A5F642BA-ED93-E66F-6ED4-87267947B570}"/>
          </ac:spMkLst>
        </pc:spChg>
        <pc:spChg chg="mod">
          <ac:chgData name="Ankita Gupta" userId="a180a746f2f9b93e" providerId="LiveId" clId="{CC26EF4D-F18E-4907-976B-25F93AFA4FDC}" dt="2023-12-23T16:49:44.350" v="2775" actId="122"/>
          <ac:spMkLst>
            <pc:docMk/>
            <pc:sldMk cId="3913483366" sldId="258"/>
            <ac:spMk id="3" creationId="{1E95CB5F-A338-E3C6-D56B-BC14BF2A824D}"/>
          </ac:spMkLst>
        </pc:spChg>
      </pc:sldChg>
      <pc:sldChg chg="modSp mod ord">
        <pc:chgData name="Ankita Gupta" userId="a180a746f2f9b93e" providerId="LiveId" clId="{CC26EF4D-F18E-4907-976B-25F93AFA4FDC}" dt="2023-12-20T06:15:58.005" v="2735"/>
        <pc:sldMkLst>
          <pc:docMk/>
          <pc:sldMk cId="729879202" sldId="259"/>
        </pc:sldMkLst>
        <pc:spChg chg="mod">
          <ac:chgData name="Ankita Gupta" userId="a180a746f2f9b93e" providerId="LiveId" clId="{CC26EF4D-F18E-4907-976B-25F93AFA4FDC}" dt="2023-12-09T18:32:13.936" v="1517" actId="20577"/>
          <ac:spMkLst>
            <pc:docMk/>
            <pc:sldMk cId="729879202" sldId="259"/>
            <ac:spMk id="2" creationId="{E49F4C27-A729-15F9-5F91-2932EBDD96B2}"/>
          </ac:spMkLst>
        </pc:spChg>
        <pc:spChg chg="mod">
          <ac:chgData name="Ankita Gupta" userId="a180a746f2f9b93e" providerId="LiveId" clId="{CC26EF4D-F18E-4907-976B-25F93AFA4FDC}" dt="2023-12-09T18:33:40.662" v="1589" actId="20577"/>
          <ac:spMkLst>
            <pc:docMk/>
            <pc:sldMk cId="729879202" sldId="259"/>
            <ac:spMk id="3" creationId="{656598A8-205C-F815-F6FF-9B760A7EB81A}"/>
          </ac:spMkLst>
        </pc:spChg>
      </pc:sldChg>
      <pc:sldChg chg="modSp mod">
        <pc:chgData name="Ankita Gupta" userId="a180a746f2f9b93e" providerId="LiveId" clId="{CC26EF4D-F18E-4907-976B-25F93AFA4FDC}" dt="2023-12-08T10:31:35.574" v="687"/>
        <pc:sldMkLst>
          <pc:docMk/>
          <pc:sldMk cId="233540751" sldId="260"/>
        </pc:sldMkLst>
        <pc:spChg chg="mod">
          <ac:chgData name="Ankita Gupta" userId="a180a746f2f9b93e" providerId="LiveId" clId="{CC26EF4D-F18E-4907-976B-25F93AFA4FDC}" dt="2023-12-08T10:31:35.574" v="687"/>
          <ac:spMkLst>
            <pc:docMk/>
            <pc:sldMk cId="233540751" sldId="260"/>
            <ac:spMk id="2" creationId="{7D43D1F3-FFA9-2789-690F-9A99E32DEF44}"/>
          </ac:spMkLst>
        </pc:spChg>
        <pc:spChg chg="mod">
          <ac:chgData name="Ankita Gupta" userId="a180a746f2f9b93e" providerId="LiveId" clId="{CC26EF4D-F18E-4907-976B-25F93AFA4FDC}" dt="2023-12-08T10:31:35.574" v="687"/>
          <ac:spMkLst>
            <pc:docMk/>
            <pc:sldMk cId="233540751" sldId="260"/>
            <ac:spMk id="3" creationId="{10E967FF-DA8E-00D7-CC57-BC7AAC680F37}"/>
          </ac:spMkLst>
        </pc:spChg>
      </pc:sldChg>
      <pc:sldChg chg="modSp mod">
        <pc:chgData name="Ankita Gupta" userId="a180a746f2f9b93e" providerId="LiveId" clId="{CC26EF4D-F18E-4907-976B-25F93AFA4FDC}" dt="2023-12-09T18:39:00.393" v="1731" actId="12"/>
        <pc:sldMkLst>
          <pc:docMk/>
          <pc:sldMk cId="3002744581" sldId="261"/>
        </pc:sldMkLst>
        <pc:spChg chg="mod">
          <ac:chgData name="Ankita Gupta" userId="a180a746f2f9b93e" providerId="LiveId" clId="{CC26EF4D-F18E-4907-976B-25F93AFA4FDC}" dt="2023-12-08T10:31:35.574" v="687"/>
          <ac:spMkLst>
            <pc:docMk/>
            <pc:sldMk cId="3002744581" sldId="261"/>
            <ac:spMk id="2" creationId="{24A42FEE-9A85-EA74-2498-FDD70DBE27BD}"/>
          </ac:spMkLst>
        </pc:spChg>
        <pc:spChg chg="mod">
          <ac:chgData name="Ankita Gupta" userId="a180a746f2f9b93e" providerId="LiveId" clId="{CC26EF4D-F18E-4907-976B-25F93AFA4FDC}" dt="2023-12-09T18:39:00.393" v="1731" actId="12"/>
          <ac:spMkLst>
            <pc:docMk/>
            <pc:sldMk cId="3002744581" sldId="261"/>
            <ac:spMk id="3" creationId="{56FF2F3E-8E67-4D95-F9A6-A6C3E76C9A56}"/>
          </ac:spMkLst>
        </pc:spChg>
      </pc:sldChg>
      <pc:sldChg chg="modSp mod">
        <pc:chgData name="Ankita Gupta" userId="a180a746f2f9b93e" providerId="LiveId" clId="{CC26EF4D-F18E-4907-976B-25F93AFA4FDC}" dt="2023-12-08T10:31:06.627" v="679" actId="27636"/>
        <pc:sldMkLst>
          <pc:docMk/>
          <pc:sldMk cId="400205303" sldId="263"/>
        </pc:sldMkLst>
        <pc:spChg chg="mod">
          <ac:chgData name="Ankita Gupta" userId="a180a746f2f9b93e" providerId="LiveId" clId="{CC26EF4D-F18E-4907-976B-25F93AFA4FDC}" dt="2023-12-08T10:31:06.627" v="679" actId="27636"/>
          <ac:spMkLst>
            <pc:docMk/>
            <pc:sldMk cId="400205303" sldId="263"/>
            <ac:spMk id="2" creationId="{189A8B3A-54AE-A708-4AA1-0CE31C010833}"/>
          </ac:spMkLst>
        </pc:spChg>
      </pc:sldChg>
      <pc:sldChg chg="del">
        <pc:chgData name="Ankita Gupta" userId="a180a746f2f9b93e" providerId="LiveId" clId="{CC26EF4D-F18E-4907-976B-25F93AFA4FDC}" dt="2023-12-08T09:25:35.440" v="0" actId="2696"/>
        <pc:sldMkLst>
          <pc:docMk/>
          <pc:sldMk cId="1972758206" sldId="264"/>
        </pc:sldMkLst>
      </pc:sldChg>
      <pc:sldChg chg="addSp delSp modSp del mod">
        <pc:chgData name="Ankita Gupta" userId="a180a746f2f9b93e" providerId="LiveId" clId="{CC26EF4D-F18E-4907-976B-25F93AFA4FDC}" dt="2023-12-08T10:14:08.762" v="249" actId="2696"/>
        <pc:sldMkLst>
          <pc:docMk/>
          <pc:sldMk cId="1865621514" sldId="265"/>
        </pc:sldMkLst>
        <pc:spChg chg="mod">
          <ac:chgData name="Ankita Gupta" userId="a180a746f2f9b93e" providerId="LiveId" clId="{CC26EF4D-F18E-4907-976B-25F93AFA4FDC}" dt="2023-12-08T10:10:50.455" v="240" actId="20577"/>
          <ac:spMkLst>
            <pc:docMk/>
            <pc:sldMk cId="1865621514" sldId="265"/>
            <ac:spMk id="2" creationId="{7A88E6C6-E980-C2A2-D5EE-A0817433CF40}"/>
          </ac:spMkLst>
        </pc:spChg>
        <pc:spChg chg="del">
          <ac:chgData name="Ankita Gupta" userId="a180a746f2f9b93e" providerId="LiveId" clId="{CC26EF4D-F18E-4907-976B-25F93AFA4FDC}" dt="2023-12-08T10:12:35.043" v="241"/>
          <ac:spMkLst>
            <pc:docMk/>
            <pc:sldMk cId="1865621514" sldId="265"/>
            <ac:spMk id="3" creationId="{F0C369C8-E884-20F3-704B-D886B07803B8}"/>
          </ac:spMkLst>
        </pc:spChg>
        <pc:graphicFrameChg chg="add mod modGraphic">
          <ac:chgData name="Ankita Gupta" userId="a180a746f2f9b93e" providerId="LiveId" clId="{CC26EF4D-F18E-4907-976B-25F93AFA4FDC}" dt="2023-12-08T10:13:58.927" v="248" actId="14100"/>
          <ac:graphicFrameMkLst>
            <pc:docMk/>
            <pc:sldMk cId="1865621514" sldId="265"/>
            <ac:graphicFrameMk id="4" creationId="{8E729D1C-2BFA-66AC-B96F-8C5E2767D334}"/>
          </ac:graphicFrameMkLst>
        </pc:graphicFrameChg>
      </pc:sldChg>
      <pc:sldChg chg="del">
        <pc:chgData name="Ankita Gupta" userId="a180a746f2f9b93e" providerId="LiveId" clId="{CC26EF4D-F18E-4907-976B-25F93AFA4FDC}" dt="2023-12-08T10:14:15.884" v="250" actId="2696"/>
        <pc:sldMkLst>
          <pc:docMk/>
          <pc:sldMk cId="543607704" sldId="266"/>
        </pc:sldMkLst>
      </pc:sldChg>
      <pc:sldChg chg="modSp new del mod">
        <pc:chgData name="Ankita Gupta" userId="a180a746f2f9b93e" providerId="LiveId" clId="{CC26EF4D-F18E-4907-976B-25F93AFA4FDC}" dt="2023-12-09T18:34:19.817" v="1590" actId="47"/>
        <pc:sldMkLst>
          <pc:docMk/>
          <pc:sldMk cId="3362914265" sldId="267"/>
        </pc:sldMkLst>
        <pc:spChg chg="mod">
          <ac:chgData name="Ankita Gupta" userId="a180a746f2f9b93e" providerId="LiveId" clId="{CC26EF4D-F18E-4907-976B-25F93AFA4FDC}" dt="2023-12-08T10:31:35.574" v="687"/>
          <ac:spMkLst>
            <pc:docMk/>
            <pc:sldMk cId="3362914265" sldId="267"/>
            <ac:spMk id="2" creationId="{E11A42A1-CB50-39CD-FD4C-8C4469BD3B1D}"/>
          </ac:spMkLst>
        </pc:spChg>
        <pc:spChg chg="mod">
          <ac:chgData name="Ankita Gupta" userId="a180a746f2f9b93e" providerId="LiveId" clId="{CC26EF4D-F18E-4907-976B-25F93AFA4FDC}" dt="2023-12-08T10:31:35.574" v="687"/>
          <ac:spMkLst>
            <pc:docMk/>
            <pc:sldMk cId="3362914265" sldId="267"/>
            <ac:spMk id="3" creationId="{C7269D2D-8FA1-AC4C-4569-1D71856F6FFF}"/>
          </ac:spMkLst>
        </pc:spChg>
      </pc:sldChg>
      <pc:sldChg chg="modSp new mod">
        <pc:chgData name="Ankita Gupta" userId="a180a746f2f9b93e" providerId="LiveId" clId="{CC26EF4D-F18E-4907-976B-25F93AFA4FDC}" dt="2023-12-08T10:31:35.685" v="688" actId="27636"/>
        <pc:sldMkLst>
          <pc:docMk/>
          <pc:sldMk cId="3901713744" sldId="268"/>
        </pc:sldMkLst>
        <pc:spChg chg="mod">
          <ac:chgData name="Ankita Gupta" userId="a180a746f2f9b93e" providerId="LiveId" clId="{CC26EF4D-F18E-4907-976B-25F93AFA4FDC}" dt="2023-12-08T10:31:35.574" v="687"/>
          <ac:spMkLst>
            <pc:docMk/>
            <pc:sldMk cId="3901713744" sldId="268"/>
            <ac:spMk id="2" creationId="{76F77456-A797-59A6-9EF5-9B0793EB8B9F}"/>
          </ac:spMkLst>
        </pc:spChg>
        <pc:spChg chg="mod">
          <ac:chgData name="Ankita Gupta" userId="a180a746f2f9b93e" providerId="LiveId" clId="{CC26EF4D-F18E-4907-976B-25F93AFA4FDC}" dt="2023-12-08T10:31:35.685" v="688" actId="27636"/>
          <ac:spMkLst>
            <pc:docMk/>
            <pc:sldMk cId="3901713744" sldId="268"/>
            <ac:spMk id="3" creationId="{F2623207-5799-5972-8F04-764888EF437D}"/>
          </ac:spMkLst>
        </pc:spChg>
      </pc:sldChg>
      <pc:sldChg chg="addSp delSp modSp new mod">
        <pc:chgData name="Ankita Gupta" userId="a180a746f2f9b93e" providerId="LiveId" clId="{CC26EF4D-F18E-4907-976B-25F93AFA4FDC}" dt="2023-12-08T10:31:35.716" v="689" actId="27636"/>
        <pc:sldMkLst>
          <pc:docMk/>
          <pc:sldMk cId="457626127" sldId="269"/>
        </pc:sldMkLst>
        <pc:spChg chg="mod">
          <ac:chgData name="Ankita Gupta" userId="a180a746f2f9b93e" providerId="LiveId" clId="{CC26EF4D-F18E-4907-976B-25F93AFA4FDC}" dt="2023-12-08T10:31:35.574" v="687"/>
          <ac:spMkLst>
            <pc:docMk/>
            <pc:sldMk cId="457626127" sldId="269"/>
            <ac:spMk id="2" creationId="{AE6F54D4-C531-B99A-C3ED-199CB617C6A1}"/>
          </ac:spMkLst>
        </pc:spChg>
        <pc:spChg chg="mod">
          <ac:chgData name="Ankita Gupta" userId="a180a746f2f9b93e" providerId="LiveId" clId="{CC26EF4D-F18E-4907-976B-25F93AFA4FDC}" dt="2023-12-08T10:31:35.716" v="689" actId="27636"/>
          <ac:spMkLst>
            <pc:docMk/>
            <pc:sldMk cId="457626127" sldId="269"/>
            <ac:spMk id="3" creationId="{114E0D9B-71B3-0061-BC9E-65763263F5FE}"/>
          </ac:spMkLst>
        </pc:spChg>
        <pc:spChg chg="add del">
          <ac:chgData name="Ankita Gupta" userId="a180a746f2f9b93e" providerId="LiveId" clId="{CC26EF4D-F18E-4907-976B-25F93AFA4FDC}" dt="2023-12-08T10:25:05.174" v="646" actId="21"/>
          <ac:spMkLst>
            <pc:docMk/>
            <pc:sldMk cId="457626127" sldId="269"/>
            <ac:spMk id="4" creationId="{31E18636-D273-CB21-DCB9-8118E95D5B91}"/>
          </ac:spMkLst>
        </pc:spChg>
        <pc:spChg chg="add del mod">
          <ac:chgData name="Ankita Gupta" userId="a180a746f2f9b93e" providerId="LiveId" clId="{CC26EF4D-F18E-4907-976B-25F93AFA4FDC}" dt="2023-12-08T10:25:01.882" v="645" actId="21"/>
          <ac:spMkLst>
            <pc:docMk/>
            <pc:sldMk cId="457626127" sldId="269"/>
            <ac:spMk id="5" creationId="{9310AD2D-454D-CF7C-5D3D-29DB9B899949}"/>
          </ac:spMkLst>
        </pc:spChg>
      </pc:sldChg>
      <pc:sldChg chg="new del ord">
        <pc:chgData name="Ankita Gupta" userId="a180a746f2f9b93e" providerId="LiveId" clId="{CC26EF4D-F18E-4907-976B-25F93AFA4FDC}" dt="2023-12-08T10:38:51.835" v="805" actId="47"/>
        <pc:sldMkLst>
          <pc:docMk/>
          <pc:sldMk cId="884546480" sldId="270"/>
        </pc:sldMkLst>
      </pc:sldChg>
      <pc:sldChg chg="modSp new mod">
        <pc:chgData name="Ankita Gupta" userId="a180a746f2f9b93e" providerId="LiveId" clId="{CC26EF4D-F18E-4907-976B-25F93AFA4FDC}" dt="2023-12-08T10:32:02.503" v="694" actId="20577"/>
        <pc:sldMkLst>
          <pc:docMk/>
          <pc:sldMk cId="28040528" sldId="271"/>
        </pc:sldMkLst>
        <pc:spChg chg="mod">
          <ac:chgData name="Ankita Gupta" userId="a180a746f2f9b93e" providerId="LiveId" clId="{CC26EF4D-F18E-4907-976B-25F93AFA4FDC}" dt="2023-12-08T10:31:55.872" v="693" actId="14100"/>
          <ac:spMkLst>
            <pc:docMk/>
            <pc:sldMk cId="28040528" sldId="271"/>
            <ac:spMk id="2" creationId="{835519C6-5DF4-14DE-BD55-F2AFFADC10BF}"/>
          </ac:spMkLst>
        </pc:spChg>
        <pc:spChg chg="mod">
          <ac:chgData name="Ankita Gupta" userId="a180a746f2f9b93e" providerId="LiveId" clId="{CC26EF4D-F18E-4907-976B-25F93AFA4FDC}" dt="2023-12-08T10:32:02.503" v="694" actId="20577"/>
          <ac:spMkLst>
            <pc:docMk/>
            <pc:sldMk cId="28040528" sldId="271"/>
            <ac:spMk id="3" creationId="{72DD69A7-0FC5-B861-4BD0-907DA90C8E70}"/>
          </ac:spMkLst>
        </pc:spChg>
      </pc:sldChg>
      <pc:sldChg chg="modSp new del mod">
        <pc:chgData name="Ankita Gupta" userId="a180a746f2f9b93e" providerId="LiveId" clId="{CC26EF4D-F18E-4907-976B-25F93AFA4FDC}" dt="2023-12-08T10:27:22.494" v="651" actId="2696"/>
        <pc:sldMkLst>
          <pc:docMk/>
          <pc:sldMk cId="2548774169" sldId="271"/>
        </pc:sldMkLst>
        <pc:spChg chg="mod">
          <ac:chgData name="Ankita Gupta" userId="a180a746f2f9b93e" providerId="LiveId" clId="{CC26EF4D-F18E-4907-976B-25F93AFA4FDC}" dt="2023-12-08T10:27:07.263" v="650" actId="27636"/>
          <ac:spMkLst>
            <pc:docMk/>
            <pc:sldMk cId="2548774169" sldId="271"/>
            <ac:spMk id="3" creationId="{85A14670-9F9E-1815-E109-F3D94F583CA7}"/>
          </ac:spMkLst>
        </pc:spChg>
      </pc:sldChg>
      <pc:sldChg chg="modSp new mod">
        <pc:chgData name="Ankita Gupta" userId="a180a746f2f9b93e" providerId="LiveId" clId="{CC26EF4D-F18E-4907-976B-25F93AFA4FDC}" dt="2023-12-08T10:32:25.320" v="700" actId="27636"/>
        <pc:sldMkLst>
          <pc:docMk/>
          <pc:sldMk cId="1531428720" sldId="272"/>
        </pc:sldMkLst>
        <pc:spChg chg="mod">
          <ac:chgData name="Ankita Gupta" userId="a180a746f2f9b93e" providerId="LiveId" clId="{CC26EF4D-F18E-4907-976B-25F93AFA4FDC}" dt="2023-12-08T10:32:12.660" v="695" actId="20577"/>
          <ac:spMkLst>
            <pc:docMk/>
            <pc:sldMk cId="1531428720" sldId="272"/>
            <ac:spMk id="2" creationId="{6AF2B72C-03FD-2FA3-CF73-AAE07EFC61B2}"/>
          </ac:spMkLst>
        </pc:spChg>
        <pc:spChg chg="mod">
          <ac:chgData name="Ankita Gupta" userId="a180a746f2f9b93e" providerId="LiveId" clId="{CC26EF4D-F18E-4907-976B-25F93AFA4FDC}" dt="2023-12-08T10:32:25.320" v="700" actId="27636"/>
          <ac:spMkLst>
            <pc:docMk/>
            <pc:sldMk cId="1531428720" sldId="272"/>
            <ac:spMk id="3" creationId="{6D4D5425-5B28-B5DD-8F95-43D5B4916FC8}"/>
          </ac:spMkLst>
        </pc:spChg>
      </pc:sldChg>
      <pc:sldChg chg="addSp delSp modSp new mod">
        <pc:chgData name="Ankita Gupta" userId="a180a746f2f9b93e" providerId="LiveId" clId="{CC26EF4D-F18E-4907-976B-25F93AFA4FDC}" dt="2023-12-08T10:38:15.809" v="799" actId="255"/>
        <pc:sldMkLst>
          <pc:docMk/>
          <pc:sldMk cId="989011297" sldId="273"/>
        </pc:sldMkLst>
        <pc:spChg chg="mod">
          <ac:chgData name="Ankita Gupta" userId="a180a746f2f9b93e" providerId="LiveId" clId="{CC26EF4D-F18E-4907-976B-25F93AFA4FDC}" dt="2023-12-08T10:34:31.241" v="737" actId="20577"/>
          <ac:spMkLst>
            <pc:docMk/>
            <pc:sldMk cId="989011297" sldId="273"/>
            <ac:spMk id="2" creationId="{7815FBED-EE72-31C0-D47F-FD4007BBEAC7}"/>
          </ac:spMkLst>
        </pc:spChg>
        <pc:spChg chg="del">
          <ac:chgData name="Ankita Gupta" userId="a180a746f2f9b93e" providerId="LiveId" clId="{CC26EF4D-F18E-4907-976B-25F93AFA4FDC}" dt="2023-12-08T10:33:27.868" v="702"/>
          <ac:spMkLst>
            <pc:docMk/>
            <pc:sldMk cId="989011297" sldId="273"/>
            <ac:spMk id="3" creationId="{A42515FC-C162-2831-4FC1-BA67F6C11C28}"/>
          </ac:spMkLst>
        </pc:spChg>
        <pc:spChg chg="mod">
          <ac:chgData name="Ankita Gupta" userId="a180a746f2f9b93e" providerId="LiveId" clId="{CC26EF4D-F18E-4907-976B-25F93AFA4FDC}" dt="2023-12-08T10:38:15.809" v="799" actId="255"/>
          <ac:spMkLst>
            <pc:docMk/>
            <pc:sldMk cId="989011297" sldId="273"/>
            <ac:spMk id="4" creationId="{CE1A0711-3453-C200-D591-43449A75CA70}"/>
          </ac:spMkLst>
        </pc:spChg>
        <pc:picChg chg="add mod">
          <ac:chgData name="Ankita Gupta" userId="a180a746f2f9b93e" providerId="LiveId" clId="{CC26EF4D-F18E-4907-976B-25F93AFA4FDC}" dt="2023-12-08T10:33:30.518" v="703" actId="1076"/>
          <ac:picMkLst>
            <pc:docMk/>
            <pc:sldMk cId="989011297" sldId="273"/>
            <ac:picMk id="3074" creationId="{DA85B012-F3FF-34C6-350B-12739DC306C7}"/>
          </ac:picMkLst>
        </pc:picChg>
      </pc:sldChg>
      <pc:sldChg chg="addSp new del mod">
        <pc:chgData name="Ankita Gupta" userId="a180a746f2f9b93e" providerId="LiveId" clId="{CC26EF4D-F18E-4907-976B-25F93AFA4FDC}" dt="2023-12-08T10:30:50.424" v="676" actId="2696"/>
        <pc:sldMkLst>
          <pc:docMk/>
          <pc:sldMk cId="1649439396" sldId="273"/>
        </pc:sldMkLst>
        <pc:spChg chg="add">
          <ac:chgData name="Ankita Gupta" userId="a180a746f2f9b93e" providerId="LiveId" clId="{CC26EF4D-F18E-4907-976B-25F93AFA4FDC}" dt="2023-12-08T10:30:44.131" v="675" actId="22"/>
          <ac:spMkLst>
            <pc:docMk/>
            <pc:sldMk cId="1649439396" sldId="273"/>
            <ac:spMk id="3" creationId="{17A1B420-6301-F46D-C1A5-887DE09A771D}"/>
          </ac:spMkLst>
        </pc:spChg>
      </pc:sldChg>
      <pc:sldChg chg="new del">
        <pc:chgData name="Ankita Gupta" userId="a180a746f2f9b93e" providerId="LiveId" clId="{CC26EF4D-F18E-4907-976B-25F93AFA4FDC}" dt="2023-12-08T10:38:47.153" v="804" actId="47"/>
        <pc:sldMkLst>
          <pc:docMk/>
          <pc:sldMk cId="3505129241" sldId="274"/>
        </pc:sldMkLst>
      </pc:sldChg>
      <pc:sldChg chg="addSp delSp modSp new mod">
        <pc:chgData name="Ankita Gupta" userId="a180a746f2f9b93e" providerId="LiveId" clId="{CC26EF4D-F18E-4907-976B-25F93AFA4FDC}" dt="2023-12-23T16:50:54.464" v="2776" actId="20577"/>
        <pc:sldMkLst>
          <pc:docMk/>
          <pc:sldMk cId="4138804696" sldId="275"/>
        </pc:sldMkLst>
        <pc:spChg chg="mod">
          <ac:chgData name="Ankita Gupta" userId="a180a746f2f9b93e" providerId="LiveId" clId="{CC26EF4D-F18E-4907-976B-25F93AFA4FDC}" dt="2023-12-23T16:50:54.464" v="2776" actId="20577"/>
          <ac:spMkLst>
            <pc:docMk/>
            <pc:sldMk cId="4138804696" sldId="275"/>
            <ac:spMk id="2" creationId="{AEF26F5B-D245-FF4B-B3A8-C3D0DE604F1A}"/>
          </ac:spMkLst>
        </pc:spChg>
        <pc:spChg chg="del">
          <ac:chgData name="Ankita Gupta" userId="a180a746f2f9b93e" providerId="LiveId" clId="{CC26EF4D-F18E-4907-976B-25F93AFA4FDC}" dt="2023-12-08T10:39:07.330" v="806"/>
          <ac:spMkLst>
            <pc:docMk/>
            <pc:sldMk cId="4138804696" sldId="275"/>
            <ac:spMk id="3" creationId="{81A3EB22-786D-BBE8-5332-92E8B8C2B6F7}"/>
          </ac:spMkLst>
        </pc:spChg>
        <pc:spChg chg="del">
          <ac:chgData name="Ankita Gupta" userId="a180a746f2f9b93e" providerId="LiveId" clId="{CC26EF4D-F18E-4907-976B-25F93AFA4FDC}" dt="2023-12-08T10:39:19.007" v="807"/>
          <ac:spMkLst>
            <pc:docMk/>
            <pc:sldMk cId="4138804696" sldId="275"/>
            <ac:spMk id="4" creationId="{634B662E-0E62-389E-FAEA-F22181F1B07C}"/>
          </ac:spMkLst>
        </pc:spChg>
        <pc:picChg chg="add mod">
          <ac:chgData name="Ankita Gupta" userId="a180a746f2f9b93e" providerId="LiveId" clId="{CC26EF4D-F18E-4907-976B-25F93AFA4FDC}" dt="2023-12-08T10:39:07.330" v="806"/>
          <ac:picMkLst>
            <pc:docMk/>
            <pc:sldMk cId="4138804696" sldId="275"/>
            <ac:picMk id="4098" creationId="{47FEA834-CB84-A33B-0CB8-475ECC43CA56}"/>
          </ac:picMkLst>
        </pc:picChg>
        <pc:picChg chg="add mod">
          <ac:chgData name="Ankita Gupta" userId="a180a746f2f9b93e" providerId="LiveId" clId="{CC26EF4D-F18E-4907-976B-25F93AFA4FDC}" dt="2023-12-08T10:39:19.007" v="807"/>
          <ac:picMkLst>
            <pc:docMk/>
            <pc:sldMk cId="4138804696" sldId="275"/>
            <ac:picMk id="4100" creationId="{88CA7ABA-9346-0768-F0FE-FBDE074E95B3}"/>
          </ac:picMkLst>
        </pc:picChg>
      </pc:sldChg>
      <pc:sldChg chg="addSp delSp modSp new mod">
        <pc:chgData name="Ankita Gupta" userId="a180a746f2f9b93e" providerId="LiveId" clId="{CC26EF4D-F18E-4907-976B-25F93AFA4FDC}" dt="2023-12-08T11:45:12.187" v="1299"/>
        <pc:sldMkLst>
          <pc:docMk/>
          <pc:sldMk cId="4188169594" sldId="276"/>
        </pc:sldMkLst>
        <pc:spChg chg="del mod">
          <ac:chgData name="Ankita Gupta" userId="a180a746f2f9b93e" providerId="LiveId" clId="{CC26EF4D-F18E-4907-976B-25F93AFA4FDC}" dt="2023-12-08T11:38:58.262" v="1098" actId="21"/>
          <ac:spMkLst>
            <pc:docMk/>
            <pc:sldMk cId="4188169594" sldId="276"/>
            <ac:spMk id="2" creationId="{B0B4D493-D511-64F9-6596-55A6E82B347D}"/>
          </ac:spMkLst>
        </pc:spChg>
        <pc:spChg chg="del">
          <ac:chgData name="Ankita Gupta" userId="a180a746f2f9b93e" providerId="LiveId" clId="{CC26EF4D-F18E-4907-976B-25F93AFA4FDC}" dt="2023-12-08T11:33:25.037" v="1077"/>
          <ac:spMkLst>
            <pc:docMk/>
            <pc:sldMk cId="4188169594" sldId="276"/>
            <ac:spMk id="3" creationId="{ACFD9AD4-14DD-308D-901C-A76C26AF0F20}"/>
          </ac:spMkLst>
        </pc:spChg>
        <pc:spChg chg="del">
          <ac:chgData name="Ankita Gupta" userId="a180a746f2f9b93e" providerId="LiveId" clId="{CC26EF4D-F18E-4907-976B-25F93AFA4FDC}" dt="2023-12-08T11:33:38.521" v="1078"/>
          <ac:spMkLst>
            <pc:docMk/>
            <pc:sldMk cId="4188169594" sldId="276"/>
            <ac:spMk id="4" creationId="{E57BC568-9DBA-AB13-ED95-3106E41FD1BB}"/>
          </ac:spMkLst>
        </pc:spChg>
        <pc:spChg chg="add mod">
          <ac:chgData name="Ankita Gupta" userId="a180a746f2f9b93e" providerId="LiveId" clId="{CC26EF4D-F18E-4907-976B-25F93AFA4FDC}" dt="2023-12-08T11:37:42.617" v="1093" actId="255"/>
          <ac:spMkLst>
            <pc:docMk/>
            <pc:sldMk cId="4188169594" sldId="276"/>
            <ac:spMk id="5" creationId="{6856FB13-F1A9-DE4B-75C8-4D1C8A3DE357}"/>
          </ac:spMkLst>
        </pc:spChg>
        <pc:spChg chg="add del mod">
          <ac:chgData name="Ankita Gupta" userId="a180a746f2f9b93e" providerId="LiveId" clId="{CC26EF4D-F18E-4907-976B-25F93AFA4FDC}" dt="2023-12-08T11:39:07.573" v="1099" actId="21"/>
          <ac:spMkLst>
            <pc:docMk/>
            <pc:sldMk cId="4188169594" sldId="276"/>
            <ac:spMk id="7" creationId="{998D97A1-4C2F-39EE-B8FE-420B6E69E3E3}"/>
          </ac:spMkLst>
        </pc:spChg>
        <pc:spChg chg="add mod">
          <ac:chgData name="Ankita Gupta" userId="a180a746f2f9b93e" providerId="LiveId" clId="{CC26EF4D-F18E-4907-976B-25F93AFA4FDC}" dt="2023-12-08T11:45:12.187" v="1299"/>
          <ac:spMkLst>
            <pc:docMk/>
            <pc:sldMk cId="4188169594" sldId="276"/>
            <ac:spMk id="8" creationId="{A57D7501-D1E6-9DB3-7881-5DC87CB09B1F}"/>
          </ac:spMkLst>
        </pc:spChg>
        <pc:spChg chg="add del mod">
          <ac:chgData name="Ankita Gupta" userId="a180a746f2f9b93e" providerId="LiveId" clId="{CC26EF4D-F18E-4907-976B-25F93AFA4FDC}" dt="2023-12-08T11:39:35.878" v="1102"/>
          <ac:spMkLst>
            <pc:docMk/>
            <pc:sldMk cId="4188169594" sldId="276"/>
            <ac:spMk id="9" creationId="{CF30BE2E-9C55-9F67-24CA-68DF3F637B5B}"/>
          </ac:spMkLst>
        </pc:spChg>
        <pc:picChg chg="add mod">
          <ac:chgData name="Ankita Gupta" userId="a180a746f2f9b93e" providerId="LiveId" clId="{CC26EF4D-F18E-4907-976B-25F93AFA4FDC}" dt="2023-12-08T11:36:29.038" v="1085" actId="1076"/>
          <ac:picMkLst>
            <pc:docMk/>
            <pc:sldMk cId="4188169594" sldId="276"/>
            <ac:picMk id="1026" creationId="{5848EEBC-9DFE-7F1E-6138-683B9394FA6B}"/>
          </ac:picMkLst>
        </pc:picChg>
        <pc:picChg chg="add mod">
          <ac:chgData name="Ankita Gupta" userId="a180a746f2f9b93e" providerId="LiveId" clId="{CC26EF4D-F18E-4907-976B-25F93AFA4FDC}" dt="2023-12-08T11:36:33.021" v="1086" actId="1076"/>
          <ac:picMkLst>
            <pc:docMk/>
            <pc:sldMk cId="4188169594" sldId="276"/>
            <ac:picMk id="1028" creationId="{79B5DA1D-47CC-735E-B9A7-66AB7A3785F2}"/>
          </ac:picMkLst>
        </pc:picChg>
      </pc:sldChg>
      <pc:sldChg chg="addSp delSp modSp new mod">
        <pc:chgData name="Ankita Gupta" userId="a180a746f2f9b93e" providerId="LiveId" clId="{CC26EF4D-F18E-4907-976B-25F93AFA4FDC}" dt="2023-12-09T10:50:51.970" v="1334" actId="20577"/>
        <pc:sldMkLst>
          <pc:docMk/>
          <pc:sldMk cId="1672089099" sldId="277"/>
        </pc:sldMkLst>
        <pc:spChg chg="mod">
          <ac:chgData name="Ankita Gupta" userId="a180a746f2f9b93e" providerId="LiveId" clId="{CC26EF4D-F18E-4907-976B-25F93AFA4FDC}" dt="2023-12-09T10:43:47.488" v="1304" actId="27636"/>
          <ac:spMkLst>
            <pc:docMk/>
            <pc:sldMk cId="1672089099" sldId="277"/>
            <ac:spMk id="2" creationId="{5CA1EED7-83A1-2778-E489-A2BB6B9CDEBB}"/>
          </ac:spMkLst>
        </pc:spChg>
        <pc:spChg chg="del mod">
          <ac:chgData name="Ankita Gupta" userId="a180a746f2f9b93e" providerId="LiveId" clId="{CC26EF4D-F18E-4907-976B-25F93AFA4FDC}" dt="2023-12-09T10:45:30.648" v="1313"/>
          <ac:spMkLst>
            <pc:docMk/>
            <pc:sldMk cId="1672089099" sldId="277"/>
            <ac:spMk id="3" creationId="{7D09EF42-8EAC-55E1-DAC2-F2883EAC4FF4}"/>
          </ac:spMkLst>
        </pc:spChg>
        <pc:spChg chg="add mod">
          <ac:chgData name="Ankita Gupta" userId="a180a746f2f9b93e" providerId="LiveId" clId="{CC26EF4D-F18E-4907-976B-25F93AFA4FDC}" dt="2023-12-09T10:50:51.970" v="1334" actId="20577"/>
          <ac:spMkLst>
            <pc:docMk/>
            <pc:sldMk cId="1672089099" sldId="277"/>
            <ac:spMk id="3" creationId="{CBE0F05F-3EA2-EE51-C402-A441DD4D426C}"/>
          </ac:spMkLst>
        </pc:spChg>
        <pc:spChg chg="del mod">
          <ac:chgData name="Ankita Gupta" userId="a180a746f2f9b93e" providerId="LiveId" clId="{CC26EF4D-F18E-4907-976B-25F93AFA4FDC}" dt="2023-12-09T10:46:04.229" v="1314"/>
          <ac:spMkLst>
            <pc:docMk/>
            <pc:sldMk cId="1672089099" sldId="277"/>
            <ac:spMk id="4" creationId="{3FEB7426-37E3-0F7F-C028-06A35685B47F}"/>
          </ac:spMkLst>
        </pc:spChg>
        <pc:spChg chg="add del mod">
          <ac:chgData name="Ankita Gupta" userId="a180a746f2f9b93e" providerId="LiveId" clId="{CC26EF4D-F18E-4907-976B-25F93AFA4FDC}" dt="2023-12-09T10:44:28.340" v="1309"/>
          <ac:spMkLst>
            <pc:docMk/>
            <pc:sldMk cId="1672089099" sldId="277"/>
            <ac:spMk id="5" creationId="{59630BA5-62EA-068C-BA7D-C3BE0DD1E311}"/>
          </ac:spMkLst>
        </pc:spChg>
        <pc:spChg chg="add del mod">
          <ac:chgData name="Ankita Gupta" userId="a180a746f2f9b93e" providerId="LiveId" clId="{CC26EF4D-F18E-4907-976B-25F93AFA4FDC}" dt="2023-12-09T10:47:29.473" v="1316" actId="478"/>
          <ac:spMkLst>
            <pc:docMk/>
            <pc:sldMk cId="1672089099" sldId="277"/>
            <ac:spMk id="6" creationId="{D02C65CB-9A26-32AD-154E-38D390A8F246}"/>
          </ac:spMkLst>
        </pc:spChg>
        <pc:spChg chg="add del mod">
          <ac:chgData name="Ankita Gupta" userId="a180a746f2f9b93e" providerId="LiveId" clId="{CC26EF4D-F18E-4907-976B-25F93AFA4FDC}" dt="2023-12-09T10:47:29.473" v="1318"/>
          <ac:spMkLst>
            <pc:docMk/>
            <pc:sldMk cId="1672089099" sldId="277"/>
            <ac:spMk id="7" creationId="{76187425-9AF9-1BF1-D297-3CAD6FAFBD75}"/>
          </ac:spMkLst>
        </pc:spChg>
        <pc:spChg chg="add mod">
          <ac:chgData name="Ankita Gupta" userId="a180a746f2f9b93e" providerId="LiveId" clId="{CC26EF4D-F18E-4907-976B-25F93AFA4FDC}" dt="2023-12-09T10:49:38.717" v="1331" actId="20577"/>
          <ac:spMkLst>
            <pc:docMk/>
            <pc:sldMk cId="1672089099" sldId="277"/>
            <ac:spMk id="8" creationId="{AA738C1E-DB61-F2A4-A7E3-6EE2614B0E27}"/>
          </ac:spMkLst>
        </pc:spChg>
        <pc:picChg chg="add mod">
          <ac:chgData name="Ankita Gupta" userId="a180a746f2f9b93e" providerId="LiveId" clId="{CC26EF4D-F18E-4907-976B-25F93AFA4FDC}" dt="2023-12-09T10:45:30.648" v="1313"/>
          <ac:picMkLst>
            <pc:docMk/>
            <pc:sldMk cId="1672089099" sldId="277"/>
            <ac:picMk id="1026" creationId="{21036BEA-2156-7C18-D0C6-EB33833AA1CD}"/>
          </ac:picMkLst>
        </pc:picChg>
        <pc:picChg chg="add mod">
          <ac:chgData name="Ankita Gupta" userId="a180a746f2f9b93e" providerId="LiveId" clId="{CC26EF4D-F18E-4907-976B-25F93AFA4FDC}" dt="2023-12-09T10:46:04.229" v="1314"/>
          <ac:picMkLst>
            <pc:docMk/>
            <pc:sldMk cId="1672089099" sldId="277"/>
            <ac:picMk id="1028" creationId="{70517952-CE9F-E027-12A0-04C87FE2A08A}"/>
          </ac:picMkLst>
        </pc:picChg>
      </pc:sldChg>
      <pc:sldChg chg="new del">
        <pc:chgData name="Ankita Gupta" userId="a180a746f2f9b93e" providerId="LiveId" clId="{CC26EF4D-F18E-4907-976B-25F93AFA4FDC}" dt="2023-12-09T10:43:38.835" v="1302" actId="47"/>
        <pc:sldMkLst>
          <pc:docMk/>
          <pc:sldMk cId="1966251728" sldId="278"/>
        </pc:sldMkLst>
      </pc:sldChg>
      <pc:sldChg chg="addSp delSp modSp new mod">
        <pc:chgData name="Ankita Gupta" userId="a180a746f2f9b93e" providerId="LiveId" clId="{CC26EF4D-F18E-4907-976B-25F93AFA4FDC}" dt="2023-12-09T10:58:53.842" v="1421" actId="113"/>
        <pc:sldMkLst>
          <pc:docMk/>
          <pc:sldMk cId="3357247382" sldId="278"/>
        </pc:sldMkLst>
        <pc:spChg chg="mod">
          <ac:chgData name="Ankita Gupta" userId="a180a746f2f9b93e" providerId="LiveId" clId="{CC26EF4D-F18E-4907-976B-25F93AFA4FDC}" dt="2023-12-09T10:55:49.643" v="1357" actId="1076"/>
          <ac:spMkLst>
            <pc:docMk/>
            <pc:sldMk cId="3357247382" sldId="278"/>
            <ac:spMk id="2" creationId="{AF2546DE-83A9-75B5-0E43-20530080F2C4}"/>
          </ac:spMkLst>
        </pc:spChg>
        <pc:spChg chg="del mod">
          <ac:chgData name="Ankita Gupta" userId="a180a746f2f9b93e" providerId="LiveId" clId="{CC26EF4D-F18E-4907-976B-25F93AFA4FDC}" dt="2023-12-09T10:55:22.502" v="1342"/>
          <ac:spMkLst>
            <pc:docMk/>
            <pc:sldMk cId="3357247382" sldId="278"/>
            <ac:spMk id="3" creationId="{DD4DCA75-D38C-0311-DFE3-BF1B424193F2}"/>
          </ac:spMkLst>
        </pc:spChg>
        <pc:spChg chg="del mod">
          <ac:chgData name="Ankita Gupta" userId="a180a746f2f9b93e" providerId="LiveId" clId="{CC26EF4D-F18E-4907-976B-25F93AFA4FDC}" dt="2023-12-09T10:56:03.555" v="1358"/>
          <ac:spMkLst>
            <pc:docMk/>
            <pc:sldMk cId="3357247382" sldId="278"/>
            <ac:spMk id="4" creationId="{5E7A0FE4-66B3-00B7-FF05-2E65908D3C45}"/>
          </ac:spMkLst>
        </pc:spChg>
        <pc:spChg chg="add mod">
          <ac:chgData name="Ankita Gupta" userId="a180a746f2f9b93e" providerId="LiveId" clId="{CC26EF4D-F18E-4907-976B-25F93AFA4FDC}" dt="2023-12-09T10:58:53.842" v="1421" actId="113"/>
          <ac:spMkLst>
            <pc:docMk/>
            <pc:sldMk cId="3357247382" sldId="278"/>
            <ac:spMk id="5" creationId="{66EF3245-100F-1EC5-A8D6-510F90EE0E37}"/>
          </ac:spMkLst>
        </pc:spChg>
        <pc:spChg chg="add mod">
          <ac:chgData name="Ankita Gupta" userId="a180a746f2f9b93e" providerId="LiveId" clId="{CC26EF4D-F18E-4907-976B-25F93AFA4FDC}" dt="2023-12-09T10:58:48.632" v="1420"/>
          <ac:spMkLst>
            <pc:docMk/>
            <pc:sldMk cId="3357247382" sldId="278"/>
            <ac:spMk id="6" creationId="{4077445D-2DF8-B0D7-E083-E2432514E7B6}"/>
          </ac:spMkLst>
        </pc:spChg>
        <pc:picChg chg="add mod">
          <ac:chgData name="Ankita Gupta" userId="a180a746f2f9b93e" providerId="LiveId" clId="{CC26EF4D-F18E-4907-976B-25F93AFA4FDC}" dt="2023-12-09T10:55:22.502" v="1342"/>
          <ac:picMkLst>
            <pc:docMk/>
            <pc:sldMk cId="3357247382" sldId="278"/>
            <ac:picMk id="1026" creationId="{0F80B6F2-2237-7A76-38D7-778301634F90}"/>
          </ac:picMkLst>
        </pc:picChg>
        <pc:picChg chg="add mod">
          <ac:chgData name="Ankita Gupta" userId="a180a746f2f9b93e" providerId="LiveId" clId="{CC26EF4D-F18E-4907-976B-25F93AFA4FDC}" dt="2023-12-09T10:56:03.555" v="1358"/>
          <ac:picMkLst>
            <pc:docMk/>
            <pc:sldMk cId="3357247382" sldId="278"/>
            <ac:picMk id="1028" creationId="{EE456A37-5CF5-C2C2-1357-8E34A70E4222}"/>
          </ac:picMkLst>
        </pc:picChg>
      </pc:sldChg>
      <pc:sldChg chg="addSp delSp modSp new mod">
        <pc:chgData name="Ankita Gupta" userId="a180a746f2f9b93e" providerId="LiveId" clId="{CC26EF4D-F18E-4907-976B-25F93AFA4FDC}" dt="2023-12-23T16:54:25.587" v="2788" actId="5793"/>
        <pc:sldMkLst>
          <pc:docMk/>
          <pc:sldMk cId="3391054911" sldId="279"/>
        </pc:sldMkLst>
        <pc:spChg chg="mod">
          <ac:chgData name="Ankita Gupta" userId="a180a746f2f9b93e" providerId="LiveId" clId="{CC26EF4D-F18E-4907-976B-25F93AFA4FDC}" dt="2023-12-09T11:05:00.732" v="1463" actId="20577"/>
          <ac:spMkLst>
            <pc:docMk/>
            <pc:sldMk cId="3391054911" sldId="279"/>
            <ac:spMk id="2" creationId="{FDD0DB68-FE36-A220-8935-822FBA4AC64F}"/>
          </ac:spMkLst>
        </pc:spChg>
        <pc:spChg chg="del">
          <ac:chgData name="Ankita Gupta" userId="a180a746f2f9b93e" providerId="LiveId" clId="{CC26EF4D-F18E-4907-976B-25F93AFA4FDC}" dt="2023-12-09T11:03:17.008" v="1423"/>
          <ac:spMkLst>
            <pc:docMk/>
            <pc:sldMk cId="3391054911" sldId="279"/>
            <ac:spMk id="3" creationId="{06308825-4777-AFB0-2AE0-D97EC943DCC7}"/>
          </ac:spMkLst>
        </pc:spChg>
        <pc:spChg chg="add del mod">
          <ac:chgData name="Ankita Gupta" userId="a180a746f2f9b93e" providerId="LiveId" clId="{CC26EF4D-F18E-4907-976B-25F93AFA4FDC}" dt="2023-12-23T16:52:36.931" v="2778"/>
          <ac:spMkLst>
            <pc:docMk/>
            <pc:sldMk cId="3391054911" sldId="279"/>
            <ac:spMk id="3" creationId="{E7D284DD-A322-FDC7-06C1-2BBDB881E2BE}"/>
          </ac:spMkLst>
        </pc:spChg>
        <pc:spChg chg="mod">
          <ac:chgData name="Ankita Gupta" userId="a180a746f2f9b93e" providerId="LiveId" clId="{CC26EF4D-F18E-4907-976B-25F93AFA4FDC}" dt="2023-12-23T16:54:25.587" v="2788" actId="5793"/>
          <ac:spMkLst>
            <pc:docMk/>
            <pc:sldMk cId="3391054911" sldId="279"/>
            <ac:spMk id="4" creationId="{BD23CFBC-1A85-958B-EE1C-9B10C4E29978}"/>
          </ac:spMkLst>
        </pc:spChg>
        <pc:picChg chg="add mod">
          <ac:chgData name="Ankita Gupta" userId="a180a746f2f9b93e" providerId="LiveId" clId="{CC26EF4D-F18E-4907-976B-25F93AFA4FDC}" dt="2023-12-23T16:52:36.931" v="2778"/>
          <ac:picMkLst>
            <pc:docMk/>
            <pc:sldMk cId="3391054911" sldId="279"/>
            <ac:picMk id="1026" creationId="{44ACB241-386A-B7B4-A305-69CC3478D4D9}"/>
          </ac:picMkLst>
        </pc:picChg>
        <pc:picChg chg="add del mod">
          <ac:chgData name="Ankita Gupta" userId="a180a746f2f9b93e" providerId="LiveId" clId="{CC26EF4D-F18E-4907-976B-25F93AFA4FDC}" dt="2023-12-23T16:52:33.236" v="2777" actId="478"/>
          <ac:picMkLst>
            <pc:docMk/>
            <pc:sldMk cId="3391054911" sldId="279"/>
            <ac:picMk id="2050" creationId="{AC9D4679-5345-69EB-0605-65BBE9143F4C}"/>
          </ac:picMkLst>
        </pc:picChg>
      </pc:sldChg>
      <pc:sldChg chg="addSp delSp modSp new mod">
        <pc:chgData name="Ankita Gupta" userId="a180a746f2f9b93e" providerId="LiveId" clId="{CC26EF4D-F18E-4907-976B-25F93AFA4FDC}" dt="2023-12-09T11:07:05.602" v="1475" actId="14100"/>
        <pc:sldMkLst>
          <pc:docMk/>
          <pc:sldMk cId="297484501" sldId="280"/>
        </pc:sldMkLst>
        <pc:spChg chg="mod">
          <ac:chgData name="Ankita Gupta" userId="a180a746f2f9b93e" providerId="LiveId" clId="{CC26EF4D-F18E-4907-976B-25F93AFA4FDC}" dt="2023-12-09T11:06:14.970" v="1471" actId="1076"/>
          <ac:spMkLst>
            <pc:docMk/>
            <pc:sldMk cId="297484501" sldId="280"/>
            <ac:spMk id="2" creationId="{28F0332D-E86F-4074-0986-6D9107EAB346}"/>
          </ac:spMkLst>
        </pc:spChg>
        <pc:spChg chg="del mod">
          <ac:chgData name="Ankita Gupta" userId="a180a746f2f9b93e" providerId="LiveId" clId="{CC26EF4D-F18E-4907-976B-25F93AFA4FDC}" dt="2023-12-09T11:05:58.275" v="1468"/>
          <ac:spMkLst>
            <pc:docMk/>
            <pc:sldMk cId="297484501" sldId="280"/>
            <ac:spMk id="3" creationId="{A0EB1F5D-6638-7FC5-67E5-C77931431688}"/>
          </ac:spMkLst>
        </pc:spChg>
        <pc:picChg chg="add mod">
          <ac:chgData name="Ankita Gupta" userId="a180a746f2f9b93e" providerId="LiveId" clId="{CC26EF4D-F18E-4907-976B-25F93AFA4FDC}" dt="2023-12-09T11:07:05.602" v="1475" actId="14100"/>
          <ac:picMkLst>
            <pc:docMk/>
            <pc:sldMk cId="297484501" sldId="280"/>
            <ac:picMk id="3074" creationId="{568089F9-133B-C30B-7107-3AFEFDFB65F0}"/>
          </ac:picMkLst>
        </pc:picChg>
      </pc:sldChg>
      <pc:sldChg chg="modSp new mod">
        <pc:chgData name="Ankita Gupta" userId="a180a746f2f9b93e" providerId="LiveId" clId="{CC26EF4D-F18E-4907-976B-25F93AFA4FDC}" dt="2023-12-09T18:06:53.651" v="1510" actId="113"/>
        <pc:sldMkLst>
          <pc:docMk/>
          <pc:sldMk cId="1649854852" sldId="281"/>
        </pc:sldMkLst>
        <pc:spChg chg="mod">
          <ac:chgData name="Ankita Gupta" userId="a180a746f2f9b93e" providerId="LiveId" clId="{CC26EF4D-F18E-4907-976B-25F93AFA4FDC}" dt="2023-12-09T18:06:35.520" v="1506" actId="207"/>
          <ac:spMkLst>
            <pc:docMk/>
            <pc:sldMk cId="1649854852" sldId="281"/>
            <ac:spMk id="2" creationId="{A0584934-D760-3E68-3E44-11E24D93FB72}"/>
          </ac:spMkLst>
        </pc:spChg>
        <pc:spChg chg="mod">
          <ac:chgData name="Ankita Gupta" userId="a180a746f2f9b93e" providerId="LiveId" clId="{CC26EF4D-F18E-4907-976B-25F93AFA4FDC}" dt="2023-12-09T18:06:53.651" v="1510" actId="113"/>
          <ac:spMkLst>
            <pc:docMk/>
            <pc:sldMk cId="1649854852" sldId="281"/>
            <ac:spMk id="3" creationId="{639071D5-26CA-ADFC-1320-D112AEF98032}"/>
          </ac:spMkLst>
        </pc:spChg>
      </pc:sldChg>
      <pc:sldChg chg="modSp new mod">
        <pc:chgData name="Ankita Gupta" userId="a180a746f2f9b93e" providerId="LiveId" clId="{CC26EF4D-F18E-4907-976B-25F93AFA4FDC}" dt="2023-12-09T18:46:40.864" v="2217" actId="12"/>
        <pc:sldMkLst>
          <pc:docMk/>
          <pc:sldMk cId="1424889835" sldId="282"/>
        </pc:sldMkLst>
        <pc:spChg chg="mod">
          <ac:chgData name="Ankita Gupta" userId="a180a746f2f9b93e" providerId="LiveId" clId="{CC26EF4D-F18E-4907-976B-25F93AFA4FDC}" dt="2023-12-09T18:40:55.190" v="1740" actId="20577"/>
          <ac:spMkLst>
            <pc:docMk/>
            <pc:sldMk cId="1424889835" sldId="282"/>
            <ac:spMk id="2" creationId="{81A3050E-8AC5-A17B-D527-E3C19DA16244}"/>
          </ac:spMkLst>
        </pc:spChg>
        <pc:spChg chg="mod">
          <ac:chgData name="Ankita Gupta" userId="a180a746f2f9b93e" providerId="LiveId" clId="{CC26EF4D-F18E-4907-976B-25F93AFA4FDC}" dt="2023-12-09T18:46:40.864" v="2217" actId="12"/>
          <ac:spMkLst>
            <pc:docMk/>
            <pc:sldMk cId="1424889835" sldId="282"/>
            <ac:spMk id="3" creationId="{4F22A5AC-4BA8-8598-AAD7-C8647B2796D2}"/>
          </ac:spMkLst>
        </pc:spChg>
      </pc:sldChg>
      <pc:sldChg chg="addSp delSp modSp new mod modClrScheme chgLayout">
        <pc:chgData name="Ankita Gupta" userId="a180a746f2f9b93e" providerId="LiveId" clId="{CC26EF4D-F18E-4907-976B-25F93AFA4FDC}" dt="2023-12-11T06:29:03.664" v="2401" actId="14100"/>
        <pc:sldMkLst>
          <pc:docMk/>
          <pc:sldMk cId="59255463" sldId="283"/>
        </pc:sldMkLst>
        <pc:spChg chg="mod ord">
          <ac:chgData name="Ankita Gupta" userId="a180a746f2f9b93e" providerId="LiveId" clId="{CC26EF4D-F18E-4907-976B-25F93AFA4FDC}" dt="2023-12-11T06:28:30.127" v="2393" actId="700"/>
          <ac:spMkLst>
            <pc:docMk/>
            <pc:sldMk cId="59255463" sldId="283"/>
            <ac:spMk id="2" creationId="{D5DF247B-3BB6-22EE-1350-FDFB9003964E}"/>
          </ac:spMkLst>
        </pc:spChg>
        <pc:spChg chg="mod ord">
          <ac:chgData name="Ankita Gupta" userId="a180a746f2f9b93e" providerId="LiveId" clId="{CC26EF4D-F18E-4907-976B-25F93AFA4FDC}" dt="2023-12-11T06:29:03.664" v="2401" actId="14100"/>
          <ac:spMkLst>
            <pc:docMk/>
            <pc:sldMk cId="59255463" sldId="283"/>
            <ac:spMk id="3" creationId="{858425D6-6C55-1410-24E0-80B2EB18A59B}"/>
          </ac:spMkLst>
        </pc:spChg>
        <pc:spChg chg="add del mod ord">
          <ac:chgData name="Ankita Gupta" userId="a180a746f2f9b93e" providerId="LiveId" clId="{CC26EF4D-F18E-4907-976B-25F93AFA4FDC}" dt="2023-12-11T06:28:48.894" v="2396"/>
          <ac:spMkLst>
            <pc:docMk/>
            <pc:sldMk cId="59255463" sldId="283"/>
            <ac:spMk id="4" creationId="{59E672A6-6DEF-CBA5-99C2-341F58BF2A6D}"/>
          </ac:spMkLst>
        </pc:spChg>
        <pc:picChg chg="add mod">
          <ac:chgData name="Ankita Gupta" userId="a180a746f2f9b93e" providerId="LiveId" clId="{CC26EF4D-F18E-4907-976B-25F93AFA4FDC}" dt="2023-12-11T06:28:52.060" v="2397" actId="1076"/>
          <ac:picMkLst>
            <pc:docMk/>
            <pc:sldMk cId="59255463" sldId="283"/>
            <ac:picMk id="1026" creationId="{C745E0D2-588A-EBDD-07D9-AF5A429EA441}"/>
          </ac:picMkLst>
        </pc:picChg>
      </pc:sldChg>
      <pc:sldChg chg="new del">
        <pc:chgData name="Ankita Gupta" userId="a180a746f2f9b93e" providerId="LiveId" clId="{CC26EF4D-F18E-4907-976B-25F93AFA4FDC}" dt="2023-12-11T06:21:08.785" v="2221" actId="47"/>
        <pc:sldMkLst>
          <pc:docMk/>
          <pc:sldMk cId="2299615950" sldId="283"/>
        </pc:sldMkLst>
      </pc:sldChg>
      <pc:sldChg chg="new del">
        <pc:chgData name="Ankita Gupta" userId="a180a746f2f9b93e" providerId="LiveId" clId="{CC26EF4D-F18E-4907-976B-25F93AFA4FDC}" dt="2023-12-11T06:21:05.229" v="2220" actId="47"/>
        <pc:sldMkLst>
          <pc:docMk/>
          <pc:sldMk cId="2912581809" sldId="284"/>
        </pc:sldMkLst>
      </pc:sldChg>
      <pc:sldChg chg="addSp delSp modSp new mod modClrScheme chgLayout">
        <pc:chgData name="Ankita Gupta" userId="a180a746f2f9b93e" providerId="LiveId" clId="{CC26EF4D-F18E-4907-976B-25F93AFA4FDC}" dt="2023-12-11T06:32:56.320" v="2422"/>
        <pc:sldMkLst>
          <pc:docMk/>
          <pc:sldMk cId="2983336688" sldId="284"/>
        </pc:sldMkLst>
        <pc:spChg chg="mod ord">
          <ac:chgData name="Ankita Gupta" userId="a180a746f2f9b93e" providerId="LiveId" clId="{CC26EF4D-F18E-4907-976B-25F93AFA4FDC}" dt="2023-12-11T06:31:23.527" v="2405" actId="700"/>
          <ac:spMkLst>
            <pc:docMk/>
            <pc:sldMk cId="2983336688" sldId="284"/>
            <ac:spMk id="2" creationId="{A6F5738F-86AE-5BB8-559A-B113051AFB97}"/>
          </ac:spMkLst>
        </pc:spChg>
        <pc:spChg chg="del mod ord">
          <ac:chgData name="Ankita Gupta" userId="a180a746f2f9b93e" providerId="LiveId" clId="{CC26EF4D-F18E-4907-976B-25F93AFA4FDC}" dt="2023-12-11T06:31:23.527" v="2405" actId="700"/>
          <ac:spMkLst>
            <pc:docMk/>
            <pc:sldMk cId="2983336688" sldId="284"/>
            <ac:spMk id="3" creationId="{B2220BDE-05B3-B6AB-04D6-CC503CB84942}"/>
          </ac:spMkLst>
        </pc:spChg>
        <pc:spChg chg="add mod ord">
          <ac:chgData name="Ankita Gupta" userId="a180a746f2f9b93e" providerId="LiveId" clId="{CC26EF4D-F18E-4907-976B-25F93AFA4FDC}" dt="2023-12-11T06:32:42.243" v="2421" actId="20577"/>
          <ac:spMkLst>
            <pc:docMk/>
            <pc:sldMk cId="2983336688" sldId="284"/>
            <ac:spMk id="4" creationId="{9F1D7109-E740-CD8B-31AC-F213226ADE45}"/>
          </ac:spMkLst>
        </pc:spChg>
        <pc:spChg chg="add del mod ord">
          <ac:chgData name="Ankita Gupta" userId="a180a746f2f9b93e" providerId="LiveId" clId="{CC26EF4D-F18E-4907-976B-25F93AFA4FDC}" dt="2023-12-11T06:32:56.320" v="2422"/>
          <ac:spMkLst>
            <pc:docMk/>
            <pc:sldMk cId="2983336688" sldId="284"/>
            <ac:spMk id="5" creationId="{A32EB3E6-737E-B434-D19A-496D634ABCB2}"/>
          </ac:spMkLst>
        </pc:spChg>
        <pc:picChg chg="add mod">
          <ac:chgData name="Ankita Gupta" userId="a180a746f2f9b93e" providerId="LiveId" clId="{CC26EF4D-F18E-4907-976B-25F93AFA4FDC}" dt="2023-12-11T06:32:56.320" v="2422"/>
          <ac:picMkLst>
            <pc:docMk/>
            <pc:sldMk cId="2983336688" sldId="284"/>
            <ac:picMk id="2050" creationId="{AA9D47D0-2557-9F81-F0A3-E900939AD040}"/>
          </ac:picMkLst>
        </pc:picChg>
      </pc:sldChg>
      <pc:sldChg chg="new del">
        <pc:chgData name="Ankita Gupta" userId="a180a746f2f9b93e" providerId="LiveId" clId="{CC26EF4D-F18E-4907-976B-25F93AFA4FDC}" dt="2023-12-11T06:33:21.435" v="2424" actId="47"/>
        <pc:sldMkLst>
          <pc:docMk/>
          <pc:sldMk cId="1510420063" sldId="285"/>
        </pc:sldMkLst>
      </pc:sldChg>
      <pc:sldChg chg="addSp delSp modSp new mod">
        <pc:chgData name="Ankita Gupta" userId="a180a746f2f9b93e" providerId="LiveId" clId="{CC26EF4D-F18E-4907-976B-25F93AFA4FDC}" dt="2023-12-11T06:37:58.679" v="2449"/>
        <pc:sldMkLst>
          <pc:docMk/>
          <pc:sldMk cId="2332708366" sldId="285"/>
        </pc:sldMkLst>
        <pc:spChg chg="mod">
          <ac:chgData name="Ankita Gupta" userId="a180a746f2f9b93e" providerId="LiveId" clId="{CC26EF4D-F18E-4907-976B-25F93AFA4FDC}" dt="2023-12-11T06:33:37.841" v="2429" actId="255"/>
          <ac:spMkLst>
            <pc:docMk/>
            <pc:sldMk cId="2332708366" sldId="285"/>
            <ac:spMk id="2" creationId="{17F0102F-EB7C-1175-98B4-21334737E0C4}"/>
          </ac:spMkLst>
        </pc:spChg>
        <pc:spChg chg="mod">
          <ac:chgData name="Ankita Gupta" userId="a180a746f2f9b93e" providerId="LiveId" clId="{CC26EF4D-F18E-4907-976B-25F93AFA4FDC}" dt="2023-12-11T06:34:56.455" v="2438" actId="20577"/>
          <ac:spMkLst>
            <pc:docMk/>
            <pc:sldMk cId="2332708366" sldId="285"/>
            <ac:spMk id="3" creationId="{AF822D6C-86ED-416E-0074-D0FE33FDBA31}"/>
          </ac:spMkLst>
        </pc:spChg>
        <pc:spChg chg="del">
          <ac:chgData name="Ankita Gupta" userId="a180a746f2f9b93e" providerId="LiveId" clId="{CC26EF4D-F18E-4907-976B-25F93AFA4FDC}" dt="2023-12-11T06:37:58.679" v="2449"/>
          <ac:spMkLst>
            <pc:docMk/>
            <pc:sldMk cId="2332708366" sldId="285"/>
            <ac:spMk id="4" creationId="{ACEE8865-36D0-FE55-6AFF-522FD01164D1}"/>
          </ac:spMkLst>
        </pc:spChg>
        <pc:picChg chg="add mod">
          <ac:chgData name="Ankita Gupta" userId="a180a746f2f9b93e" providerId="LiveId" clId="{CC26EF4D-F18E-4907-976B-25F93AFA4FDC}" dt="2023-12-11T06:37:58.679" v="2449"/>
          <ac:picMkLst>
            <pc:docMk/>
            <pc:sldMk cId="2332708366" sldId="285"/>
            <ac:picMk id="3074" creationId="{64AF968E-7A25-B2A3-3372-9599F21145F4}"/>
          </ac:picMkLst>
        </pc:picChg>
      </pc:sldChg>
      <pc:sldChg chg="addSp delSp modSp new mod">
        <pc:chgData name="Ankita Gupta" userId="a180a746f2f9b93e" providerId="LiveId" clId="{CC26EF4D-F18E-4907-976B-25F93AFA4FDC}" dt="2023-12-11T06:39:03.249" v="2460" actId="20577"/>
        <pc:sldMkLst>
          <pc:docMk/>
          <pc:sldMk cId="428475927" sldId="286"/>
        </pc:sldMkLst>
        <pc:spChg chg="mod">
          <ac:chgData name="Ankita Gupta" userId="a180a746f2f9b93e" providerId="LiveId" clId="{CC26EF4D-F18E-4907-976B-25F93AFA4FDC}" dt="2023-12-11T06:39:03.249" v="2460" actId="20577"/>
          <ac:spMkLst>
            <pc:docMk/>
            <pc:sldMk cId="428475927" sldId="286"/>
            <ac:spMk id="2" creationId="{9B1E1FD0-1BE2-D9CB-0F2C-140CC2B7DA5F}"/>
          </ac:spMkLst>
        </pc:spChg>
        <pc:spChg chg="mod">
          <ac:chgData name="Ankita Gupta" userId="a180a746f2f9b93e" providerId="LiveId" clId="{CC26EF4D-F18E-4907-976B-25F93AFA4FDC}" dt="2023-12-11T06:38:40.410" v="2457" actId="20577"/>
          <ac:spMkLst>
            <pc:docMk/>
            <pc:sldMk cId="428475927" sldId="286"/>
            <ac:spMk id="3" creationId="{BDEAC88A-EDC5-FD68-FEAE-537F5D85FCA4}"/>
          </ac:spMkLst>
        </pc:spChg>
        <pc:spChg chg="del">
          <ac:chgData name="Ankita Gupta" userId="a180a746f2f9b93e" providerId="LiveId" clId="{CC26EF4D-F18E-4907-976B-25F93AFA4FDC}" dt="2023-12-11T06:38:57.599" v="2458"/>
          <ac:spMkLst>
            <pc:docMk/>
            <pc:sldMk cId="428475927" sldId="286"/>
            <ac:spMk id="4" creationId="{05D8F5FF-7589-B70D-E209-B8930EA994EB}"/>
          </ac:spMkLst>
        </pc:spChg>
        <pc:picChg chg="add mod">
          <ac:chgData name="Ankita Gupta" userId="a180a746f2f9b93e" providerId="LiveId" clId="{CC26EF4D-F18E-4907-976B-25F93AFA4FDC}" dt="2023-12-11T06:38:57.599" v="2458"/>
          <ac:picMkLst>
            <pc:docMk/>
            <pc:sldMk cId="428475927" sldId="286"/>
            <ac:picMk id="4098" creationId="{FB3EDCBC-16D2-1527-97A6-CA953BF30DDA}"/>
          </ac:picMkLst>
        </pc:picChg>
      </pc:sldChg>
      <pc:sldChg chg="addSp delSp modSp new mod">
        <pc:chgData name="Ankita Gupta" userId="a180a746f2f9b93e" providerId="LiveId" clId="{CC26EF4D-F18E-4907-976B-25F93AFA4FDC}" dt="2023-12-23T16:47:57.060" v="2748" actId="12"/>
        <pc:sldMkLst>
          <pc:docMk/>
          <pc:sldMk cId="372605764" sldId="287"/>
        </pc:sldMkLst>
        <pc:spChg chg="mod">
          <ac:chgData name="Ankita Gupta" userId="a180a746f2f9b93e" providerId="LiveId" clId="{CC26EF4D-F18E-4907-976B-25F93AFA4FDC}" dt="2023-12-11T10:35:42.256" v="2495" actId="20577"/>
          <ac:spMkLst>
            <pc:docMk/>
            <pc:sldMk cId="372605764" sldId="287"/>
            <ac:spMk id="2" creationId="{342FD145-49AE-AD45-2393-09EBFFD7B9F9}"/>
          </ac:spMkLst>
        </pc:spChg>
        <pc:spChg chg="del">
          <ac:chgData name="Ankita Gupta" userId="a180a746f2f9b93e" providerId="LiveId" clId="{CC26EF4D-F18E-4907-976B-25F93AFA4FDC}" dt="2023-12-11T10:35:12.822" v="2491"/>
          <ac:spMkLst>
            <pc:docMk/>
            <pc:sldMk cId="372605764" sldId="287"/>
            <ac:spMk id="3" creationId="{6229BDAD-69EB-9728-3036-7F52BF3A7B62}"/>
          </ac:spMkLst>
        </pc:spChg>
        <pc:spChg chg="add mod">
          <ac:chgData name="Ankita Gupta" userId="a180a746f2f9b93e" providerId="LiveId" clId="{CC26EF4D-F18E-4907-976B-25F93AFA4FDC}" dt="2023-12-23T16:47:57.060" v="2748" actId="12"/>
          <ac:spMkLst>
            <pc:docMk/>
            <pc:sldMk cId="372605764" sldId="287"/>
            <ac:spMk id="3" creationId="{CE1F7E38-4F76-C5F6-BCC2-DAFC83E860B1}"/>
          </ac:spMkLst>
        </pc:spChg>
        <pc:picChg chg="add mod">
          <ac:chgData name="Ankita Gupta" userId="a180a746f2f9b93e" providerId="LiveId" clId="{CC26EF4D-F18E-4907-976B-25F93AFA4FDC}" dt="2023-12-23T16:39:03.379" v="2736" actId="1076"/>
          <ac:picMkLst>
            <pc:docMk/>
            <pc:sldMk cId="372605764" sldId="287"/>
            <ac:picMk id="1026" creationId="{E5BF9174-34DB-E200-89A9-6DB22B144D26}"/>
          </ac:picMkLst>
        </pc:picChg>
      </pc:sldChg>
      <pc:sldChg chg="new del">
        <pc:chgData name="Ankita Gupta" userId="a180a746f2f9b93e" providerId="LiveId" clId="{CC26EF4D-F18E-4907-976B-25F93AFA4FDC}" dt="2023-12-11T10:34:36.766" v="2462" actId="47"/>
        <pc:sldMkLst>
          <pc:docMk/>
          <pc:sldMk cId="441140941" sldId="287"/>
        </pc:sldMkLst>
      </pc:sldChg>
      <pc:sldChg chg="addSp modSp new">
        <pc:chgData name="Ankita Gupta" userId="a180a746f2f9b93e" providerId="LiveId" clId="{CC26EF4D-F18E-4907-976B-25F93AFA4FDC}" dt="2023-12-11T10:37:01.673" v="2498" actId="1076"/>
        <pc:sldMkLst>
          <pc:docMk/>
          <pc:sldMk cId="2164055998" sldId="288"/>
        </pc:sldMkLst>
        <pc:picChg chg="add mod">
          <ac:chgData name="Ankita Gupta" userId="a180a746f2f9b93e" providerId="LiveId" clId="{CC26EF4D-F18E-4907-976B-25F93AFA4FDC}" dt="2023-12-11T10:37:01.673" v="2498" actId="1076"/>
          <ac:picMkLst>
            <pc:docMk/>
            <pc:sldMk cId="2164055998" sldId="288"/>
            <ac:picMk id="2050" creationId="{29E30306-76DD-D0EA-E23F-1AAC655273A7}"/>
          </ac:picMkLst>
        </pc:picChg>
      </pc:sldChg>
      <pc:sldChg chg="modSp new mod">
        <pc:chgData name="Ankita Gupta" userId="a180a746f2f9b93e" providerId="LiveId" clId="{CC26EF4D-F18E-4907-976B-25F93AFA4FDC}" dt="2023-12-11T10:41:05.194" v="2710" actId="207"/>
        <pc:sldMkLst>
          <pc:docMk/>
          <pc:sldMk cId="3932348057" sldId="289"/>
        </pc:sldMkLst>
        <pc:spChg chg="mod">
          <ac:chgData name="Ankita Gupta" userId="a180a746f2f9b93e" providerId="LiveId" clId="{CC26EF4D-F18E-4907-976B-25F93AFA4FDC}" dt="2023-12-11T10:38:01.932" v="2509" actId="20577"/>
          <ac:spMkLst>
            <pc:docMk/>
            <pc:sldMk cId="3932348057" sldId="289"/>
            <ac:spMk id="2" creationId="{063615B5-FF09-C838-90B0-D2FEA005F681}"/>
          </ac:spMkLst>
        </pc:spChg>
        <pc:spChg chg="mod">
          <ac:chgData name="Ankita Gupta" userId="a180a746f2f9b93e" providerId="LiveId" clId="{CC26EF4D-F18E-4907-976B-25F93AFA4FDC}" dt="2023-12-11T10:41:05.194" v="2710" actId="207"/>
          <ac:spMkLst>
            <pc:docMk/>
            <pc:sldMk cId="3932348057" sldId="289"/>
            <ac:spMk id="3" creationId="{30820234-C76D-8B93-E05D-8D020CD54DB0}"/>
          </ac:spMkLst>
        </pc:spChg>
      </pc:sldChg>
      <pc:sldChg chg="modSp new mod">
        <pc:chgData name="Ankita Gupta" userId="a180a746f2f9b93e" providerId="LiveId" clId="{CC26EF4D-F18E-4907-976B-25F93AFA4FDC}" dt="2023-12-11T10:42:44.528" v="2733" actId="207"/>
        <pc:sldMkLst>
          <pc:docMk/>
          <pc:sldMk cId="3941204188" sldId="290"/>
        </pc:sldMkLst>
        <pc:spChg chg="mod">
          <ac:chgData name="Ankita Gupta" userId="a180a746f2f9b93e" providerId="LiveId" clId="{CC26EF4D-F18E-4907-976B-25F93AFA4FDC}" dt="2023-12-11T10:42:21.863" v="2726" actId="14100"/>
          <ac:spMkLst>
            <pc:docMk/>
            <pc:sldMk cId="3941204188" sldId="290"/>
            <ac:spMk id="2" creationId="{83F60EDF-1EAA-37E0-C2A0-7CF7311066E1}"/>
          </ac:spMkLst>
        </pc:spChg>
        <pc:spChg chg="mod">
          <ac:chgData name="Ankita Gupta" userId="a180a746f2f9b93e" providerId="LiveId" clId="{CC26EF4D-F18E-4907-976B-25F93AFA4FDC}" dt="2023-12-11T10:42:44.528" v="2733" actId="207"/>
          <ac:spMkLst>
            <pc:docMk/>
            <pc:sldMk cId="3941204188" sldId="290"/>
            <ac:spMk id="3" creationId="{3520FD9E-152E-7DE6-DAA0-3FEB8656C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5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5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1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02BC153-82D7-404C-83AC-07664B6D6552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C44CA5E-D5DC-4223-85CD-C663C6FD2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42BA-ED93-E66F-6ED4-87267947B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Credit Card Default                  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CB5F-A338-E3C6-D56B-BC14BF2A8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Project Type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- Classification</a:t>
            </a:r>
          </a:p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By Ankita Gupta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48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B72C-03FD-2FA3-CF73-AAE07EFC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5425-5B28-B5DD-8F95-43D5B491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76678"/>
            <a:ext cx="9603275" cy="499872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PAY_5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:Repayment status in May, 2005(scale same as above)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PAY_6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:Repayment status in April, 2005(scale same as above)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Bill_AMT1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bill statement in September,2005(NT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Bill_AMT2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bill statement in August,2005(NT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Bill_AMT3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bill statement in July,2005(NT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Bill_AMT4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bill statement in June,2005(NT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Bill_AMT5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bill statement in May,2005(NT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Bill_AMT6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bill statement in April,2005(NT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PAY_AMT1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previous payment in September,2005(NT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PAY_AMT2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previous payment in August,2005(NT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PAY_AMT3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previous payment in July,2005(NT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PAY_AMT4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previous payment in June,2005(NT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PAY_AMT5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previous payment in May,2005(NT dollar)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PAY_AMT6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:Amount of previous payment in April,2005(NT dollar)</a:t>
            </a:r>
          </a:p>
          <a:p>
            <a:pPr algn="l"/>
            <a:r>
              <a:rPr lang="en-GB" sz="42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default.payment.next.month</a:t>
            </a:r>
            <a:r>
              <a:rPr lang="en-GB" sz="4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:Default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payment(1=yes,0=no)</a:t>
            </a:r>
          </a:p>
          <a:p>
            <a:pPr algn="l"/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42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ED-EE72-31C0-D47F-FD4007BB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Dependent 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A0711-3453-C200-D591-43449A75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As we can see </a:t>
            </a:r>
            <a:r>
              <a:rPr lang="en-GB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 data is quite imbalance which about 22% of clients will  next month.</a:t>
            </a:r>
          </a:p>
          <a:p>
            <a:r>
              <a:rPr lang="en-IN" b="1" dirty="0">
                <a:solidFill>
                  <a:schemeClr val="bg1"/>
                </a:solidFill>
              </a:rPr>
              <a:t>Not defaulted : 23364</a:t>
            </a:r>
          </a:p>
          <a:p>
            <a:r>
              <a:rPr lang="en-IN" b="1" dirty="0">
                <a:solidFill>
                  <a:schemeClr val="bg1"/>
                </a:solidFill>
              </a:rPr>
              <a:t>Defaulted: 6636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85B012-F3FF-34C6-350B-12739DC306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985520"/>
            <a:ext cx="485938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6F5B-D245-FF4B-B3A8-C3D0DE60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More Female clients own credit card than Male client.  </a:t>
            </a:r>
            <a:b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Number of defaulter have high proportion of males.</a:t>
            </a:r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FEA834-CB84-A33B-0CB8-475ECC43CA5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80743"/>
            <a:ext cx="4664075" cy="3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8CA7ABA-9346-0768-F0FE-FBDE074E95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081356"/>
            <a:ext cx="4662487" cy="36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0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48EEBC-9DFE-7F1E-6138-683B9394FA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5" y="717792"/>
            <a:ext cx="4664075" cy="3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B5DA1D-47CC-735E-B9A7-66AB7A3785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0" y="717792"/>
            <a:ext cx="4662487" cy="36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56FB13-F1A9-DE4B-75C8-4D1C8A3DE357}"/>
              </a:ext>
            </a:extLst>
          </p:cNvPr>
          <p:cNvSpPr txBox="1"/>
          <p:nvPr/>
        </p:nvSpPr>
        <p:spPr>
          <a:xfrm>
            <a:off x="998376" y="261257"/>
            <a:ext cx="44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Analysis of Education Variable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D7501-D1E6-9DB3-7881-5DC87CB09B1F}"/>
              </a:ext>
            </a:extLst>
          </p:cNvPr>
          <p:cNvSpPr txBox="1"/>
          <p:nvPr/>
        </p:nvSpPr>
        <p:spPr>
          <a:xfrm>
            <a:off x="1073020" y="4683967"/>
            <a:ext cx="9515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1=Graduate school; 2=university; 3=high school; 4=others</a:t>
            </a:r>
          </a:p>
          <a:p>
            <a:endParaRPr lang="en-IN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latin typeface="Roboto" panose="02000000000000000000" pitchFamily="2" charset="0"/>
              </a:rPr>
              <a:t>From the above left side plot we can say that more number credit holders are university students followed by Graduates and high school students.</a:t>
            </a:r>
          </a:p>
          <a:p>
            <a:endParaRPr lang="en-IN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latin typeface="Roboto" panose="02000000000000000000" pitchFamily="2" charset="0"/>
              </a:rPr>
              <a:t>From the right plot we can say 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High school students are the group which has highest fraud cases(25%), follow by university students(23%).</a:t>
            </a:r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EED7-83A1-2778-E489-A2BB6B9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7224" y="453814"/>
            <a:ext cx="1077277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36BEA-2156-7C18-D0C6-EB33833AA1C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810743"/>
            <a:ext cx="4664075" cy="3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517952-CE9F-E027-12A0-04C87FE2A0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810743"/>
            <a:ext cx="4664075" cy="3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38C1E-DB61-F2A4-A7E3-6EE2614B0E27}"/>
              </a:ext>
            </a:extLst>
          </p:cNvPr>
          <p:cNvSpPr txBox="1"/>
          <p:nvPr/>
        </p:nvSpPr>
        <p:spPr>
          <a:xfrm>
            <a:off x="1306286" y="4655976"/>
            <a:ext cx="3918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 = married; 2 = single; 3 = others</a:t>
            </a:r>
          </a:p>
          <a:p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Single is the group which highest number of customers using credit cards.</a:t>
            </a:r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0F05F-3EA2-EE51-C402-A441DD4D426C}"/>
              </a:ext>
            </a:extLst>
          </p:cNvPr>
          <p:cNvSpPr txBox="1"/>
          <p:nvPr/>
        </p:nvSpPr>
        <p:spPr>
          <a:xfrm>
            <a:off x="6690049" y="4758612"/>
            <a:ext cx="401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Married people are the group which has highest fraud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0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46DE-83A9-75B5-0E43-20530080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27" y="289248"/>
            <a:ext cx="10772775" cy="503853"/>
          </a:xfrm>
        </p:spPr>
        <p:txBody>
          <a:bodyPr>
            <a:normAutofit fontScale="90000"/>
          </a:bodyPr>
          <a:lstStyle/>
          <a:p>
            <a:r>
              <a:rPr lang="en-IN" dirty="0"/>
              <a:t>Age Variable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B6F2-2237-7A76-38D7-778301634F9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60589"/>
            <a:ext cx="4664075" cy="36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456A37-5CF5-C2C2-1357-8E34A70E42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960589"/>
            <a:ext cx="4664075" cy="36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F3245-100F-1EC5-A8D6-510F90EE0E37}"/>
              </a:ext>
            </a:extLst>
          </p:cNvPr>
          <p:cNvSpPr txBox="1"/>
          <p:nvPr/>
        </p:nvSpPr>
        <p:spPr>
          <a:xfrm>
            <a:off x="1138335" y="4982547"/>
            <a:ext cx="418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More numbers of credit card holder is between 26 – 30.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7445D-2DF8-B0D7-E083-E2432514E7B6}"/>
              </a:ext>
            </a:extLst>
          </p:cNvPr>
          <p:cNvSpPr txBox="1"/>
          <p:nvPr/>
        </p:nvSpPr>
        <p:spPr>
          <a:xfrm>
            <a:off x="6662056" y="4982547"/>
            <a:ext cx="404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Customers in their 30s are also the most prone to credit fraud.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24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DB68-FE36-A220-8935-822FBA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88091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Analysis of Limit Balance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CFBC-1A85-958B-EE1C-9B10C4E299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</a:rPr>
              <a:t>The </a:t>
            </a:r>
            <a:r>
              <a:rPr lang="en-GB" b="0" dirty="0" err="1">
                <a:solidFill>
                  <a:srgbClr val="000000"/>
                </a:solidFill>
                <a:effectLst/>
              </a:rPr>
              <a:t>distplot</a:t>
            </a:r>
            <a:r>
              <a:rPr lang="en-GB" b="0" dirty="0">
                <a:solidFill>
                  <a:srgbClr val="000000"/>
                </a:solidFill>
                <a:effectLst/>
              </a:rPr>
              <a:t> function in the seaborn library is used to visualize the distribution of univariate (single-variable) sets of </a:t>
            </a:r>
            <a:r>
              <a:rPr lang="en-GB" b="0">
                <a:solidFill>
                  <a:srgbClr val="000000"/>
                </a:solidFill>
                <a:effectLst/>
              </a:rPr>
              <a:t>observations.</a:t>
            </a:r>
          </a:p>
          <a:p>
            <a:pPr marL="0" indent="0">
              <a:buNone/>
            </a:pPr>
            <a:endParaRPr lang="en-GB" b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average limit balance is around 4000-5000.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ACB241-386A-B7B4-A305-69CC3478D4D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88" y="1998663"/>
            <a:ext cx="3759448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5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332D-E86F-4074-0986-6D9107EA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01" y="191623"/>
            <a:ext cx="10772775" cy="58060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8089F9-133B-C30B-7107-3AFEFDFB6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1" y="772224"/>
            <a:ext cx="10403633" cy="62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4934-D760-3E68-3E44-11E24D93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Building Model:</a:t>
            </a:r>
            <a:endParaRPr lang="en-GB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71D5-26CA-ADFC-1320-D112AEF9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 Forest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Classifier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85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47B-3BB6-22EE-1350-FDFB9003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25D6-6C55-1410-24E0-80B2EB18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234380" cy="376732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From this regression model we get the results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accuracy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precision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0.77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recall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F1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0.71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5E0D2-588A-EBDD-07D9-AF5A429EA4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36" y="1998134"/>
            <a:ext cx="4490915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4C27-A729-15F9-5F91-2932EBDD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Content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98A8-205C-F815-F6FF-9B760A7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Problem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Defination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Dataset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Result and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87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738F-86AE-5BB8-559A-B113051A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Decision Tree Classifier: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7109-E740-CD8B-31AC-F213226AD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4977695" cy="3767328"/>
          </a:xfrm>
        </p:spPr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</a:rPr>
              <a:t>From this regression model we get the results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accuracy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precision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recall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F1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D47D0-2557-9F81-F0A3-E900939AD0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49" y="1998663"/>
            <a:ext cx="4490915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3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102F-EB7C-1175-98B4-21334737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Random Forest:</a:t>
            </a:r>
            <a:endParaRPr lang="en-IN" sz="4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2D6C-86ED-416E-0074-D0FE33FDB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</a:rPr>
              <a:t>From this regression model we get the results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accuracy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precision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0.78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recall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F1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AF968E-7A25-B2A3-3372-9599F21145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49" y="1998663"/>
            <a:ext cx="4490915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0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1FD0-1BE2-D9CB-0F2C-140CC2B7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C88A-EDC5-FD68-FEAE-537F5D85F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</a:rPr>
              <a:t>From this regression model we get the results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accuracy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precision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0.78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recall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0.80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F1 on test data is: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3EDCBC-16D2-1527-97A6-CA953BF30D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49" y="1998663"/>
            <a:ext cx="4490915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7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145-49AE-AD45-2393-09EBFFD7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AUC-ROC curve comparison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F9174-34DB-E200-89A9-6DB22B144D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10" y="1801079"/>
            <a:ext cx="5801031" cy="45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1F7E38-4F76-C5F6-BCC2-DAFC83E860B1}"/>
              </a:ext>
            </a:extLst>
          </p:cNvPr>
          <p:cNvSpPr txBox="1"/>
          <p:nvPr/>
        </p:nvSpPr>
        <p:spPr>
          <a:xfrm>
            <a:off x="531845" y="2157731"/>
            <a:ext cx="41987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 ROC curve is a graph showing the performance of a classification model at all classification thresholds.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decision tree shows highest True positive rate.</a:t>
            </a:r>
          </a:p>
          <a:p>
            <a:endParaRPr lang="en-GB" sz="2800" b="1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9E30306-76DD-D0EA-E23F-1AAC6552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1" y="74645"/>
            <a:ext cx="10215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5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15B5-FF09-C838-90B0-D2FEA005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0234-C76D-8B93-E05D-8D020CD5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Large dataset to handle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Feature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Need to remove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Getting the higher accuracy on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Carefully handled the feature imbalanced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Carefully tuned hyperparameter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34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EDF-1EAA-37E0-C2A0-7CF73110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4934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FD9E-152E-7DE6-DAA0-3FEB8656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48882"/>
            <a:ext cx="10753725" cy="480958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In this project, we first check for data unbalancing, visualize the feature and investigate in the relationship between different feature to find the strongest predictors of default payment.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We then run different 5 ML models in order to find the best model for detecting credit default: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Logistic model with 68.65% accuracy,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Decision_tree</a:t>
            </a: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model with 75.36% accuracy,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Random_forest</a:t>
            </a: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model with 79.73% accuracy,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model with 81.4% accuracy,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XGboost_hyperparameter</a:t>
            </a: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model with 78.85% accuracy</a:t>
            </a:r>
          </a:p>
          <a:p>
            <a:pPr algn="l"/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Among all the ML model we use to predict the default credit card, </a:t>
            </a:r>
            <a:r>
              <a:rPr lang="en-GB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GB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is the best model with highest accuracy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2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1F3-FFA9-2789-690F-9A99E32D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Exploratory Data Analysis(EDA)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67FF-DA8E-00D7-CC57-BC7AAC68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Firstly checked distribution of target variables and independent variables.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Checked number of values in categorical features.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Replaced the values that are lowest in categorical features.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Replaced the other values with a particular value in some numerical features such as pay status.</a:t>
            </a:r>
          </a:p>
          <a:p>
            <a:pPr algn="l">
              <a:buFont typeface="+mj-lt"/>
              <a:buAutoNum type="arabicPeriod"/>
            </a:pP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Dummyfied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categorical features.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Checked correlation to see if there are any highly correlated independent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2FEE-9A85-EA74-2498-FDD70DBE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Business understanding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2F3E-8E67-4D95-F9A6-A6C3E76C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Credit card is a type of unsecured loan. An unsecured loan is loan without any collateral such as house or a fixed deposit. </a:t>
            </a:r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Defaulted credit card refers to a solution where a credit card holder fails to make the required minimum payments on their credit card account for a certain period of time, typically several consecutive month.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 in this project our aim will be to build a model which will help top predict whether a customer will default the payment of his/her credit card so that the banks can understand the characteristics that lead to this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74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050E-8AC5-A17B-D527-E3C19DA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A5AC-4BA8-8598-AAD7-C8647B27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 focus on finding the relationship between various cardholder and their ability to repay.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 will use Machine learning to learn all available features of all cardholders in the dataset and predict whether or not they will default in the next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 this project we will try to investigate the result of predicting default using different models with different training method and data preprocessing technique.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8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B3A-54AE-A708-4AA1-0CE31C0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5184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summary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182F7-AAD4-BAB3-F13F-F9DC4BA41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8" t="43632" r="28904" b="31628"/>
          <a:stretch/>
        </p:blipFill>
        <p:spPr>
          <a:xfrm>
            <a:off x="1451579" y="1853754"/>
            <a:ext cx="9603274" cy="16948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DA17F-0711-DC41-783C-2311F3F3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3" y="3688042"/>
            <a:ext cx="9531030" cy="19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7456-A797-59A6-9EF5-9B0793EB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3207-5799-5972-8F04-764888E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X1: Amount of Credits</a:t>
            </a:r>
          </a:p>
          <a:p>
            <a:r>
              <a:rPr lang="en-IN" dirty="0"/>
              <a:t>X2: Gender</a:t>
            </a:r>
          </a:p>
          <a:p>
            <a:r>
              <a:rPr lang="en-IN" dirty="0"/>
              <a:t>X3: Education </a:t>
            </a:r>
          </a:p>
          <a:p>
            <a:r>
              <a:rPr lang="en-IN" dirty="0"/>
              <a:t>X4: Marital Status</a:t>
            </a:r>
          </a:p>
          <a:p>
            <a:r>
              <a:rPr lang="en-IN" dirty="0"/>
              <a:t>X5: Age</a:t>
            </a:r>
          </a:p>
          <a:p>
            <a:r>
              <a:rPr lang="en-IN" dirty="0"/>
              <a:t>X6 – X11: History of past payments from April to September</a:t>
            </a:r>
          </a:p>
          <a:p>
            <a:r>
              <a:rPr lang="en-IN" dirty="0"/>
              <a:t>X12 – X17: Amount of bill statement from April to September</a:t>
            </a:r>
          </a:p>
          <a:p>
            <a:r>
              <a:rPr lang="en-IN" dirty="0"/>
              <a:t>X18 – X23: Amount of previous payments from April to September</a:t>
            </a:r>
          </a:p>
          <a:p>
            <a:r>
              <a:rPr lang="en-IN" dirty="0"/>
              <a:t>Y:  Default Payment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71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54D4-C531-B99A-C3ED-199CB61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0D9B-71B3-0061-BC9E-65763263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dataset is from Tiwan.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no missing/duplicate/null values in the dataset. 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given dataset contains 30000 rows and 25 columns. There are 24 independent variables and 1 target variable in our dataset.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initial problem was reading the information as it was indicated column name as X and Y, so we have renamed it. 'Default' is our target variable that we have to predict.</a:t>
            </a:r>
          </a:p>
          <a:p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The column name we have renamed it: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'ID', 'LIMIT_BAL', 'SEX', 'EDUCATION', 'MARRIAGE', 'AGE', 'PAY_0', 'PAY_2', 'PAY_3', 'PAY_4', 'PAY_5', 'PAY_6', 'BILL_AMT1', 'BILL_AMT2', 'BILL_AMT3', 'BILL_AMT4', 'BILL_AMT5', 'BILL_AMT6', 'PAY_AMT1', 'PAY_AMT2', 'PAY_AMT3', 'PAY_AMT4', 'PAY_AMT5', 'PAY_AMT6', 'default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6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19C6-5DF4-14DE-BD55-F2AFFADC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41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69A7-0FC5-B861-4BD0-907DA90C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GB" sz="4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name of the individual variables and descriptions of them mentioned below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ID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ID of each client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LIMIT_BAL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Amount of given credit by customers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SEX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Gender(1=male, 2=female)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EDUCATION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Qualification of the customers(1=graduate school, 2=university,3= high school, 4=others, 5=unknown, 6=unknown)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MARRIAGE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Marital status (1=married,2=single,3=others)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Age in years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PAY_0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:Repayment status in September,2005(-1=pay duly, 1=payment delay for one month,2=payment delay for two month,..8=</a:t>
            </a:r>
          </a:p>
          <a:p>
            <a:pPr algn="l"/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payment delay for eight months, 9=payment delay for nine months and above)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PAY_2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:Repayment status in August, 2005(scale same as above)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PAY_3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:Repayment status in July, 2005(scale same as above)</a:t>
            </a:r>
          </a:p>
          <a:p>
            <a:pPr algn="l"/>
            <a:r>
              <a:rPr lang="en-GB" sz="4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PAY_4</a:t>
            </a:r>
            <a:r>
              <a:rPr lang="en-GB" sz="4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:Repayment status in June, 2005(scale same as above)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05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323</TotalTime>
  <Words>1538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 Light</vt:lpstr>
      <vt:lpstr>Courier New</vt:lpstr>
      <vt:lpstr>Roboto</vt:lpstr>
      <vt:lpstr>var(--colab-code-font-family)</vt:lpstr>
      <vt:lpstr>Wingdings</vt:lpstr>
      <vt:lpstr>Metropolitan</vt:lpstr>
      <vt:lpstr>Credit Card Default                   Prediction</vt:lpstr>
      <vt:lpstr>Content  </vt:lpstr>
      <vt:lpstr>Exploratory Data Analysis(EDA)</vt:lpstr>
      <vt:lpstr>Business understanding </vt:lpstr>
      <vt:lpstr>Our Goal</vt:lpstr>
      <vt:lpstr>Data summary</vt:lpstr>
      <vt:lpstr>Feature analysis</vt:lpstr>
      <vt:lpstr>Insights from dataset</vt:lpstr>
      <vt:lpstr>PowerPoint Presentation</vt:lpstr>
      <vt:lpstr>PowerPoint Presentation</vt:lpstr>
      <vt:lpstr>Analysis of Dependent Variable</vt:lpstr>
      <vt:lpstr>More Female clients own credit card than Male client.    Number of defaulter have high proportion of males.</vt:lpstr>
      <vt:lpstr>PowerPoint Presentation</vt:lpstr>
      <vt:lpstr>PowerPoint Presentation</vt:lpstr>
      <vt:lpstr>Age Variable</vt:lpstr>
      <vt:lpstr>Analysis of Limit Balance Variable</vt:lpstr>
      <vt:lpstr>PowerPoint Presentation</vt:lpstr>
      <vt:lpstr>Building Model:</vt:lpstr>
      <vt:lpstr>Logistic Regression</vt:lpstr>
      <vt:lpstr>Decision Tree Classifier:</vt:lpstr>
      <vt:lpstr>Random Forest:</vt:lpstr>
      <vt:lpstr>XGboost:</vt:lpstr>
      <vt:lpstr>AUC-ROC curve comparison</vt:lpstr>
      <vt:lpstr>PowerPoint Presentation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                  Prediction</dc:title>
  <dc:creator>Ankita Gupta</dc:creator>
  <cp:lastModifiedBy>Ankita Gupta</cp:lastModifiedBy>
  <cp:revision>1</cp:revision>
  <dcterms:created xsi:type="dcterms:W3CDTF">2023-12-08T06:22:38Z</dcterms:created>
  <dcterms:modified xsi:type="dcterms:W3CDTF">2024-01-04T10:45:36Z</dcterms:modified>
</cp:coreProperties>
</file>