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849"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6" r:id="rId17"/>
    <p:sldId id="270" r:id="rId18"/>
    <p:sldId id="272" r:id="rId19"/>
    <p:sldId id="273" r:id="rId20"/>
    <p:sldId id="274" r:id="rId21"/>
    <p:sldId id="287" r:id="rId22"/>
    <p:sldId id="288" r:id="rId23"/>
    <p:sldId id="289" r:id="rId24"/>
    <p:sldId id="277" r:id="rId25"/>
    <p:sldId id="282" r:id="rId26"/>
    <p:sldId id="283" r:id="rId27"/>
    <p:sldId id="284" r:id="rId28"/>
    <p:sldId id="290"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JprY7yQWNQQZuGIeE/31vKE4d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3" d="100"/>
          <a:sy n="103" d="100"/>
        </p:scale>
        <p:origin x="83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56" Type="http://customschemas.google.com/relationships/presentationmetadata" Target="meta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2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7" name="Google Shape;777;p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5" name="Google Shape;875;p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2" name="Google Shape;8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2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4" name="Google Shape;894;p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4" name="Google Shape;904;p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3" name="Google Shape;913;p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2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2" name="Google Shape;922;p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2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1" name="Google Shape;941;p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2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0" name="Google Shape;950;p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2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9" name="Google Shape;959;p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8" name="Google Shape;988;p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2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5" name="Google Shape;785;p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2" name="Google Shape;103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0" name="Google Shape;104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p2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6" name="Google Shape;1046;p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1" name="Google Shape;8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0" name="Google Shape;810;p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2" name="Google Shape;8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2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0" name="Google Shape;830;p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2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0" name="Google Shape;840;p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2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7" name="Google Shape;847;p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2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5" name="Google Shape;855;p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0"/>
        <p:cNvGrpSpPr/>
        <p:nvPr/>
      </p:nvGrpSpPr>
      <p:grpSpPr>
        <a:xfrm>
          <a:off x="0" y="0"/>
          <a:ext cx="0" cy="0"/>
          <a:chOff x="0" y="0"/>
          <a:chExt cx="0" cy="0"/>
        </a:xfrm>
      </p:grpSpPr>
      <p:sp>
        <p:nvSpPr>
          <p:cNvPr id="11" name="Google Shape;11;p293"/>
          <p:cNvSpPr txBox="1">
            <a:spLocks noGrp="1"/>
          </p:cNvSpPr>
          <p:nvPr>
            <p:ph type="title"/>
          </p:nvPr>
        </p:nvSpPr>
        <p:spPr>
          <a:xfrm>
            <a:off x="311785" y="445135"/>
            <a:ext cx="8520430" cy="57277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3600" b="0" i="0">
                <a:solidFill>
                  <a:srgbClr val="FFFAEF"/>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 name="Google Shape;12;p293"/>
          <p:cNvSpPr txBox="1">
            <a:spLocks noGrp="1"/>
          </p:cNvSpPr>
          <p:nvPr>
            <p:ph type="body" idx="1"/>
          </p:nvPr>
        </p:nvSpPr>
        <p:spPr>
          <a:xfrm>
            <a:off x="311785" y="1152525"/>
            <a:ext cx="8520430" cy="34163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sz="4800" b="0" i="0">
                <a:solidFill>
                  <a:schemeClr val="dk1"/>
                </a:solidFill>
                <a:latin typeface="Old Standard TT"/>
                <a:ea typeface="Old Standard TT"/>
                <a:cs typeface="Old Standard TT"/>
                <a:sym typeface="Old Standard TT"/>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 name="Google Shape;13;p293"/>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DA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293"/>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DA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293"/>
          <p:cNvSpPr txBox="1">
            <a:spLocks noGrp="1"/>
          </p:cNvSpPr>
          <p:nvPr>
            <p:ph type="sldNum" idx="12"/>
          </p:nvPr>
        </p:nvSpPr>
        <p:spPr>
          <a:xfrm>
            <a:off x="8472170" y="4663440"/>
            <a:ext cx="549275" cy="393065"/>
          </a:xfrm>
          <a:prstGeom prst="rect">
            <a:avLst/>
          </a:prstGeom>
          <a:noFill/>
          <a:ln>
            <a:noFill/>
          </a:ln>
        </p:spPr>
        <p:txBody>
          <a:bodyPr spcFirstLastPara="1" wrap="square" lIns="0" tIns="0" rIns="0" bIns="0" anchor="ctr" anchorCtr="0">
            <a:noAutofit/>
          </a:bodyPr>
          <a:lstStyle>
            <a:lvl1pPr marL="38100" marR="0" lvl="0"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38100" marR="0" lvl="1"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38100" marR="0" lvl="2"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38100" marR="0" lvl="3"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38100" marR="0" lvl="4"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38100" marR="0" lvl="5"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38100" marR="0" lvl="6"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38100" marR="0" lvl="7"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38100" marR="0" lvl="8"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5"/>
        <p:cNvGrpSpPr/>
        <p:nvPr/>
      </p:nvGrpSpPr>
      <p:grpSpPr>
        <a:xfrm>
          <a:off x="0" y="0"/>
          <a:ext cx="0" cy="0"/>
          <a:chOff x="0" y="0"/>
          <a:chExt cx="0" cy="0"/>
        </a:xfrm>
      </p:grpSpPr>
      <p:sp>
        <p:nvSpPr>
          <p:cNvPr id="46" name="Google Shape;46;p47"/>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7" name="Google Shape;47;p47"/>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8" name="Google Shape;48;p4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lank">
  <p:cSld name="Blank 15">
    <p:spTree>
      <p:nvGrpSpPr>
        <p:cNvPr id="1" name="Shape 363"/>
        <p:cNvGrpSpPr/>
        <p:nvPr/>
      </p:nvGrpSpPr>
      <p:grpSpPr>
        <a:xfrm>
          <a:off x="0" y="0"/>
          <a:ext cx="0" cy="0"/>
          <a:chOff x="0" y="0"/>
          <a:chExt cx="0" cy="0"/>
        </a:xfrm>
      </p:grpSpPr>
      <p:sp>
        <p:nvSpPr>
          <p:cNvPr id="364" name="Google Shape;364;p13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15">
    <p:spTree>
      <p:nvGrpSpPr>
        <p:cNvPr id="1" name="Shape 365"/>
        <p:cNvGrpSpPr/>
        <p:nvPr/>
      </p:nvGrpSpPr>
      <p:grpSpPr>
        <a:xfrm>
          <a:off x="0" y="0"/>
          <a:ext cx="0" cy="0"/>
          <a:chOff x="0" y="0"/>
          <a:chExt cx="0" cy="0"/>
        </a:xfrm>
      </p:grpSpPr>
      <p:sp>
        <p:nvSpPr>
          <p:cNvPr id="366" name="Google Shape;366;p13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67" name="Google Shape;367;p138"/>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68" name="Google Shape;368;p13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15">
    <p:spTree>
      <p:nvGrpSpPr>
        <p:cNvPr id="1" name="Shape 369"/>
        <p:cNvGrpSpPr/>
        <p:nvPr/>
      </p:nvGrpSpPr>
      <p:grpSpPr>
        <a:xfrm>
          <a:off x="0" y="0"/>
          <a:ext cx="0" cy="0"/>
          <a:chOff x="0" y="0"/>
          <a:chExt cx="0" cy="0"/>
        </a:xfrm>
      </p:grpSpPr>
      <p:sp>
        <p:nvSpPr>
          <p:cNvPr id="370" name="Google Shape;370;p139"/>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71" name="Google Shape;371;p139"/>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72" name="Google Shape;372;p13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and content">
  <p:cSld name="Title and content 17">
    <p:spTree>
      <p:nvGrpSpPr>
        <p:cNvPr id="1" name="Shape 373"/>
        <p:cNvGrpSpPr/>
        <p:nvPr/>
      </p:nvGrpSpPr>
      <p:grpSpPr>
        <a:xfrm>
          <a:off x="0" y="0"/>
          <a:ext cx="0" cy="0"/>
          <a:chOff x="0" y="0"/>
          <a:chExt cx="0" cy="0"/>
        </a:xfrm>
      </p:grpSpPr>
      <p:sp>
        <p:nvSpPr>
          <p:cNvPr id="374" name="Google Shape;374;p14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75" name="Google Shape;375;p140"/>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76" name="Google Shape;376;p14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Section header">
  <p:cSld name="Section header 17">
    <p:spTree>
      <p:nvGrpSpPr>
        <p:cNvPr id="1" name="Shape 377"/>
        <p:cNvGrpSpPr/>
        <p:nvPr/>
      </p:nvGrpSpPr>
      <p:grpSpPr>
        <a:xfrm>
          <a:off x="0" y="0"/>
          <a:ext cx="0" cy="0"/>
          <a:chOff x="0" y="0"/>
          <a:chExt cx="0" cy="0"/>
        </a:xfrm>
      </p:grpSpPr>
      <p:sp>
        <p:nvSpPr>
          <p:cNvPr id="378" name="Google Shape;378;p141"/>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79" name="Google Shape;379;p141"/>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80" name="Google Shape;380;p14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only">
  <p:cSld name="Title only 15">
    <p:spTree>
      <p:nvGrpSpPr>
        <p:cNvPr id="1" name="Shape 381"/>
        <p:cNvGrpSpPr/>
        <p:nvPr/>
      </p:nvGrpSpPr>
      <p:grpSpPr>
        <a:xfrm>
          <a:off x="0" y="0"/>
          <a:ext cx="0" cy="0"/>
          <a:chOff x="0" y="0"/>
          <a:chExt cx="0" cy="0"/>
        </a:xfrm>
      </p:grpSpPr>
      <p:sp>
        <p:nvSpPr>
          <p:cNvPr id="382" name="Google Shape;382;p14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83" name="Google Shape;383;p14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Blank">
  <p:cSld name="Blank 16">
    <p:spTree>
      <p:nvGrpSpPr>
        <p:cNvPr id="1" name="Shape 384"/>
        <p:cNvGrpSpPr/>
        <p:nvPr/>
      </p:nvGrpSpPr>
      <p:grpSpPr>
        <a:xfrm>
          <a:off x="0" y="0"/>
          <a:ext cx="0" cy="0"/>
          <a:chOff x="0" y="0"/>
          <a:chExt cx="0" cy="0"/>
        </a:xfrm>
      </p:grpSpPr>
      <p:sp>
        <p:nvSpPr>
          <p:cNvPr id="385" name="Google Shape;385;p14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16">
    <p:spTree>
      <p:nvGrpSpPr>
        <p:cNvPr id="1" name="Shape 386"/>
        <p:cNvGrpSpPr/>
        <p:nvPr/>
      </p:nvGrpSpPr>
      <p:grpSpPr>
        <a:xfrm>
          <a:off x="0" y="0"/>
          <a:ext cx="0" cy="0"/>
          <a:chOff x="0" y="0"/>
          <a:chExt cx="0" cy="0"/>
        </a:xfrm>
      </p:grpSpPr>
      <p:sp>
        <p:nvSpPr>
          <p:cNvPr id="387" name="Google Shape;387;p14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88" name="Google Shape;388;p144"/>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89" name="Google Shape;389;p14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16">
    <p:spTree>
      <p:nvGrpSpPr>
        <p:cNvPr id="1" name="Shape 390"/>
        <p:cNvGrpSpPr/>
        <p:nvPr/>
      </p:nvGrpSpPr>
      <p:grpSpPr>
        <a:xfrm>
          <a:off x="0" y="0"/>
          <a:ext cx="0" cy="0"/>
          <a:chOff x="0" y="0"/>
          <a:chExt cx="0" cy="0"/>
        </a:xfrm>
      </p:grpSpPr>
      <p:sp>
        <p:nvSpPr>
          <p:cNvPr id="391" name="Google Shape;391;p145"/>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92" name="Google Shape;392;p145"/>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93" name="Google Shape;393;p14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and content">
  <p:cSld name="Title and content 18">
    <p:spTree>
      <p:nvGrpSpPr>
        <p:cNvPr id="1" name="Shape 394"/>
        <p:cNvGrpSpPr/>
        <p:nvPr/>
      </p:nvGrpSpPr>
      <p:grpSpPr>
        <a:xfrm>
          <a:off x="0" y="0"/>
          <a:ext cx="0" cy="0"/>
          <a:chOff x="0" y="0"/>
          <a:chExt cx="0" cy="0"/>
        </a:xfrm>
      </p:grpSpPr>
      <p:sp>
        <p:nvSpPr>
          <p:cNvPr id="395" name="Google Shape;395;p14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96" name="Google Shape;396;p146"/>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97" name="Google Shape;397;p14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9"/>
        <p:cNvGrpSpPr/>
        <p:nvPr/>
      </p:nvGrpSpPr>
      <p:grpSpPr>
        <a:xfrm>
          <a:off x="0" y="0"/>
          <a:ext cx="0" cy="0"/>
          <a:chOff x="0" y="0"/>
          <a:chExt cx="0" cy="0"/>
        </a:xfrm>
      </p:grpSpPr>
      <p:sp>
        <p:nvSpPr>
          <p:cNvPr id="50" name="Google Shape;50;p48"/>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1" name="Google Shape;51;p48"/>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2" name="Google Shape;52;p4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Section header">
  <p:cSld name="Section header 18">
    <p:spTree>
      <p:nvGrpSpPr>
        <p:cNvPr id="1" name="Shape 398"/>
        <p:cNvGrpSpPr/>
        <p:nvPr/>
      </p:nvGrpSpPr>
      <p:grpSpPr>
        <a:xfrm>
          <a:off x="0" y="0"/>
          <a:ext cx="0" cy="0"/>
          <a:chOff x="0" y="0"/>
          <a:chExt cx="0" cy="0"/>
        </a:xfrm>
      </p:grpSpPr>
      <p:sp>
        <p:nvSpPr>
          <p:cNvPr id="399" name="Google Shape;399;p147"/>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00" name="Google Shape;400;p147"/>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1" name="Google Shape;401;p14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only">
  <p:cSld name="Title only 16">
    <p:spTree>
      <p:nvGrpSpPr>
        <p:cNvPr id="1" name="Shape 402"/>
        <p:cNvGrpSpPr/>
        <p:nvPr/>
      </p:nvGrpSpPr>
      <p:grpSpPr>
        <a:xfrm>
          <a:off x="0" y="0"/>
          <a:ext cx="0" cy="0"/>
          <a:chOff x="0" y="0"/>
          <a:chExt cx="0" cy="0"/>
        </a:xfrm>
      </p:grpSpPr>
      <p:sp>
        <p:nvSpPr>
          <p:cNvPr id="403" name="Google Shape;403;p14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04" name="Google Shape;404;p14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Blank">
  <p:cSld name="Blank 17">
    <p:spTree>
      <p:nvGrpSpPr>
        <p:cNvPr id="1" name="Shape 405"/>
        <p:cNvGrpSpPr/>
        <p:nvPr/>
      </p:nvGrpSpPr>
      <p:grpSpPr>
        <a:xfrm>
          <a:off x="0" y="0"/>
          <a:ext cx="0" cy="0"/>
          <a:chOff x="0" y="0"/>
          <a:chExt cx="0" cy="0"/>
        </a:xfrm>
      </p:grpSpPr>
      <p:sp>
        <p:nvSpPr>
          <p:cNvPr id="406" name="Google Shape;406;p14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17">
    <p:spTree>
      <p:nvGrpSpPr>
        <p:cNvPr id="1" name="Shape 407"/>
        <p:cNvGrpSpPr/>
        <p:nvPr/>
      </p:nvGrpSpPr>
      <p:grpSpPr>
        <a:xfrm>
          <a:off x="0" y="0"/>
          <a:ext cx="0" cy="0"/>
          <a:chOff x="0" y="0"/>
          <a:chExt cx="0" cy="0"/>
        </a:xfrm>
      </p:grpSpPr>
      <p:sp>
        <p:nvSpPr>
          <p:cNvPr id="408" name="Google Shape;408;p15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09" name="Google Shape;409;p150"/>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0" name="Google Shape;410;p15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17">
    <p:spTree>
      <p:nvGrpSpPr>
        <p:cNvPr id="1" name="Shape 411"/>
        <p:cNvGrpSpPr/>
        <p:nvPr/>
      </p:nvGrpSpPr>
      <p:grpSpPr>
        <a:xfrm>
          <a:off x="0" y="0"/>
          <a:ext cx="0" cy="0"/>
          <a:chOff x="0" y="0"/>
          <a:chExt cx="0" cy="0"/>
        </a:xfrm>
      </p:grpSpPr>
      <p:sp>
        <p:nvSpPr>
          <p:cNvPr id="412" name="Google Shape;412;p151"/>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13" name="Google Shape;413;p151"/>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4" name="Google Shape;414;p15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and content">
  <p:cSld name="Title and content 19">
    <p:spTree>
      <p:nvGrpSpPr>
        <p:cNvPr id="1" name="Shape 415"/>
        <p:cNvGrpSpPr/>
        <p:nvPr/>
      </p:nvGrpSpPr>
      <p:grpSpPr>
        <a:xfrm>
          <a:off x="0" y="0"/>
          <a:ext cx="0" cy="0"/>
          <a:chOff x="0" y="0"/>
          <a:chExt cx="0" cy="0"/>
        </a:xfrm>
      </p:grpSpPr>
      <p:sp>
        <p:nvSpPr>
          <p:cNvPr id="416" name="Google Shape;416;p15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17" name="Google Shape;417;p152"/>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8" name="Google Shape;418;p15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Section header">
  <p:cSld name="Section header 19">
    <p:spTree>
      <p:nvGrpSpPr>
        <p:cNvPr id="1" name="Shape 419"/>
        <p:cNvGrpSpPr/>
        <p:nvPr/>
      </p:nvGrpSpPr>
      <p:grpSpPr>
        <a:xfrm>
          <a:off x="0" y="0"/>
          <a:ext cx="0" cy="0"/>
          <a:chOff x="0" y="0"/>
          <a:chExt cx="0" cy="0"/>
        </a:xfrm>
      </p:grpSpPr>
      <p:sp>
        <p:nvSpPr>
          <p:cNvPr id="420" name="Google Shape;420;p153"/>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21" name="Google Shape;421;p153"/>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2" name="Google Shape;422;p15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Title only">
  <p:cSld name="Title only 17">
    <p:spTree>
      <p:nvGrpSpPr>
        <p:cNvPr id="1" name="Shape 423"/>
        <p:cNvGrpSpPr/>
        <p:nvPr/>
      </p:nvGrpSpPr>
      <p:grpSpPr>
        <a:xfrm>
          <a:off x="0" y="0"/>
          <a:ext cx="0" cy="0"/>
          <a:chOff x="0" y="0"/>
          <a:chExt cx="0" cy="0"/>
        </a:xfrm>
      </p:grpSpPr>
      <p:sp>
        <p:nvSpPr>
          <p:cNvPr id="424" name="Google Shape;424;p15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25" name="Google Shape;425;p15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Blank">
  <p:cSld name="Blank 18">
    <p:spTree>
      <p:nvGrpSpPr>
        <p:cNvPr id="1" name="Shape 426"/>
        <p:cNvGrpSpPr/>
        <p:nvPr/>
      </p:nvGrpSpPr>
      <p:grpSpPr>
        <a:xfrm>
          <a:off x="0" y="0"/>
          <a:ext cx="0" cy="0"/>
          <a:chOff x="0" y="0"/>
          <a:chExt cx="0" cy="0"/>
        </a:xfrm>
      </p:grpSpPr>
      <p:sp>
        <p:nvSpPr>
          <p:cNvPr id="427" name="Google Shape;427;p15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18">
    <p:spTree>
      <p:nvGrpSpPr>
        <p:cNvPr id="1" name="Shape 428"/>
        <p:cNvGrpSpPr/>
        <p:nvPr/>
      </p:nvGrpSpPr>
      <p:grpSpPr>
        <a:xfrm>
          <a:off x="0" y="0"/>
          <a:ext cx="0" cy="0"/>
          <a:chOff x="0" y="0"/>
          <a:chExt cx="0" cy="0"/>
        </a:xfrm>
      </p:grpSpPr>
      <p:sp>
        <p:nvSpPr>
          <p:cNvPr id="429" name="Google Shape;429;p15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30" name="Google Shape;430;p156"/>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1" name="Google Shape;431;p15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49"/>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5" name="Google Shape;55;p49"/>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4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18">
    <p:spTree>
      <p:nvGrpSpPr>
        <p:cNvPr id="1" name="Shape 432"/>
        <p:cNvGrpSpPr/>
        <p:nvPr/>
      </p:nvGrpSpPr>
      <p:grpSpPr>
        <a:xfrm>
          <a:off x="0" y="0"/>
          <a:ext cx="0" cy="0"/>
          <a:chOff x="0" y="0"/>
          <a:chExt cx="0" cy="0"/>
        </a:xfrm>
      </p:grpSpPr>
      <p:sp>
        <p:nvSpPr>
          <p:cNvPr id="433" name="Google Shape;433;p157"/>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34" name="Google Shape;434;p157"/>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5" name="Google Shape;435;p15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itle and content">
  <p:cSld name="Title and content 20">
    <p:spTree>
      <p:nvGrpSpPr>
        <p:cNvPr id="1" name="Shape 436"/>
        <p:cNvGrpSpPr/>
        <p:nvPr/>
      </p:nvGrpSpPr>
      <p:grpSpPr>
        <a:xfrm>
          <a:off x="0" y="0"/>
          <a:ext cx="0" cy="0"/>
          <a:chOff x="0" y="0"/>
          <a:chExt cx="0" cy="0"/>
        </a:xfrm>
      </p:grpSpPr>
      <p:sp>
        <p:nvSpPr>
          <p:cNvPr id="437" name="Google Shape;437;p15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38" name="Google Shape;438;p158"/>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9" name="Google Shape;439;p15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Section header">
  <p:cSld name="Section header 20">
    <p:spTree>
      <p:nvGrpSpPr>
        <p:cNvPr id="1" name="Shape 440"/>
        <p:cNvGrpSpPr/>
        <p:nvPr/>
      </p:nvGrpSpPr>
      <p:grpSpPr>
        <a:xfrm>
          <a:off x="0" y="0"/>
          <a:ext cx="0" cy="0"/>
          <a:chOff x="0" y="0"/>
          <a:chExt cx="0" cy="0"/>
        </a:xfrm>
      </p:grpSpPr>
      <p:sp>
        <p:nvSpPr>
          <p:cNvPr id="441" name="Google Shape;441;p159"/>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42" name="Google Shape;442;p159"/>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43" name="Google Shape;443;p15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only">
  <p:cSld name="Title only 18">
    <p:spTree>
      <p:nvGrpSpPr>
        <p:cNvPr id="1" name="Shape 444"/>
        <p:cNvGrpSpPr/>
        <p:nvPr/>
      </p:nvGrpSpPr>
      <p:grpSpPr>
        <a:xfrm>
          <a:off x="0" y="0"/>
          <a:ext cx="0" cy="0"/>
          <a:chOff x="0" y="0"/>
          <a:chExt cx="0" cy="0"/>
        </a:xfrm>
      </p:grpSpPr>
      <p:sp>
        <p:nvSpPr>
          <p:cNvPr id="445" name="Google Shape;445;p16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46" name="Google Shape;446;p16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Blank">
  <p:cSld name="Blank 19">
    <p:spTree>
      <p:nvGrpSpPr>
        <p:cNvPr id="1" name="Shape 447"/>
        <p:cNvGrpSpPr/>
        <p:nvPr/>
      </p:nvGrpSpPr>
      <p:grpSpPr>
        <a:xfrm>
          <a:off x="0" y="0"/>
          <a:ext cx="0" cy="0"/>
          <a:chOff x="0" y="0"/>
          <a:chExt cx="0" cy="0"/>
        </a:xfrm>
      </p:grpSpPr>
      <p:sp>
        <p:nvSpPr>
          <p:cNvPr id="448" name="Google Shape;448;p16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19">
    <p:spTree>
      <p:nvGrpSpPr>
        <p:cNvPr id="1" name="Shape 449"/>
        <p:cNvGrpSpPr/>
        <p:nvPr/>
      </p:nvGrpSpPr>
      <p:grpSpPr>
        <a:xfrm>
          <a:off x="0" y="0"/>
          <a:ext cx="0" cy="0"/>
          <a:chOff x="0" y="0"/>
          <a:chExt cx="0" cy="0"/>
        </a:xfrm>
      </p:grpSpPr>
      <p:sp>
        <p:nvSpPr>
          <p:cNvPr id="450" name="Google Shape;450;p16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51" name="Google Shape;451;p162"/>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52" name="Google Shape;452;p16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19">
    <p:spTree>
      <p:nvGrpSpPr>
        <p:cNvPr id="1" name="Shape 453"/>
        <p:cNvGrpSpPr/>
        <p:nvPr/>
      </p:nvGrpSpPr>
      <p:grpSpPr>
        <a:xfrm>
          <a:off x="0" y="0"/>
          <a:ext cx="0" cy="0"/>
          <a:chOff x="0" y="0"/>
          <a:chExt cx="0" cy="0"/>
        </a:xfrm>
      </p:grpSpPr>
      <p:sp>
        <p:nvSpPr>
          <p:cNvPr id="454" name="Google Shape;454;p163"/>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55" name="Google Shape;455;p163"/>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56" name="Google Shape;456;p16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and content">
  <p:cSld name="Title and content 21">
    <p:spTree>
      <p:nvGrpSpPr>
        <p:cNvPr id="1" name="Shape 457"/>
        <p:cNvGrpSpPr/>
        <p:nvPr/>
      </p:nvGrpSpPr>
      <p:grpSpPr>
        <a:xfrm>
          <a:off x="0" y="0"/>
          <a:ext cx="0" cy="0"/>
          <a:chOff x="0" y="0"/>
          <a:chExt cx="0" cy="0"/>
        </a:xfrm>
      </p:grpSpPr>
      <p:sp>
        <p:nvSpPr>
          <p:cNvPr id="458" name="Google Shape;458;p16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59" name="Google Shape;459;p164"/>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0" name="Google Shape;460;p16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Section header">
  <p:cSld name="Section header 21">
    <p:spTree>
      <p:nvGrpSpPr>
        <p:cNvPr id="1" name="Shape 461"/>
        <p:cNvGrpSpPr/>
        <p:nvPr/>
      </p:nvGrpSpPr>
      <p:grpSpPr>
        <a:xfrm>
          <a:off x="0" y="0"/>
          <a:ext cx="0" cy="0"/>
          <a:chOff x="0" y="0"/>
          <a:chExt cx="0" cy="0"/>
        </a:xfrm>
      </p:grpSpPr>
      <p:sp>
        <p:nvSpPr>
          <p:cNvPr id="462" name="Google Shape;462;p165"/>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63" name="Google Shape;463;p165"/>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4" name="Google Shape;464;p16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only">
  <p:cSld name="Title only 19">
    <p:spTree>
      <p:nvGrpSpPr>
        <p:cNvPr id="1" name="Shape 465"/>
        <p:cNvGrpSpPr/>
        <p:nvPr/>
      </p:nvGrpSpPr>
      <p:grpSpPr>
        <a:xfrm>
          <a:off x="0" y="0"/>
          <a:ext cx="0" cy="0"/>
          <a:chOff x="0" y="0"/>
          <a:chExt cx="0" cy="0"/>
        </a:xfrm>
      </p:grpSpPr>
      <p:sp>
        <p:nvSpPr>
          <p:cNvPr id="466" name="Google Shape;466;p16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67" name="Google Shape;467;p16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9" name="Google Shape;59;p50"/>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0" name="Google Shape;60;p5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Blank">
  <p:cSld name="Blank 20">
    <p:spTree>
      <p:nvGrpSpPr>
        <p:cNvPr id="1" name="Shape 468"/>
        <p:cNvGrpSpPr/>
        <p:nvPr/>
      </p:nvGrpSpPr>
      <p:grpSpPr>
        <a:xfrm>
          <a:off x="0" y="0"/>
          <a:ext cx="0" cy="0"/>
          <a:chOff x="0" y="0"/>
          <a:chExt cx="0" cy="0"/>
        </a:xfrm>
      </p:grpSpPr>
      <p:sp>
        <p:nvSpPr>
          <p:cNvPr id="469" name="Google Shape;469;p16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0">
    <p:spTree>
      <p:nvGrpSpPr>
        <p:cNvPr id="1" name="Shape 470"/>
        <p:cNvGrpSpPr/>
        <p:nvPr/>
      </p:nvGrpSpPr>
      <p:grpSpPr>
        <a:xfrm>
          <a:off x="0" y="0"/>
          <a:ext cx="0" cy="0"/>
          <a:chOff x="0" y="0"/>
          <a:chExt cx="0" cy="0"/>
        </a:xfrm>
      </p:grpSpPr>
      <p:sp>
        <p:nvSpPr>
          <p:cNvPr id="471" name="Google Shape;471;p16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72" name="Google Shape;472;p168"/>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3" name="Google Shape;473;p16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0">
    <p:spTree>
      <p:nvGrpSpPr>
        <p:cNvPr id="1" name="Shape 474"/>
        <p:cNvGrpSpPr/>
        <p:nvPr/>
      </p:nvGrpSpPr>
      <p:grpSpPr>
        <a:xfrm>
          <a:off x="0" y="0"/>
          <a:ext cx="0" cy="0"/>
          <a:chOff x="0" y="0"/>
          <a:chExt cx="0" cy="0"/>
        </a:xfrm>
      </p:grpSpPr>
      <p:sp>
        <p:nvSpPr>
          <p:cNvPr id="475" name="Google Shape;475;p169"/>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76" name="Google Shape;476;p169"/>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7" name="Google Shape;477;p16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itle and content">
  <p:cSld name="Title and content 22">
    <p:spTree>
      <p:nvGrpSpPr>
        <p:cNvPr id="1" name="Shape 478"/>
        <p:cNvGrpSpPr/>
        <p:nvPr/>
      </p:nvGrpSpPr>
      <p:grpSpPr>
        <a:xfrm>
          <a:off x="0" y="0"/>
          <a:ext cx="0" cy="0"/>
          <a:chOff x="0" y="0"/>
          <a:chExt cx="0" cy="0"/>
        </a:xfrm>
      </p:grpSpPr>
      <p:sp>
        <p:nvSpPr>
          <p:cNvPr id="479" name="Google Shape;479;p17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80" name="Google Shape;480;p170"/>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81" name="Google Shape;481;p17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Section header">
  <p:cSld name="Section header 22">
    <p:spTree>
      <p:nvGrpSpPr>
        <p:cNvPr id="1" name="Shape 482"/>
        <p:cNvGrpSpPr/>
        <p:nvPr/>
      </p:nvGrpSpPr>
      <p:grpSpPr>
        <a:xfrm>
          <a:off x="0" y="0"/>
          <a:ext cx="0" cy="0"/>
          <a:chOff x="0" y="0"/>
          <a:chExt cx="0" cy="0"/>
        </a:xfrm>
      </p:grpSpPr>
      <p:sp>
        <p:nvSpPr>
          <p:cNvPr id="483" name="Google Shape;483;p171"/>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84" name="Google Shape;484;p171"/>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85" name="Google Shape;485;p17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itle only">
  <p:cSld name="Title only 20">
    <p:spTree>
      <p:nvGrpSpPr>
        <p:cNvPr id="1" name="Shape 486"/>
        <p:cNvGrpSpPr/>
        <p:nvPr/>
      </p:nvGrpSpPr>
      <p:grpSpPr>
        <a:xfrm>
          <a:off x="0" y="0"/>
          <a:ext cx="0" cy="0"/>
          <a:chOff x="0" y="0"/>
          <a:chExt cx="0" cy="0"/>
        </a:xfrm>
      </p:grpSpPr>
      <p:sp>
        <p:nvSpPr>
          <p:cNvPr id="487" name="Google Shape;487;p17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88" name="Google Shape;488;p17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Blank">
  <p:cSld name="Blank 21">
    <p:spTree>
      <p:nvGrpSpPr>
        <p:cNvPr id="1" name="Shape 489"/>
        <p:cNvGrpSpPr/>
        <p:nvPr/>
      </p:nvGrpSpPr>
      <p:grpSpPr>
        <a:xfrm>
          <a:off x="0" y="0"/>
          <a:ext cx="0" cy="0"/>
          <a:chOff x="0" y="0"/>
          <a:chExt cx="0" cy="0"/>
        </a:xfrm>
      </p:grpSpPr>
      <p:sp>
        <p:nvSpPr>
          <p:cNvPr id="490" name="Google Shape;490;p17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1">
    <p:spTree>
      <p:nvGrpSpPr>
        <p:cNvPr id="1" name="Shape 491"/>
        <p:cNvGrpSpPr/>
        <p:nvPr/>
      </p:nvGrpSpPr>
      <p:grpSpPr>
        <a:xfrm>
          <a:off x="0" y="0"/>
          <a:ext cx="0" cy="0"/>
          <a:chOff x="0" y="0"/>
          <a:chExt cx="0" cy="0"/>
        </a:xfrm>
      </p:grpSpPr>
      <p:sp>
        <p:nvSpPr>
          <p:cNvPr id="492" name="Google Shape;492;p17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93" name="Google Shape;493;p174"/>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94" name="Google Shape;494;p17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1">
    <p:spTree>
      <p:nvGrpSpPr>
        <p:cNvPr id="1" name="Shape 495"/>
        <p:cNvGrpSpPr/>
        <p:nvPr/>
      </p:nvGrpSpPr>
      <p:grpSpPr>
        <a:xfrm>
          <a:off x="0" y="0"/>
          <a:ext cx="0" cy="0"/>
          <a:chOff x="0" y="0"/>
          <a:chExt cx="0" cy="0"/>
        </a:xfrm>
      </p:grpSpPr>
      <p:sp>
        <p:nvSpPr>
          <p:cNvPr id="496" name="Google Shape;496;p175"/>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497" name="Google Shape;497;p175"/>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98" name="Google Shape;498;p17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and content">
  <p:cSld name="Title and content 23">
    <p:spTree>
      <p:nvGrpSpPr>
        <p:cNvPr id="1" name="Shape 499"/>
        <p:cNvGrpSpPr/>
        <p:nvPr/>
      </p:nvGrpSpPr>
      <p:grpSpPr>
        <a:xfrm>
          <a:off x="0" y="0"/>
          <a:ext cx="0" cy="0"/>
          <a:chOff x="0" y="0"/>
          <a:chExt cx="0" cy="0"/>
        </a:xfrm>
      </p:grpSpPr>
      <p:sp>
        <p:nvSpPr>
          <p:cNvPr id="500" name="Google Shape;500;p17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01" name="Google Shape;501;p176"/>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2" name="Google Shape;502;p17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2">
    <p:spTree>
      <p:nvGrpSpPr>
        <p:cNvPr id="1" name="Shape 61"/>
        <p:cNvGrpSpPr/>
        <p:nvPr/>
      </p:nvGrpSpPr>
      <p:grpSpPr>
        <a:xfrm>
          <a:off x="0" y="0"/>
          <a:ext cx="0" cy="0"/>
          <a:chOff x="0" y="0"/>
          <a:chExt cx="0" cy="0"/>
        </a:xfrm>
      </p:grpSpPr>
      <p:sp>
        <p:nvSpPr>
          <p:cNvPr id="62" name="Google Shape;62;p51"/>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3" name="Google Shape;63;p51"/>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4" name="Google Shape;64;p5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Section header">
  <p:cSld name="Section header 23">
    <p:spTree>
      <p:nvGrpSpPr>
        <p:cNvPr id="1" name="Shape 503"/>
        <p:cNvGrpSpPr/>
        <p:nvPr/>
      </p:nvGrpSpPr>
      <p:grpSpPr>
        <a:xfrm>
          <a:off x="0" y="0"/>
          <a:ext cx="0" cy="0"/>
          <a:chOff x="0" y="0"/>
          <a:chExt cx="0" cy="0"/>
        </a:xfrm>
      </p:grpSpPr>
      <p:sp>
        <p:nvSpPr>
          <p:cNvPr id="504" name="Google Shape;504;p177"/>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05" name="Google Shape;505;p177"/>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6" name="Google Shape;506;p17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 only">
  <p:cSld name="Title only 21">
    <p:spTree>
      <p:nvGrpSpPr>
        <p:cNvPr id="1" name="Shape 507"/>
        <p:cNvGrpSpPr/>
        <p:nvPr/>
      </p:nvGrpSpPr>
      <p:grpSpPr>
        <a:xfrm>
          <a:off x="0" y="0"/>
          <a:ext cx="0" cy="0"/>
          <a:chOff x="0" y="0"/>
          <a:chExt cx="0" cy="0"/>
        </a:xfrm>
      </p:grpSpPr>
      <p:sp>
        <p:nvSpPr>
          <p:cNvPr id="508" name="Google Shape;508;p17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09" name="Google Shape;509;p17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Blank">
  <p:cSld name="Blank 22">
    <p:spTree>
      <p:nvGrpSpPr>
        <p:cNvPr id="1" name="Shape 510"/>
        <p:cNvGrpSpPr/>
        <p:nvPr/>
      </p:nvGrpSpPr>
      <p:grpSpPr>
        <a:xfrm>
          <a:off x="0" y="0"/>
          <a:ext cx="0" cy="0"/>
          <a:chOff x="0" y="0"/>
          <a:chExt cx="0" cy="0"/>
        </a:xfrm>
      </p:grpSpPr>
      <p:sp>
        <p:nvSpPr>
          <p:cNvPr id="511" name="Google Shape;511;p17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2">
    <p:spTree>
      <p:nvGrpSpPr>
        <p:cNvPr id="1" name="Shape 512"/>
        <p:cNvGrpSpPr/>
        <p:nvPr/>
      </p:nvGrpSpPr>
      <p:grpSpPr>
        <a:xfrm>
          <a:off x="0" y="0"/>
          <a:ext cx="0" cy="0"/>
          <a:chOff x="0" y="0"/>
          <a:chExt cx="0" cy="0"/>
        </a:xfrm>
      </p:grpSpPr>
      <p:sp>
        <p:nvSpPr>
          <p:cNvPr id="513" name="Google Shape;513;p18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14" name="Google Shape;514;p180"/>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15" name="Google Shape;515;p18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2">
    <p:spTree>
      <p:nvGrpSpPr>
        <p:cNvPr id="1" name="Shape 516"/>
        <p:cNvGrpSpPr/>
        <p:nvPr/>
      </p:nvGrpSpPr>
      <p:grpSpPr>
        <a:xfrm>
          <a:off x="0" y="0"/>
          <a:ext cx="0" cy="0"/>
          <a:chOff x="0" y="0"/>
          <a:chExt cx="0" cy="0"/>
        </a:xfrm>
      </p:grpSpPr>
      <p:sp>
        <p:nvSpPr>
          <p:cNvPr id="517" name="Google Shape;517;p181"/>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18" name="Google Shape;518;p181"/>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19" name="Google Shape;519;p18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Title and content">
  <p:cSld name="Title and content 24">
    <p:spTree>
      <p:nvGrpSpPr>
        <p:cNvPr id="1" name="Shape 520"/>
        <p:cNvGrpSpPr/>
        <p:nvPr/>
      </p:nvGrpSpPr>
      <p:grpSpPr>
        <a:xfrm>
          <a:off x="0" y="0"/>
          <a:ext cx="0" cy="0"/>
          <a:chOff x="0" y="0"/>
          <a:chExt cx="0" cy="0"/>
        </a:xfrm>
      </p:grpSpPr>
      <p:sp>
        <p:nvSpPr>
          <p:cNvPr id="521" name="Google Shape;521;p18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22" name="Google Shape;522;p182"/>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23" name="Google Shape;523;p18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Section header">
  <p:cSld name="Section header 24">
    <p:spTree>
      <p:nvGrpSpPr>
        <p:cNvPr id="1" name="Shape 524"/>
        <p:cNvGrpSpPr/>
        <p:nvPr/>
      </p:nvGrpSpPr>
      <p:grpSpPr>
        <a:xfrm>
          <a:off x="0" y="0"/>
          <a:ext cx="0" cy="0"/>
          <a:chOff x="0" y="0"/>
          <a:chExt cx="0" cy="0"/>
        </a:xfrm>
      </p:grpSpPr>
      <p:sp>
        <p:nvSpPr>
          <p:cNvPr id="525" name="Google Shape;525;p183"/>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26" name="Google Shape;526;p183"/>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27" name="Google Shape;527;p18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Title only">
  <p:cSld name="Title only 22">
    <p:spTree>
      <p:nvGrpSpPr>
        <p:cNvPr id="1" name="Shape 528"/>
        <p:cNvGrpSpPr/>
        <p:nvPr/>
      </p:nvGrpSpPr>
      <p:grpSpPr>
        <a:xfrm>
          <a:off x="0" y="0"/>
          <a:ext cx="0" cy="0"/>
          <a:chOff x="0" y="0"/>
          <a:chExt cx="0" cy="0"/>
        </a:xfrm>
      </p:grpSpPr>
      <p:sp>
        <p:nvSpPr>
          <p:cNvPr id="529" name="Google Shape;529;p18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30" name="Google Shape;530;p18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Blank">
  <p:cSld name="Blank 23">
    <p:spTree>
      <p:nvGrpSpPr>
        <p:cNvPr id="1" name="Shape 531"/>
        <p:cNvGrpSpPr/>
        <p:nvPr/>
      </p:nvGrpSpPr>
      <p:grpSpPr>
        <a:xfrm>
          <a:off x="0" y="0"/>
          <a:ext cx="0" cy="0"/>
          <a:chOff x="0" y="0"/>
          <a:chExt cx="0" cy="0"/>
        </a:xfrm>
      </p:grpSpPr>
      <p:sp>
        <p:nvSpPr>
          <p:cNvPr id="532" name="Google Shape;532;p18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3">
    <p:spTree>
      <p:nvGrpSpPr>
        <p:cNvPr id="1" name="Shape 533"/>
        <p:cNvGrpSpPr/>
        <p:nvPr/>
      </p:nvGrpSpPr>
      <p:grpSpPr>
        <a:xfrm>
          <a:off x="0" y="0"/>
          <a:ext cx="0" cy="0"/>
          <a:chOff x="0" y="0"/>
          <a:chExt cx="0" cy="0"/>
        </a:xfrm>
      </p:grpSpPr>
      <p:sp>
        <p:nvSpPr>
          <p:cNvPr id="534" name="Google Shape;534;p18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35" name="Google Shape;535;p186"/>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36" name="Google Shape;536;p18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p:cSld name="Section header 2">
    <p:spTree>
      <p:nvGrpSpPr>
        <p:cNvPr id="1" name="Shape 65"/>
        <p:cNvGrpSpPr/>
        <p:nvPr/>
      </p:nvGrpSpPr>
      <p:grpSpPr>
        <a:xfrm>
          <a:off x="0" y="0"/>
          <a:ext cx="0" cy="0"/>
          <a:chOff x="0" y="0"/>
          <a:chExt cx="0" cy="0"/>
        </a:xfrm>
      </p:grpSpPr>
      <p:sp>
        <p:nvSpPr>
          <p:cNvPr id="66" name="Google Shape;66;p52"/>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7" name="Google Shape;67;p52"/>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 name="Google Shape;68;p5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3">
    <p:spTree>
      <p:nvGrpSpPr>
        <p:cNvPr id="1" name="Shape 537"/>
        <p:cNvGrpSpPr/>
        <p:nvPr/>
      </p:nvGrpSpPr>
      <p:grpSpPr>
        <a:xfrm>
          <a:off x="0" y="0"/>
          <a:ext cx="0" cy="0"/>
          <a:chOff x="0" y="0"/>
          <a:chExt cx="0" cy="0"/>
        </a:xfrm>
      </p:grpSpPr>
      <p:sp>
        <p:nvSpPr>
          <p:cNvPr id="538" name="Google Shape;538;p187"/>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39" name="Google Shape;539;p187"/>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40" name="Google Shape;540;p18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Title and content">
  <p:cSld name="Title and content 25">
    <p:spTree>
      <p:nvGrpSpPr>
        <p:cNvPr id="1" name="Shape 541"/>
        <p:cNvGrpSpPr/>
        <p:nvPr/>
      </p:nvGrpSpPr>
      <p:grpSpPr>
        <a:xfrm>
          <a:off x="0" y="0"/>
          <a:ext cx="0" cy="0"/>
          <a:chOff x="0" y="0"/>
          <a:chExt cx="0" cy="0"/>
        </a:xfrm>
      </p:grpSpPr>
      <p:sp>
        <p:nvSpPr>
          <p:cNvPr id="542" name="Google Shape;542;p18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43" name="Google Shape;543;p188"/>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44" name="Google Shape;544;p18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Section header">
  <p:cSld name="Section header 25">
    <p:spTree>
      <p:nvGrpSpPr>
        <p:cNvPr id="1" name="Shape 545"/>
        <p:cNvGrpSpPr/>
        <p:nvPr/>
      </p:nvGrpSpPr>
      <p:grpSpPr>
        <a:xfrm>
          <a:off x="0" y="0"/>
          <a:ext cx="0" cy="0"/>
          <a:chOff x="0" y="0"/>
          <a:chExt cx="0" cy="0"/>
        </a:xfrm>
      </p:grpSpPr>
      <p:sp>
        <p:nvSpPr>
          <p:cNvPr id="546" name="Google Shape;546;p189"/>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47" name="Google Shape;547;p189"/>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48" name="Google Shape;548;p18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Title only">
  <p:cSld name="Title only 23">
    <p:spTree>
      <p:nvGrpSpPr>
        <p:cNvPr id="1" name="Shape 549"/>
        <p:cNvGrpSpPr/>
        <p:nvPr/>
      </p:nvGrpSpPr>
      <p:grpSpPr>
        <a:xfrm>
          <a:off x="0" y="0"/>
          <a:ext cx="0" cy="0"/>
          <a:chOff x="0" y="0"/>
          <a:chExt cx="0" cy="0"/>
        </a:xfrm>
      </p:grpSpPr>
      <p:sp>
        <p:nvSpPr>
          <p:cNvPr id="550" name="Google Shape;550;p19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51" name="Google Shape;551;p19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Blank">
  <p:cSld name="Blank 24">
    <p:spTree>
      <p:nvGrpSpPr>
        <p:cNvPr id="1" name="Shape 552"/>
        <p:cNvGrpSpPr/>
        <p:nvPr/>
      </p:nvGrpSpPr>
      <p:grpSpPr>
        <a:xfrm>
          <a:off x="0" y="0"/>
          <a:ext cx="0" cy="0"/>
          <a:chOff x="0" y="0"/>
          <a:chExt cx="0" cy="0"/>
        </a:xfrm>
      </p:grpSpPr>
      <p:sp>
        <p:nvSpPr>
          <p:cNvPr id="553" name="Google Shape;553;p19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4">
    <p:spTree>
      <p:nvGrpSpPr>
        <p:cNvPr id="1" name="Shape 554"/>
        <p:cNvGrpSpPr/>
        <p:nvPr/>
      </p:nvGrpSpPr>
      <p:grpSpPr>
        <a:xfrm>
          <a:off x="0" y="0"/>
          <a:ext cx="0" cy="0"/>
          <a:chOff x="0" y="0"/>
          <a:chExt cx="0" cy="0"/>
        </a:xfrm>
      </p:grpSpPr>
      <p:sp>
        <p:nvSpPr>
          <p:cNvPr id="555" name="Google Shape;555;p19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56" name="Google Shape;556;p192"/>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7" name="Google Shape;557;p19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4">
    <p:spTree>
      <p:nvGrpSpPr>
        <p:cNvPr id="1" name="Shape 558"/>
        <p:cNvGrpSpPr/>
        <p:nvPr/>
      </p:nvGrpSpPr>
      <p:grpSpPr>
        <a:xfrm>
          <a:off x="0" y="0"/>
          <a:ext cx="0" cy="0"/>
          <a:chOff x="0" y="0"/>
          <a:chExt cx="0" cy="0"/>
        </a:xfrm>
      </p:grpSpPr>
      <p:sp>
        <p:nvSpPr>
          <p:cNvPr id="559" name="Google Shape;559;p193"/>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60" name="Google Shape;560;p193"/>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1" name="Google Shape;561;p19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Title and content">
  <p:cSld name="Title and content 26">
    <p:spTree>
      <p:nvGrpSpPr>
        <p:cNvPr id="1" name="Shape 562"/>
        <p:cNvGrpSpPr/>
        <p:nvPr/>
      </p:nvGrpSpPr>
      <p:grpSpPr>
        <a:xfrm>
          <a:off x="0" y="0"/>
          <a:ext cx="0" cy="0"/>
          <a:chOff x="0" y="0"/>
          <a:chExt cx="0" cy="0"/>
        </a:xfrm>
      </p:grpSpPr>
      <p:sp>
        <p:nvSpPr>
          <p:cNvPr id="563" name="Google Shape;563;p19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64" name="Google Shape;564;p194"/>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5" name="Google Shape;565;p19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Section header">
  <p:cSld name="Section header 26">
    <p:spTree>
      <p:nvGrpSpPr>
        <p:cNvPr id="1" name="Shape 566"/>
        <p:cNvGrpSpPr/>
        <p:nvPr/>
      </p:nvGrpSpPr>
      <p:grpSpPr>
        <a:xfrm>
          <a:off x="0" y="0"/>
          <a:ext cx="0" cy="0"/>
          <a:chOff x="0" y="0"/>
          <a:chExt cx="0" cy="0"/>
        </a:xfrm>
      </p:grpSpPr>
      <p:sp>
        <p:nvSpPr>
          <p:cNvPr id="567" name="Google Shape;567;p195"/>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68" name="Google Shape;568;p195"/>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9" name="Google Shape;569;p19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Title only">
  <p:cSld name="Title only 24">
    <p:spTree>
      <p:nvGrpSpPr>
        <p:cNvPr id="1" name="Shape 570"/>
        <p:cNvGrpSpPr/>
        <p:nvPr/>
      </p:nvGrpSpPr>
      <p:grpSpPr>
        <a:xfrm>
          <a:off x="0" y="0"/>
          <a:ext cx="0" cy="0"/>
          <a:chOff x="0" y="0"/>
          <a:chExt cx="0" cy="0"/>
        </a:xfrm>
      </p:grpSpPr>
      <p:sp>
        <p:nvSpPr>
          <p:cNvPr id="571" name="Google Shape;571;p19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72" name="Google Shape;572;p19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9"/>
        <p:cNvGrpSpPr/>
        <p:nvPr/>
      </p:nvGrpSpPr>
      <p:grpSpPr>
        <a:xfrm>
          <a:off x="0" y="0"/>
          <a:ext cx="0" cy="0"/>
          <a:chOff x="0" y="0"/>
          <a:chExt cx="0" cy="0"/>
        </a:xfrm>
      </p:grpSpPr>
      <p:sp>
        <p:nvSpPr>
          <p:cNvPr id="70" name="Google Shape;70;p5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Blank">
  <p:cSld name="Blank 25">
    <p:spTree>
      <p:nvGrpSpPr>
        <p:cNvPr id="1" name="Shape 573"/>
        <p:cNvGrpSpPr/>
        <p:nvPr/>
      </p:nvGrpSpPr>
      <p:grpSpPr>
        <a:xfrm>
          <a:off x="0" y="0"/>
          <a:ext cx="0" cy="0"/>
          <a:chOff x="0" y="0"/>
          <a:chExt cx="0" cy="0"/>
        </a:xfrm>
      </p:grpSpPr>
      <p:sp>
        <p:nvSpPr>
          <p:cNvPr id="574" name="Google Shape;574;p19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5">
    <p:spTree>
      <p:nvGrpSpPr>
        <p:cNvPr id="1" name="Shape 575"/>
        <p:cNvGrpSpPr/>
        <p:nvPr/>
      </p:nvGrpSpPr>
      <p:grpSpPr>
        <a:xfrm>
          <a:off x="0" y="0"/>
          <a:ext cx="0" cy="0"/>
          <a:chOff x="0" y="0"/>
          <a:chExt cx="0" cy="0"/>
        </a:xfrm>
      </p:grpSpPr>
      <p:sp>
        <p:nvSpPr>
          <p:cNvPr id="576" name="Google Shape;576;p19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77" name="Google Shape;577;p198"/>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78" name="Google Shape;578;p19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5">
    <p:spTree>
      <p:nvGrpSpPr>
        <p:cNvPr id="1" name="Shape 579"/>
        <p:cNvGrpSpPr/>
        <p:nvPr/>
      </p:nvGrpSpPr>
      <p:grpSpPr>
        <a:xfrm>
          <a:off x="0" y="0"/>
          <a:ext cx="0" cy="0"/>
          <a:chOff x="0" y="0"/>
          <a:chExt cx="0" cy="0"/>
        </a:xfrm>
      </p:grpSpPr>
      <p:sp>
        <p:nvSpPr>
          <p:cNvPr id="580" name="Google Shape;580;p199"/>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81" name="Google Shape;581;p199"/>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82" name="Google Shape;582;p19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Title and content">
  <p:cSld name="Title and content 27">
    <p:spTree>
      <p:nvGrpSpPr>
        <p:cNvPr id="1" name="Shape 583"/>
        <p:cNvGrpSpPr/>
        <p:nvPr/>
      </p:nvGrpSpPr>
      <p:grpSpPr>
        <a:xfrm>
          <a:off x="0" y="0"/>
          <a:ext cx="0" cy="0"/>
          <a:chOff x="0" y="0"/>
          <a:chExt cx="0" cy="0"/>
        </a:xfrm>
      </p:grpSpPr>
      <p:sp>
        <p:nvSpPr>
          <p:cNvPr id="584" name="Google Shape;584;p20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85" name="Google Shape;585;p200"/>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86" name="Google Shape;586;p20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Section header">
  <p:cSld name="Section header 27">
    <p:spTree>
      <p:nvGrpSpPr>
        <p:cNvPr id="1" name="Shape 587"/>
        <p:cNvGrpSpPr/>
        <p:nvPr/>
      </p:nvGrpSpPr>
      <p:grpSpPr>
        <a:xfrm>
          <a:off x="0" y="0"/>
          <a:ext cx="0" cy="0"/>
          <a:chOff x="0" y="0"/>
          <a:chExt cx="0" cy="0"/>
        </a:xfrm>
      </p:grpSpPr>
      <p:sp>
        <p:nvSpPr>
          <p:cNvPr id="588" name="Google Shape;588;p201"/>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89" name="Google Shape;589;p201"/>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90" name="Google Shape;590;p20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Title only">
  <p:cSld name="Title only 25">
    <p:spTree>
      <p:nvGrpSpPr>
        <p:cNvPr id="1" name="Shape 591"/>
        <p:cNvGrpSpPr/>
        <p:nvPr/>
      </p:nvGrpSpPr>
      <p:grpSpPr>
        <a:xfrm>
          <a:off x="0" y="0"/>
          <a:ext cx="0" cy="0"/>
          <a:chOff x="0" y="0"/>
          <a:chExt cx="0" cy="0"/>
        </a:xfrm>
      </p:grpSpPr>
      <p:sp>
        <p:nvSpPr>
          <p:cNvPr id="592" name="Google Shape;592;p20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93" name="Google Shape;593;p20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Blank">
  <p:cSld name="Blank 26">
    <p:spTree>
      <p:nvGrpSpPr>
        <p:cNvPr id="1" name="Shape 594"/>
        <p:cNvGrpSpPr/>
        <p:nvPr/>
      </p:nvGrpSpPr>
      <p:grpSpPr>
        <a:xfrm>
          <a:off x="0" y="0"/>
          <a:ext cx="0" cy="0"/>
          <a:chOff x="0" y="0"/>
          <a:chExt cx="0" cy="0"/>
        </a:xfrm>
      </p:grpSpPr>
      <p:sp>
        <p:nvSpPr>
          <p:cNvPr id="595" name="Google Shape;595;p20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6">
    <p:spTree>
      <p:nvGrpSpPr>
        <p:cNvPr id="1" name="Shape 596"/>
        <p:cNvGrpSpPr/>
        <p:nvPr/>
      </p:nvGrpSpPr>
      <p:grpSpPr>
        <a:xfrm>
          <a:off x="0" y="0"/>
          <a:ext cx="0" cy="0"/>
          <a:chOff x="0" y="0"/>
          <a:chExt cx="0" cy="0"/>
        </a:xfrm>
      </p:grpSpPr>
      <p:sp>
        <p:nvSpPr>
          <p:cNvPr id="597" name="Google Shape;597;p20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598" name="Google Shape;598;p204"/>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99" name="Google Shape;599;p20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6">
    <p:spTree>
      <p:nvGrpSpPr>
        <p:cNvPr id="1" name="Shape 600"/>
        <p:cNvGrpSpPr/>
        <p:nvPr/>
      </p:nvGrpSpPr>
      <p:grpSpPr>
        <a:xfrm>
          <a:off x="0" y="0"/>
          <a:ext cx="0" cy="0"/>
          <a:chOff x="0" y="0"/>
          <a:chExt cx="0" cy="0"/>
        </a:xfrm>
      </p:grpSpPr>
      <p:sp>
        <p:nvSpPr>
          <p:cNvPr id="601" name="Google Shape;601;p205"/>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02" name="Google Shape;602;p205"/>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03" name="Google Shape;603;p20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Title and content">
  <p:cSld name="Title and content 28">
    <p:spTree>
      <p:nvGrpSpPr>
        <p:cNvPr id="1" name="Shape 604"/>
        <p:cNvGrpSpPr/>
        <p:nvPr/>
      </p:nvGrpSpPr>
      <p:grpSpPr>
        <a:xfrm>
          <a:off x="0" y="0"/>
          <a:ext cx="0" cy="0"/>
          <a:chOff x="0" y="0"/>
          <a:chExt cx="0" cy="0"/>
        </a:xfrm>
      </p:grpSpPr>
      <p:sp>
        <p:nvSpPr>
          <p:cNvPr id="605" name="Google Shape;605;p20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06" name="Google Shape;606;p206"/>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07" name="Google Shape;607;p20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71"/>
        <p:cNvGrpSpPr/>
        <p:nvPr/>
      </p:nvGrpSpPr>
      <p:grpSpPr>
        <a:xfrm>
          <a:off x="0" y="0"/>
          <a:ext cx="0" cy="0"/>
          <a:chOff x="0" y="0"/>
          <a:chExt cx="0" cy="0"/>
        </a:xfrm>
      </p:grpSpPr>
      <p:sp>
        <p:nvSpPr>
          <p:cNvPr id="72" name="Google Shape;72;p5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73" name="Google Shape;73;p54"/>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4" name="Google Shape;74;p5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Section header">
  <p:cSld name="Section header 28">
    <p:spTree>
      <p:nvGrpSpPr>
        <p:cNvPr id="1" name="Shape 608"/>
        <p:cNvGrpSpPr/>
        <p:nvPr/>
      </p:nvGrpSpPr>
      <p:grpSpPr>
        <a:xfrm>
          <a:off x="0" y="0"/>
          <a:ext cx="0" cy="0"/>
          <a:chOff x="0" y="0"/>
          <a:chExt cx="0" cy="0"/>
        </a:xfrm>
      </p:grpSpPr>
      <p:sp>
        <p:nvSpPr>
          <p:cNvPr id="609" name="Google Shape;609;p207"/>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10" name="Google Shape;610;p207"/>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1" name="Google Shape;611;p20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Title only">
  <p:cSld name="Title only 26">
    <p:spTree>
      <p:nvGrpSpPr>
        <p:cNvPr id="1" name="Shape 612"/>
        <p:cNvGrpSpPr/>
        <p:nvPr/>
      </p:nvGrpSpPr>
      <p:grpSpPr>
        <a:xfrm>
          <a:off x="0" y="0"/>
          <a:ext cx="0" cy="0"/>
          <a:chOff x="0" y="0"/>
          <a:chExt cx="0" cy="0"/>
        </a:xfrm>
      </p:grpSpPr>
      <p:sp>
        <p:nvSpPr>
          <p:cNvPr id="613" name="Google Shape;613;p20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14" name="Google Shape;614;p20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Blank">
  <p:cSld name="Blank 27">
    <p:spTree>
      <p:nvGrpSpPr>
        <p:cNvPr id="1" name="Shape 615"/>
        <p:cNvGrpSpPr/>
        <p:nvPr/>
      </p:nvGrpSpPr>
      <p:grpSpPr>
        <a:xfrm>
          <a:off x="0" y="0"/>
          <a:ext cx="0" cy="0"/>
          <a:chOff x="0" y="0"/>
          <a:chExt cx="0" cy="0"/>
        </a:xfrm>
      </p:grpSpPr>
      <p:sp>
        <p:nvSpPr>
          <p:cNvPr id="616" name="Google Shape;616;p20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7">
    <p:spTree>
      <p:nvGrpSpPr>
        <p:cNvPr id="1" name="Shape 617"/>
        <p:cNvGrpSpPr/>
        <p:nvPr/>
      </p:nvGrpSpPr>
      <p:grpSpPr>
        <a:xfrm>
          <a:off x="0" y="0"/>
          <a:ext cx="0" cy="0"/>
          <a:chOff x="0" y="0"/>
          <a:chExt cx="0" cy="0"/>
        </a:xfrm>
      </p:grpSpPr>
      <p:sp>
        <p:nvSpPr>
          <p:cNvPr id="618" name="Google Shape;618;p21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19" name="Google Shape;619;p210"/>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20" name="Google Shape;620;p21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7">
    <p:spTree>
      <p:nvGrpSpPr>
        <p:cNvPr id="1" name="Shape 621"/>
        <p:cNvGrpSpPr/>
        <p:nvPr/>
      </p:nvGrpSpPr>
      <p:grpSpPr>
        <a:xfrm>
          <a:off x="0" y="0"/>
          <a:ext cx="0" cy="0"/>
          <a:chOff x="0" y="0"/>
          <a:chExt cx="0" cy="0"/>
        </a:xfrm>
      </p:grpSpPr>
      <p:sp>
        <p:nvSpPr>
          <p:cNvPr id="622" name="Google Shape;622;p211"/>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23" name="Google Shape;623;p211"/>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24" name="Google Shape;624;p21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Title and content">
  <p:cSld name="Title and content 29">
    <p:spTree>
      <p:nvGrpSpPr>
        <p:cNvPr id="1" name="Shape 625"/>
        <p:cNvGrpSpPr/>
        <p:nvPr/>
      </p:nvGrpSpPr>
      <p:grpSpPr>
        <a:xfrm>
          <a:off x="0" y="0"/>
          <a:ext cx="0" cy="0"/>
          <a:chOff x="0" y="0"/>
          <a:chExt cx="0" cy="0"/>
        </a:xfrm>
      </p:grpSpPr>
      <p:sp>
        <p:nvSpPr>
          <p:cNvPr id="626" name="Google Shape;626;p21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27" name="Google Shape;627;p212"/>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28" name="Google Shape;628;p21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header">
  <p:cSld name="Section header 29">
    <p:spTree>
      <p:nvGrpSpPr>
        <p:cNvPr id="1" name="Shape 629"/>
        <p:cNvGrpSpPr/>
        <p:nvPr/>
      </p:nvGrpSpPr>
      <p:grpSpPr>
        <a:xfrm>
          <a:off x="0" y="0"/>
          <a:ext cx="0" cy="0"/>
          <a:chOff x="0" y="0"/>
          <a:chExt cx="0" cy="0"/>
        </a:xfrm>
      </p:grpSpPr>
      <p:sp>
        <p:nvSpPr>
          <p:cNvPr id="630" name="Google Shape;630;p213"/>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31" name="Google Shape;631;p213"/>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32" name="Google Shape;632;p21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Title only">
  <p:cSld name="Title only 27">
    <p:spTree>
      <p:nvGrpSpPr>
        <p:cNvPr id="1" name="Shape 633"/>
        <p:cNvGrpSpPr/>
        <p:nvPr/>
      </p:nvGrpSpPr>
      <p:grpSpPr>
        <a:xfrm>
          <a:off x="0" y="0"/>
          <a:ext cx="0" cy="0"/>
          <a:chOff x="0" y="0"/>
          <a:chExt cx="0" cy="0"/>
        </a:xfrm>
      </p:grpSpPr>
      <p:sp>
        <p:nvSpPr>
          <p:cNvPr id="634" name="Google Shape;634;p21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35" name="Google Shape;635;p21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Blank">
  <p:cSld name="Blank 28">
    <p:spTree>
      <p:nvGrpSpPr>
        <p:cNvPr id="1" name="Shape 636"/>
        <p:cNvGrpSpPr/>
        <p:nvPr/>
      </p:nvGrpSpPr>
      <p:grpSpPr>
        <a:xfrm>
          <a:off x="0" y="0"/>
          <a:ext cx="0" cy="0"/>
          <a:chOff x="0" y="0"/>
          <a:chExt cx="0" cy="0"/>
        </a:xfrm>
      </p:grpSpPr>
      <p:sp>
        <p:nvSpPr>
          <p:cNvPr id="637" name="Google Shape;637;p21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8">
    <p:spTree>
      <p:nvGrpSpPr>
        <p:cNvPr id="1" name="Shape 638"/>
        <p:cNvGrpSpPr/>
        <p:nvPr/>
      </p:nvGrpSpPr>
      <p:grpSpPr>
        <a:xfrm>
          <a:off x="0" y="0"/>
          <a:ext cx="0" cy="0"/>
          <a:chOff x="0" y="0"/>
          <a:chExt cx="0" cy="0"/>
        </a:xfrm>
      </p:grpSpPr>
      <p:sp>
        <p:nvSpPr>
          <p:cNvPr id="639" name="Google Shape;639;p21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40" name="Google Shape;640;p216"/>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41" name="Google Shape;641;p21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75"/>
        <p:cNvGrpSpPr/>
        <p:nvPr/>
      </p:nvGrpSpPr>
      <p:grpSpPr>
        <a:xfrm>
          <a:off x="0" y="0"/>
          <a:ext cx="0" cy="0"/>
          <a:chOff x="0" y="0"/>
          <a:chExt cx="0" cy="0"/>
        </a:xfrm>
      </p:grpSpPr>
      <p:sp>
        <p:nvSpPr>
          <p:cNvPr id="76" name="Google Shape;76;p55"/>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77" name="Google Shape;77;p55"/>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8" name="Google Shape;78;p5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8">
    <p:spTree>
      <p:nvGrpSpPr>
        <p:cNvPr id="1" name="Shape 642"/>
        <p:cNvGrpSpPr/>
        <p:nvPr/>
      </p:nvGrpSpPr>
      <p:grpSpPr>
        <a:xfrm>
          <a:off x="0" y="0"/>
          <a:ext cx="0" cy="0"/>
          <a:chOff x="0" y="0"/>
          <a:chExt cx="0" cy="0"/>
        </a:xfrm>
      </p:grpSpPr>
      <p:sp>
        <p:nvSpPr>
          <p:cNvPr id="643" name="Google Shape;643;p217"/>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44" name="Google Shape;644;p217"/>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45" name="Google Shape;645;p21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Title and content">
  <p:cSld name="Title and content 30">
    <p:spTree>
      <p:nvGrpSpPr>
        <p:cNvPr id="1" name="Shape 646"/>
        <p:cNvGrpSpPr/>
        <p:nvPr/>
      </p:nvGrpSpPr>
      <p:grpSpPr>
        <a:xfrm>
          <a:off x="0" y="0"/>
          <a:ext cx="0" cy="0"/>
          <a:chOff x="0" y="0"/>
          <a:chExt cx="0" cy="0"/>
        </a:xfrm>
      </p:grpSpPr>
      <p:sp>
        <p:nvSpPr>
          <p:cNvPr id="647" name="Google Shape;647;p21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48" name="Google Shape;648;p218"/>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49" name="Google Shape;649;p21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header">
  <p:cSld name="Section header 30">
    <p:spTree>
      <p:nvGrpSpPr>
        <p:cNvPr id="1" name="Shape 650"/>
        <p:cNvGrpSpPr/>
        <p:nvPr/>
      </p:nvGrpSpPr>
      <p:grpSpPr>
        <a:xfrm>
          <a:off x="0" y="0"/>
          <a:ext cx="0" cy="0"/>
          <a:chOff x="0" y="0"/>
          <a:chExt cx="0" cy="0"/>
        </a:xfrm>
      </p:grpSpPr>
      <p:sp>
        <p:nvSpPr>
          <p:cNvPr id="651" name="Google Shape;651;p219"/>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52" name="Google Shape;652;p219"/>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53" name="Google Shape;653;p21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Title only">
  <p:cSld name="Title only 28">
    <p:spTree>
      <p:nvGrpSpPr>
        <p:cNvPr id="1" name="Shape 654"/>
        <p:cNvGrpSpPr/>
        <p:nvPr/>
      </p:nvGrpSpPr>
      <p:grpSpPr>
        <a:xfrm>
          <a:off x="0" y="0"/>
          <a:ext cx="0" cy="0"/>
          <a:chOff x="0" y="0"/>
          <a:chExt cx="0" cy="0"/>
        </a:xfrm>
      </p:grpSpPr>
      <p:sp>
        <p:nvSpPr>
          <p:cNvPr id="655" name="Google Shape;655;p22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56" name="Google Shape;656;p22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Blank">
  <p:cSld name="Blank 29">
    <p:spTree>
      <p:nvGrpSpPr>
        <p:cNvPr id="1" name="Shape 657"/>
        <p:cNvGrpSpPr/>
        <p:nvPr/>
      </p:nvGrpSpPr>
      <p:grpSpPr>
        <a:xfrm>
          <a:off x="0" y="0"/>
          <a:ext cx="0" cy="0"/>
          <a:chOff x="0" y="0"/>
          <a:chExt cx="0" cy="0"/>
        </a:xfrm>
      </p:grpSpPr>
      <p:sp>
        <p:nvSpPr>
          <p:cNvPr id="658" name="Google Shape;658;p22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9">
    <p:spTree>
      <p:nvGrpSpPr>
        <p:cNvPr id="1" name="Shape 659"/>
        <p:cNvGrpSpPr/>
        <p:nvPr/>
      </p:nvGrpSpPr>
      <p:grpSpPr>
        <a:xfrm>
          <a:off x="0" y="0"/>
          <a:ext cx="0" cy="0"/>
          <a:chOff x="0" y="0"/>
          <a:chExt cx="0" cy="0"/>
        </a:xfrm>
      </p:grpSpPr>
      <p:sp>
        <p:nvSpPr>
          <p:cNvPr id="660" name="Google Shape;660;p22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61" name="Google Shape;661;p222"/>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2" name="Google Shape;662;p22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9">
    <p:spTree>
      <p:nvGrpSpPr>
        <p:cNvPr id="1" name="Shape 663"/>
        <p:cNvGrpSpPr/>
        <p:nvPr/>
      </p:nvGrpSpPr>
      <p:grpSpPr>
        <a:xfrm>
          <a:off x="0" y="0"/>
          <a:ext cx="0" cy="0"/>
          <a:chOff x="0" y="0"/>
          <a:chExt cx="0" cy="0"/>
        </a:xfrm>
      </p:grpSpPr>
      <p:sp>
        <p:nvSpPr>
          <p:cNvPr id="664" name="Google Shape;664;p223"/>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65" name="Google Shape;665;p223"/>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6" name="Google Shape;666;p22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Title and content">
  <p:cSld name="Title and content 31">
    <p:spTree>
      <p:nvGrpSpPr>
        <p:cNvPr id="1" name="Shape 667"/>
        <p:cNvGrpSpPr/>
        <p:nvPr/>
      </p:nvGrpSpPr>
      <p:grpSpPr>
        <a:xfrm>
          <a:off x="0" y="0"/>
          <a:ext cx="0" cy="0"/>
          <a:chOff x="0" y="0"/>
          <a:chExt cx="0" cy="0"/>
        </a:xfrm>
      </p:grpSpPr>
      <p:sp>
        <p:nvSpPr>
          <p:cNvPr id="668" name="Google Shape;668;p22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69" name="Google Shape;669;p224"/>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70" name="Google Shape;670;p22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header">
  <p:cSld name="Section header 31">
    <p:spTree>
      <p:nvGrpSpPr>
        <p:cNvPr id="1" name="Shape 671"/>
        <p:cNvGrpSpPr/>
        <p:nvPr/>
      </p:nvGrpSpPr>
      <p:grpSpPr>
        <a:xfrm>
          <a:off x="0" y="0"/>
          <a:ext cx="0" cy="0"/>
          <a:chOff x="0" y="0"/>
          <a:chExt cx="0" cy="0"/>
        </a:xfrm>
      </p:grpSpPr>
      <p:sp>
        <p:nvSpPr>
          <p:cNvPr id="672" name="Google Shape;672;p225"/>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73" name="Google Shape;673;p225"/>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74" name="Google Shape;674;p22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Title only">
  <p:cSld name="Title only 29">
    <p:spTree>
      <p:nvGrpSpPr>
        <p:cNvPr id="1" name="Shape 675"/>
        <p:cNvGrpSpPr/>
        <p:nvPr/>
      </p:nvGrpSpPr>
      <p:grpSpPr>
        <a:xfrm>
          <a:off x="0" y="0"/>
          <a:ext cx="0" cy="0"/>
          <a:chOff x="0" y="0"/>
          <a:chExt cx="0" cy="0"/>
        </a:xfrm>
      </p:grpSpPr>
      <p:sp>
        <p:nvSpPr>
          <p:cNvPr id="676" name="Google Shape;676;p22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77" name="Google Shape;677;p22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3">
    <p:spTree>
      <p:nvGrpSpPr>
        <p:cNvPr id="1" name="Shape 79"/>
        <p:cNvGrpSpPr/>
        <p:nvPr/>
      </p:nvGrpSpPr>
      <p:grpSpPr>
        <a:xfrm>
          <a:off x="0" y="0"/>
          <a:ext cx="0" cy="0"/>
          <a:chOff x="0" y="0"/>
          <a:chExt cx="0" cy="0"/>
        </a:xfrm>
      </p:grpSpPr>
      <p:sp>
        <p:nvSpPr>
          <p:cNvPr id="80" name="Google Shape;80;p5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81" name="Google Shape;81;p56"/>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2" name="Google Shape;82;p5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Blank">
  <p:cSld name="Blank 30">
    <p:spTree>
      <p:nvGrpSpPr>
        <p:cNvPr id="1" name="Shape 678"/>
        <p:cNvGrpSpPr/>
        <p:nvPr/>
      </p:nvGrpSpPr>
      <p:grpSpPr>
        <a:xfrm>
          <a:off x="0" y="0"/>
          <a:ext cx="0" cy="0"/>
          <a:chOff x="0" y="0"/>
          <a:chExt cx="0" cy="0"/>
        </a:xfrm>
      </p:grpSpPr>
      <p:sp>
        <p:nvSpPr>
          <p:cNvPr id="679" name="Google Shape;679;p22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0"/>
        <p:cNvGrpSpPr/>
        <p:nvPr/>
      </p:nvGrpSpPr>
      <p:grpSpPr>
        <a:xfrm>
          <a:off x="0" y="0"/>
          <a:ext cx="0" cy="0"/>
          <a:chOff x="0" y="0"/>
          <a:chExt cx="0" cy="0"/>
        </a:xfrm>
      </p:grpSpPr>
      <p:sp>
        <p:nvSpPr>
          <p:cNvPr id="681" name="Google Shape;681;p228"/>
          <p:cNvSpPr txBox="1">
            <a:spLocks noGrp="1"/>
          </p:cNvSpPr>
          <p:nvPr>
            <p:ph type="title"/>
          </p:nvPr>
        </p:nvSpPr>
        <p:spPr>
          <a:xfrm>
            <a:off x="457200" y="204470"/>
            <a:ext cx="3008630" cy="871855"/>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82" name="Google Shape;682;p228"/>
          <p:cNvSpPr txBox="1">
            <a:spLocks noGrp="1"/>
          </p:cNvSpPr>
          <p:nvPr>
            <p:ph type="body" idx="1"/>
          </p:nvPr>
        </p:nvSpPr>
        <p:spPr>
          <a:xfrm>
            <a:off x="3575050" y="204470"/>
            <a:ext cx="5111750" cy="439039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3" name="Google Shape;683;p228"/>
          <p:cNvSpPr txBox="1">
            <a:spLocks noGrp="1"/>
          </p:cNvSpPr>
          <p:nvPr>
            <p:ph type="body" idx="2"/>
          </p:nvPr>
        </p:nvSpPr>
        <p:spPr>
          <a:xfrm>
            <a:off x="457200" y="1076325"/>
            <a:ext cx="3008630" cy="3518535"/>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4" name="Google Shape;684;p22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30">
    <p:spTree>
      <p:nvGrpSpPr>
        <p:cNvPr id="1" name="Shape 685"/>
        <p:cNvGrpSpPr/>
        <p:nvPr/>
      </p:nvGrpSpPr>
      <p:grpSpPr>
        <a:xfrm>
          <a:off x="0" y="0"/>
          <a:ext cx="0" cy="0"/>
          <a:chOff x="0" y="0"/>
          <a:chExt cx="0" cy="0"/>
        </a:xfrm>
      </p:grpSpPr>
      <p:sp>
        <p:nvSpPr>
          <p:cNvPr id="686" name="Google Shape;686;p229"/>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87" name="Google Shape;687;p229"/>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8" name="Google Shape;688;p22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30">
    <p:spTree>
      <p:nvGrpSpPr>
        <p:cNvPr id="1" name="Shape 689"/>
        <p:cNvGrpSpPr/>
        <p:nvPr/>
      </p:nvGrpSpPr>
      <p:grpSpPr>
        <a:xfrm>
          <a:off x="0" y="0"/>
          <a:ext cx="0" cy="0"/>
          <a:chOff x="0" y="0"/>
          <a:chExt cx="0" cy="0"/>
        </a:xfrm>
      </p:grpSpPr>
      <p:sp>
        <p:nvSpPr>
          <p:cNvPr id="690" name="Google Shape;690;p230"/>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91" name="Google Shape;691;p230"/>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92" name="Google Shape;692;p23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Title and content">
  <p:cSld name="Title and content 32">
    <p:spTree>
      <p:nvGrpSpPr>
        <p:cNvPr id="1" name="Shape 693"/>
        <p:cNvGrpSpPr/>
        <p:nvPr/>
      </p:nvGrpSpPr>
      <p:grpSpPr>
        <a:xfrm>
          <a:off x="0" y="0"/>
          <a:ext cx="0" cy="0"/>
          <a:chOff x="0" y="0"/>
          <a:chExt cx="0" cy="0"/>
        </a:xfrm>
      </p:grpSpPr>
      <p:sp>
        <p:nvSpPr>
          <p:cNvPr id="694" name="Google Shape;694;p231"/>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95" name="Google Shape;695;p231"/>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96" name="Google Shape;696;p23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Section header">
  <p:cSld name="Section header 32">
    <p:spTree>
      <p:nvGrpSpPr>
        <p:cNvPr id="1" name="Shape 697"/>
        <p:cNvGrpSpPr/>
        <p:nvPr/>
      </p:nvGrpSpPr>
      <p:grpSpPr>
        <a:xfrm>
          <a:off x="0" y="0"/>
          <a:ext cx="0" cy="0"/>
          <a:chOff x="0" y="0"/>
          <a:chExt cx="0" cy="0"/>
        </a:xfrm>
      </p:grpSpPr>
      <p:sp>
        <p:nvSpPr>
          <p:cNvPr id="698" name="Google Shape;698;p232"/>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699" name="Google Shape;699;p232"/>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00" name="Google Shape;700;p23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Title only">
  <p:cSld name="Title only 30">
    <p:spTree>
      <p:nvGrpSpPr>
        <p:cNvPr id="1" name="Shape 701"/>
        <p:cNvGrpSpPr/>
        <p:nvPr/>
      </p:nvGrpSpPr>
      <p:grpSpPr>
        <a:xfrm>
          <a:off x="0" y="0"/>
          <a:ext cx="0" cy="0"/>
          <a:chOff x="0" y="0"/>
          <a:chExt cx="0" cy="0"/>
        </a:xfrm>
      </p:grpSpPr>
      <p:sp>
        <p:nvSpPr>
          <p:cNvPr id="702" name="Google Shape;702;p233"/>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703" name="Google Shape;703;p23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Blank">
  <p:cSld name="Blank 31">
    <p:spTree>
      <p:nvGrpSpPr>
        <p:cNvPr id="1" name="Shape 704"/>
        <p:cNvGrpSpPr/>
        <p:nvPr/>
      </p:nvGrpSpPr>
      <p:grpSpPr>
        <a:xfrm>
          <a:off x="0" y="0"/>
          <a:ext cx="0" cy="0"/>
          <a:chOff x="0" y="0"/>
          <a:chExt cx="0" cy="0"/>
        </a:xfrm>
      </p:grpSpPr>
      <p:sp>
        <p:nvSpPr>
          <p:cNvPr id="705" name="Google Shape;705;p23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706"/>
        <p:cNvGrpSpPr/>
        <p:nvPr/>
      </p:nvGrpSpPr>
      <p:grpSpPr>
        <a:xfrm>
          <a:off x="0" y="0"/>
          <a:ext cx="0" cy="0"/>
          <a:chOff x="0" y="0"/>
          <a:chExt cx="0" cy="0"/>
        </a:xfrm>
      </p:grpSpPr>
      <p:sp>
        <p:nvSpPr>
          <p:cNvPr id="707" name="Google Shape;707;p235"/>
          <p:cNvSpPr txBox="1">
            <a:spLocks noGrp="1"/>
          </p:cNvSpPr>
          <p:nvPr>
            <p:ph type="title"/>
          </p:nvPr>
        </p:nvSpPr>
        <p:spPr>
          <a:xfrm>
            <a:off x="457200" y="204470"/>
            <a:ext cx="3008630" cy="871855"/>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708" name="Google Shape;708;p235"/>
          <p:cNvSpPr txBox="1">
            <a:spLocks noGrp="1"/>
          </p:cNvSpPr>
          <p:nvPr>
            <p:ph type="body" idx="1"/>
          </p:nvPr>
        </p:nvSpPr>
        <p:spPr>
          <a:xfrm>
            <a:off x="3575050" y="204470"/>
            <a:ext cx="5111750" cy="439039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09" name="Google Shape;709;p235"/>
          <p:cNvSpPr txBox="1">
            <a:spLocks noGrp="1"/>
          </p:cNvSpPr>
          <p:nvPr>
            <p:ph type="body" idx="2"/>
          </p:nvPr>
        </p:nvSpPr>
        <p:spPr>
          <a:xfrm>
            <a:off x="457200" y="1076325"/>
            <a:ext cx="3008630" cy="3518535"/>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10" name="Google Shape;710;p23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31">
    <p:spTree>
      <p:nvGrpSpPr>
        <p:cNvPr id="1" name="Shape 711"/>
        <p:cNvGrpSpPr/>
        <p:nvPr/>
      </p:nvGrpSpPr>
      <p:grpSpPr>
        <a:xfrm>
          <a:off x="0" y="0"/>
          <a:ext cx="0" cy="0"/>
          <a:chOff x="0" y="0"/>
          <a:chExt cx="0" cy="0"/>
        </a:xfrm>
      </p:grpSpPr>
      <p:sp>
        <p:nvSpPr>
          <p:cNvPr id="712" name="Google Shape;712;p23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713" name="Google Shape;713;p236"/>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14" name="Google Shape;714;p23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3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p:cSld name="Section header 3">
    <p:spTree>
      <p:nvGrpSpPr>
        <p:cNvPr id="1" name="Shape 83"/>
        <p:cNvGrpSpPr/>
        <p:nvPr/>
      </p:nvGrpSpPr>
      <p:grpSpPr>
        <a:xfrm>
          <a:off x="0" y="0"/>
          <a:ext cx="0" cy="0"/>
          <a:chOff x="0" y="0"/>
          <a:chExt cx="0" cy="0"/>
        </a:xfrm>
      </p:grpSpPr>
      <p:sp>
        <p:nvSpPr>
          <p:cNvPr id="84" name="Google Shape;84;p57"/>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85" name="Google Shape;85;p57"/>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6" name="Google Shape;86;p5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31">
    <p:spTree>
      <p:nvGrpSpPr>
        <p:cNvPr id="1" name="Shape 715"/>
        <p:cNvGrpSpPr/>
        <p:nvPr/>
      </p:nvGrpSpPr>
      <p:grpSpPr>
        <a:xfrm>
          <a:off x="0" y="0"/>
          <a:ext cx="0" cy="0"/>
          <a:chOff x="0" y="0"/>
          <a:chExt cx="0" cy="0"/>
        </a:xfrm>
      </p:grpSpPr>
      <p:sp>
        <p:nvSpPr>
          <p:cNvPr id="716" name="Google Shape;716;p237"/>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717" name="Google Shape;717;p237"/>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18" name="Google Shape;718;p23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724"/>
        <p:cNvGrpSpPr/>
        <p:nvPr/>
      </p:nvGrpSpPr>
      <p:grpSpPr>
        <a:xfrm>
          <a:off x="0" y="0"/>
          <a:ext cx="0" cy="0"/>
          <a:chOff x="0" y="0"/>
          <a:chExt cx="0" cy="0"/>
        </a:xfrm>
      </p:grpSpPr>
      <p:sp>
        <p:nvSpPr>
          <p:cNvPr id="725" name="Google Shape;725;p23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6" name="Google Shape;726;p238"/>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27" name="Google Shape;727;p23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28"/>
        <p:cNvGrpSpPr/>
        <p:nvPr/>
      </p:nvGrpSpPr>
      <p:grpSpPr>
        <a:xfrm>
          <a:off x="0" y="0"/>
          <a:ext cx="0" cy="0"/>
          <a:chOff x="0" y="0"/>
          <a:chExt cx="0" cy="0"/>
        </a:xfrm>
      </p:grpSpPr>
      <p:sp>
        <p:nvSpPr>
          <p:cNvPr id="729" name="Google Shape;729;p31"/>
          <p:cNvSpPr txBox="1">
            <a:spLocks noGrp="1"/>
          </p:cNvSpPr>
          <p:nvPr>
            <p:ph type="ctrTitle"/>
          </p:nvPr>
        </p:nvSpPr>
        <p:spPr>
          <a:xfrm>
            <a:off x="311785" y="744855"/>
            <a:ext cx="8520430" cy="205232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rgbClr val="CC0000"/>
              </a:buClr>
              <a:buSzPts val="5200"/>
              <a:buFont typeface="Arial"/>
              <a:buNone/>
              <a:defRPr sz="5200" b="0" i="0" u="none" strike="noStrike">
                <a:solidFill>
                  <a:srgbClr val="CC0000"/>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30" name="Google Shape;730;p31"/>
          <p:cNvSpPr txBox="1">
            <a:spLocks noGrp="1"/>
          </p:cNvSpPr>
          <p:nvPr>
            <p:ph type="subTitle" idx="1"/>
          </p:nvPr>
        </p:nvSpPr>
        <p:spPr>
          <a:xfrm>
            <a:off x="311785" y="2834005"/>
            <a:ext cx="8520430" cy="79248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rgbClr val="F5FDFF"/>
              </a:buClr>
              <a:buSzPts val="2800"/>
              <a:buFont typeface="Arial"/>
              <a:buNone/>
              <a:defRPr sz="2800" b="0" i="0" u="none" strike="noStrike">
                <a:solidFill>
                  <a:srgbClr val="F5FDFF"/>
                </a:solidFill>
                <a:latin typeface="Arial"/>
                <a:ea typeface="Arial"/>
                <a:cs typeface="Arial"/>
                <a:sym typeface="Aria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31" name="Google Shape;731;p3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732"/>
        <p:cNvGrpSpPr/>
        <p:nvPr/>
      </p:nvGrpSpPr>
      <p:grpSpPr>
        <a:xfrm>
          <a:off x="0" y="0"/>
          <a:ext cx="0" cy="0"/>
          <a:chOff x="0" y="0"/>
          <a:chExt cx="0" cy="0"/>
        </a:xfrm>
      </p:grpSpPr>
      <p:sp>
        <p:nvSpPr>
          <p:cNvPr id="733" name="Google Shape;733;p294"/>
          <p:cNvSpPr txBox="1">
            <a:spLocks noGrp="1"/>
          </p:cNvSpPr>
          <p:nvPr>
            <p:ph type="title"/>
          </p:nvPr>
        </p:nvSpPr>
        <p:spPr>
          <a:xfrm>
            <a:off x="311785" y="445135"/>
            <a:ext cx="8520430" cy="57277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3600" b="0" i="0">
                <a:solidFill>
                  <a:srgbClr val="FFFAE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4" name="Google Shape;734;p294"/>
          <p:cNvSpPr txBox="1">
            <a:spLocks noGrp="1"/>
          </p:cNvSpPr>
          <p:nvPr>
            <p:ph type="body" idx="1"/>
          </p:nvPr>
        </p:nvSpPr>
        <p:spPr>
          <a:xfrm>
            <a:off x="311785" y="1152525"/>
            <a:ext cx="8520430" cy="34163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4800" b="0" i="0">
                <a:solidFill>
                  <a:schemeClr val="dk1"/>
                </a:solidFill>
                <a:latin typeface="Old Standard TT"/>
                <a:ea typeface="Old Standard TT"/>
                <a:cs typeface="Old Standard TT"/>
                <a:sym typeface="Old Standard TT"/>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5" name="Google Shape;735;p294"/>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DA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94"/>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DA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94"/>
          <p:cNvSpPr txBox="1">
            <a:spLocks noGrp="1"/>
          </p:cNvSpPr>
          <p:nvPr>
            <p:ph type="sldNum" idx="12"/>
          </p:nvPr>
        </p:nvSpPr>
        <p:spPr>
          <a:xfrm>
            <a:off x="8472170" y="4663440"/>
            <a:ext cx="549275" cy="393065"/>
          </a:xfrm>
          <a:prstGeom prst="rect">
            <a:avLst/>
          </a:prstGeom>
          <a:noFill/>
          <a:ln>
            <a:noFill/>
          </a:ln>
        </p:spPr>
        <p:txBody>
          <a:bodyPr spcFirstLastPara="1" wrap="square" lIns="0" tIns="0" rIns="0" bIns="0" anchor="ctr" anchorCtr="0">
            <a:noAutofit/>
          </a:bodyPr>
          <a:lstStyle>
            <a:lvl1pPr marL="38100" marR="0" lvl="0"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38100" marR="0" lvl="1"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38100" marR="0" lvl="2"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38100" marR="0" lvl="3"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38100" marR="0" lvl="4"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38100" marR="0" lvl="5"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38100" marR="0" lvl="6"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38100" marR="0" lvl="7"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38100" marR="0" lvl="8" indent="0" algn="r">
              <a:lnSpc>
                <a:spcPct val="105999"/>
              </a:lnSpc>
              <a:spcBef>
                <a:spcPts val="0"/>
              </a:spcBef>
              <a:spcAft>
                <a:spcPts val="0"/>
              </a:spcAft>
              <a:buClr>
                <a:srgbClr val="F5FDFF"/>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3810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8"/>
        <p:cNvGrpSpPr/>
        <p:nvPr/>
      </p:nvGrpSpPr>
      <p:grpSpPr>
        <a:xfrm>
          <a:off x="0" y="0"/>
          <a:ext cx="0" cy="0"/>
          <a:chOff x="0" y="0"/>
          <a:chExt cx="0" cy="0"/>
        </a:xfrm>
      </p:grpSpPr>
      <p:sp>
        <p:nvSpPr>
          <p:cNvPr id="739" name="Google Shape;739;p239"/>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40" name="Google Shape;740;p239"/>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41" name="Google Shape;741;p23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Title and two contents" type="twoColTx">
  <p:cSld name="TITLE_AND_TWO_COLUMNS">
    <p:spTree>
      <p:nvGrpSpPr>
        <p:cNvPr id="1" name="Shape 742"/>
        <p:cNvGrpSpPr/>
        <p:nvPr/>
      </p:nvGrpSpPr>
      <p:grpSpPr>
        <a:xfrm>
          <a:off x="0" y="0"/>
          <a:ext cx="0" cy="0"/>
          <a:chOff x="0" y="0"/>
          <a:chExt cx="0" cy="0"/>
        </a:xfrm>
      </p:grpSpPr>
      <p:sp>
        <p:nvSpPr>
          <p:cNvPr id="743" name="Google Shape;743;p24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44" name="Google Shape;744;p240"/>
          <p:cNvSpPr txBox="1">
            <a:spLocks noGrp="1"/>
          </p:cNvSpPr>
          <p:nvPr>
            <p:ph type="body" idx="1"/>
          </p:nvPr>
        </p:nvSpPr>
        <p:spPr>
          <a:xfrm>
            <a:off x="457200" y="1200150"/>
            <a:ext cx="4038600" cy="339471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45" name="Google Shape;745;p240"/>
          <p:cNvSpPr txBox="1">
            <a:spLocks noGrp="1"/>
          </p:cNvSpPr>
          <p:nvPr>
            <p:ph type="body" idx="2"/>
          </p:nvPr>
        </p:nvSpPr>
        <p:spPr>
          <a:xfrm>
            <a:off x="4648200" y="1200150"/>
            <a:ext cx="4038600" cy="339471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46" name="Google Shape;746;p24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47"/>
        <p:cNvGrpSpPr/>
        <p:nvPr/>
      </p:nvGrpSpPr>
      <p:grpSpPr>
        <a:xfrm>
          <a:off x="0" y="0"/>
          <a:ext cx="0" cy="0"/>
          <a:chOff x="0" y="0"/>
          <a:chExt cx="0" cy="0"/>
        </a:xfrm>
      </p:grpSpPr>
      <p:sp>
        <p:nvSpPr>
          <p:cNvPr id="748" name="Google Shape;748;p241"/>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49" name="Google Shape;749;p241"/>
          <p:cNvSpPr txBox="1">
            <a:spLocks noGrp="1"/>
          </p:cNvSpPr>
          <p:nvPr>
            <p:ph type="body" idx="1"/>
          </p:nvPr>
        </p:nvSpPr>
        <p:spPr>
          <a:xfrm>
            <a:off x="457200" y="1151255"/>
            <a:ext cx="4039870" cy="48006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50" name="Google Shape;750;p241"/>
          <p:cNvSpPr txBox="1">
            <a:spLocks noGrp="1"/>
          </p:cNvSpPr>
          <p:nvPr>
            <p:ph type="body" idx="2"/>
          </p:nvPr>
        </p:nvSpPr>
        <p:spPr>
          <a:xfrm>
            <a:off x="457200" y="1631315"/>
            <a:ext cx="4039870" cy="2963545"/>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51" name="Google Shape;751;p241"/>
          <p:cNvSpPr txBox="1">
            <a:spLocks noGrp="1"/>
          </p:cNvSpPr>
          <p:nvPr>
            <p:ph type="body" idx="3"/>
          </p:nvPr>
        </p:nvSpPr>
        <p:spPr>
          <a:xfrm>
            <a:off x="4646930" y="1151255"/>
            <a:ext cx="4039870" cy="48006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52" name="Google Shape;752;p241"/>
          <p:cNvSpPr txBox="1">
            <a:spLocks noGrp="1"/>
          </p:cNvSpPr>
          <p:nvPr>
            <p:ph type="body" idx="4"/>
          </p:nvPr>
        </p:nvSpPr>
        <p:spPr>
          <a:xfrm>
            <a:off x="4646930" y="1631315"/>
            <a:ext cx="4039870" cy="2963545"/>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53" name="Google Shape;753;p24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4"/>
        <p:cNvGrpSpPr/>
        <p:nvPr/>
      </p:nvGrpSpPr>
      <p:grpSpPr>
        <a:xfrm>
          <a:off x="0" y="0"/>
          <a:ext cx="0" cy="0"/>
          <a:chOff x="0" y="0"/>
          <a:chExt cx="0" cy="0"/>
        </a:xfrm>
      </p:grpSpPr>
      <p:sp>
        <p:nvSpPr>
          <p:cNvPr id="755" name="Google Shape;755;p24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6" name="Google Shape;756;p24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7"/>
        <p:cNvGrpSpPr/>
        <p:nvPr/>
      </p:nvGrpSpPr>
      <p:grpSpPr>
        <a:xfrm>
          <a:off x="0" y="0"/>
          <a:ext cx="0" cy="0"/>
          <a:chOff x="0" y="0"/>
          <a:chExt cx="0" cy="0"/>
        </a:xfrm>
      </p:grpSpPr>
      <p:sp>
        <p:nvSpPr>
          <p:cNvPr id="758" name="Google Shape;758;p244"/>
          <p:cNvSpPr txBox="1">
            <a:spLocks noGrp="1"/>
          </p:cNvSpPr>
          <p:nvPr>
            <p:ph type="title"/>
          </p:nvPr>
        </p:nvSpPr>
        <p:spPr>
          <a:xfrm>
            <a:off x="457200" y="204470"/>
            <a:ext cx="3008630" cy="871855"/>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9" name="Google Shape;759;p244"/>
          <p:cNvSpPr txBox="1">
            <a:spLocks noGrp="1"/>
          </p:cNvSpPr>
          <p:nvPr>
            <p:ph type="body" idx="1"/>
          </p:nvPr>
        </p:nvSpPr>
        <p:spPr>
          <a:xfrm>
            <a:off x="3575050" y="204470"/>
            <a:ext cx="5111750" cy="439039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60" name="Google Shape;760;p244"/>
          <p:cNvSpPr txBox="1">
            <a:spLocks noGrp="1"/>
          </p:cNvSpPr>
          <p:nvPr>
            <p:ph type="body" idx="2"/>
          </p:nvPr>
        </p:nvSpPr>
        <p:spPr>
          <a:xfrm>
            <a:off x="457200" y="1076325"/>
            <a:ext cx="3008630" cy="3518535"/>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61" name="Google Shape;761;p24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2"/>
        <p:cNvGrpSpPr/>
        <p:nvPr/>
      </p:nvGrpSpPr>
      <p:grpSpPr>
        <a:xfrm>
          <a:off x="0" y="0"/>
          <a:ext cx="0" cy="0"/>
          <a:chOff x="0" y="0"/>
          <a:chExt cx="0" cy="0"/>
        </a:xfrm>
      </p:grpSpPr>
      <p:sp>
        <p:nvSpPr>
          <p:cNvPr id="763" name="Google Shape;763;p245"/>
          <p:cNvSpPr txBox="1">
            <a:spLocks noGrp="1"/>
          </p:cNvSpPr>
          <p:nvPr>
            <p:ph type="title"/>
          </p:nvPr>
        </p:nvSpPr>
        <p:spPr>
          <a:xfrm>
            <a:off x="1791970" y="3600450"/>
            <a:ext cx="5486400" cy="424815"/>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64" name="Google Shape;764;p245"/>
          <p:cNvSpPr txBox="1">
            <a:spLocks noGrp="1"/>
          </p:cNvSpPr>
          <p:nvPr>
            <p:ph type="body" idx="1"/>
          </p:nvPr>
        </p:nvSpPr>
        <p:spPr>
          <a:xfrm>
            <a:off x="1791970" y="459740"/>
            <a:ext cx="5486400" cy="30861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65" name="Google Shape;765;p245"/>
          <p:cNvSpPr txBox="1">
            <a:spLocks noGrp="1"/>
          </p:cNvSpPr>
          <p:nvPr>
            <p:ph type="body" idx="2"/>
          </p:nvPr>
        </p:nvSpPr>
        <p:spPr>
          <a:xfrm>
            <a:off x="1791970" y="4025265"/>
            <a:ext cx="5486400" cy="603885"/>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66" name="Google Shape;766;p24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7"/>
        <p:cNvGrpSpPr/>
        <p:nvPr/>
      </p:nvGrpSpPr>
      <p:grpSpPr>
        <a:xfrm>
          <a:off x="0" y="0"/>
          <a:ext cx="0" cy="0"/>
          <a:chOff x="0" y="0"/>
          <a:chExt cx="0" cy="0"/>
        </a:xfrm>
      </p:grpSpPr>
      <p:sp>
        <p:nvSpPr>
          <p:cNvPr id="88" name="Google Shape;88;p5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89" name="Google Shape;89;p5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7"/>
        <p:cNvGrpSpPr/>
        <p:nvPr/>
      </p:nvGrpSpPr>
      <p:grpSpPr>
        <a:xfrm>
          <a:off x="0" y="0"/>
          <a:ext cx="0" cy="0"/>
          <a:chOff x="0" y="0"/>
          <a:chExt cx="0" cy="0"/>
        </a:xfrm>
      </p:grpSpPr>
      <p:sp>
        <p:nvSpPr>
          <p:cNvPr id="768" name="Google Shape;768;p24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69" name="Google Shape;769;p246"/>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70" name="Google Shape;770;p24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1"/>
        <p:cNvGrpSpPr/>
        <p:nvPr/>
      </p:nvGrpSpPr>
      <p:grpSpPr>
        <a:xfrm>
          <a:off x="0" y="0"/>
          <a:ext cx="0" cy="0"/>
          <a:chOff x="0" y="0"/>
          <a:chExt cx="0" cy="0"/>
        </a:xfrm>
      </p:grpSpPr>
      <p:sp>
        <p:nvSpPr>
          <p:cNvPr id="772" name="Google Shape;772;p247"/>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73" name="Google Shape;773;p247"/>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774" name="Google Shape;774;p24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p:cSld name="Blank 2">
    <p:spTree>
      <p:nvGrpSpPr>
        <p:cNvPr id="1" name="Shape 90"/>
        <p:cNvGrpSpPr/>
        <p:nvPr/>
      </p:nvGrpSpPr>
      <p:grpSpPr>
        <a:xfrm>
          <a:off x="0" y="0"/>
          <a:ext cx="0" cy="0"/>
          <a:chOff x="0" y="0"/>
          <a:chExt cx="0" cy="0"/>
        </a:xfrm>
      </p:grpSpPr>
      <p:sp>
        <p:nvSpPr>
          <p:cNvPr id="91" name="Google Shape;91;p5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2">
    <p:spTree>
      <p:nvGrpSpPr>
        <p:cNvPr id="1" name="Shape 92"/>
        <p:cNvGrpSpPr/>
        <p:nvPr/>
      </p:nvGrpSpPr>
      <p:grpSpPr>
        <a:xfrm>
          <a:off x="0" y="0"/>
          <a:ext cx="0" cy="0"/>
          <a:chOff x="0" y="0"/>
          <a:chExt cx="0" cy="0"/>
        </a:xfrm>
      </p:grpSpPr>
      <p:sp>
        <p:nvSpPr>
          <p:cNvPr id="93" name="Google Shape;93;p6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94" name="Google Shape;94;p60"/>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5" name="Google Shape;95;p6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2">
    <p:spTree>
      <p:nvGrpSpPr>
        <p:cNvPr id="1" name="Shape 96"/>
        <p:cNvGrpSpPr/>
        <p:nvPr/>
      </p:nvGrpSpPr>
      <p:grpSpPr>
        <a:xfrm>
          <a:off x="0" y="0"/>
          <a:ext cx="0" cy="0"/>
          <a:chOff x="0" y="0"/>
          <a:chExt cx="0" cy="0"/>
        </a:xfrm>
      </p:grpSpPr>
      <p:sp>
        <p:nvSpPr>
          <p:cNvPr id="97" name="Google Shape;97;p61"/>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98" name="Google Shape;98;p61"/>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9" name="Google Shape;99;p6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4">
    <p:spTree>
      <p:nvGrpSpPr>
        <p:cNvPr id="1" name="Shape 100"/>
        <p:cNvGrpSpPr/>
        <p:nvPr/>
      </p:nvGrpSpPr>
      <p:grpSpPr>
        <a:xfrm>
          <a:off x="0" y="0"/>
          <a:ext cx="0" cy="0"/>
          <a:chOff x="0" y="0"/>
          <a:chExt cx="0" cy="0"/>
        </a:xfrm>
      </p:grpSpPr>
      <p:sp>
        <p:nvSpPr>
          <p:cNvPr id="101" name="Google Shape;101;p6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02" name="Google Shape;102;p62"/>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03" name="Google Shape;103;p6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p:cSld name="Section header 4">
    <p:spTree>
      <p:nvGrpSpPr>
        <p:cNvPr id="1" name="Shape 104"/>
        <p:cNvGrpSpPr/>
        <p:nvPr/>
      </p:nvGrpSpPr>
      <p:grpSpPr>
        <a:xfrm>
          <a:off x="0" y="0"/>
          <a:ext cx="0" cy="0"/>
          <a:chOff x="0" y="0"/>
          <a:chExt cx="0" cy="0"/>
        </a:xfrm>
      </p:grpSpPr>
      <p:sp>
        <p:nvSpPr>
          <p:cNvPr id="105" name="Google Shape;105;p63"/>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06" name="Google Shape;106;p63"/>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07" name="Google Shape;107;p6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cSld name="Title only 2">
    <p:spTree>
      <p:nvGrpSpPr>
        <p:cNvPr id="1" name="Shape 108"/>
        <p:cNvGrpSpPr/>
        <p:nvPr/>
      </p:nvGrpSpPr>
      <p:grpSpPr>
        <a:xfrm>
          <a:off x="0" y="0"/>
          <a:ext cx="0" cy="0"/>
          <a:chOff x="0" y="0"/>
          <a:chExt cx="0" cy="0"/>
        </a:xfrm>
      </p:grpSpPr>
      <p:sp>
        <p:nvSpPr>
          <p:cNvPr id="109" name="Google Shape;109;p6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10" name="Google Shape;110;p6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p:cSld name="Blank 3">
    <p:spTree>
      <p:nvGrpSpPr>
        <p:cNvPr id="1" name="Shape 111"/>
        <p:cNvGrpSpPr/>
        <p:nvPr/>
      </p:nvGrpSpPr>
      <p:grpSpPr>
        <a:xfrm>
          <a:off x="0" y="0"/>
          <a:ext cx="0" cy="0"/>
          <a:chOff x="0" y="0"/>
          <a:chExt cx="0" cy="0"/>
        </a:xfrm>
      </p:grpSpPr>
      <p:sp>
        <p:nvSpPr>
          <p:cNvPr id="112" name="Google Shape;112;p6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3">
    <p:spTree>
      <p:nvGrpSpPr>
        <p:cNvPr id="1" name="Shape 113"/>
        <p:cNvGrpSpPr/>
        <p:nvPr/>
      </p:nvGrpSpPr>
      <p:grpSpPr>
        <a:xfrm>
          <a:off x="0" y="0"/>
          <a:ext cx="0" cy="0"/>
          <a:chOff x="0" y="0"/>
          <a:chExt cx="0" cy="0"/>
        </a:xfrm>
      </p:grpSpPr>
      <p:sp>
        <p:nvSpPr>
          <p:cNvPr id="114" name="Google Shape;114;p6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15" name="Google Shape;115;p66"/>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16" name="Google Shape;116;p6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8"/>
        <p:cNvGrpSpPr/>
        <p:nvPr/>
      </p:nvGrpSpPr>
      <p:grpSpPr>
        <a:xfrm>
          <a:off x="0" y="0"/>
          <a:ext cx="0" cy="0"/>
          <a:chOff x="0" y="0"/>
          <a:chExt cx="0" cy="0"/>
        </a:xfrm>
      </p:grpSpPr>
      <p:sp>
        <p:nvSpPr>
          <p:cNvPr id="19" name="Google Shape;19;p4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0" name="Google Shape;20;p40"/>
          <p:cNvSpPr txBox="1">
            <a:spLocks noGrp="1"/>
          </p:cNvSpPr>
          <p:nvPr>
            <p:ph type="body" idx="1"/>
          </p:nvPr>
        </p:nvSpPr>
        <p:spPr>
          <a:xfrm>
            <a:off x="311785" y="1152525"/>
            <a:ext cx="3999865" cy="34163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5FDFF"/>
              </a:buClr>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40"/>
          <p:cNvSpPr txBox="1">
            <a:spLocks noGrp="1"/>
          </p:cNvSpPr>
          <p:nvPr>
            <p:ph type="body" idx="2"/>
          </p:nvPr>
        </p:nvSpPr>
        <p:spPr>
          <a:xfrm>
            <a:off x="4832350" y="1152525"/>
            <a:ext cx="3999865" cy="34163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5FDFF"/>
              </a:buClr>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2" name="Google Shape;22;p4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3">
    <p:spTree>
      <p:nvGrpSpPr>
        <p:cNvPr id="1" name="Shape 117"/>
        <p:cNvGrpSpPr/>
        <p:nvPr/>
      </p:nvGrpSpPr>
      <p:grpSpPr>
        <a:xfrm>
          <a:off x="0" y="0"/>
          <a:ext cx="0" cy="0"/>
          <a:chOff x="0" y="0"/>
          <a:chExt cx="0" cy="0"/>
        </a:xfrm>
      </p:grpSpPr>
      <p:sp>
        <p:nvSpPr>
          <p:cNvPr id="118" name="Google Shape;118;p67"/>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19" name="Google Shape;119;p67"/>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0" name="Google Shape;120;p6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content">
  <p:cSld name="Title and content 5">
    <p:spTree>
      <p:nvGrpSpPr>
        <p:cNvPr id="1" name="Shape 121"/>
        <p:cNvGrpSpPr/>
        <p:nvPr/>
      </p:nvGrpSpPr>
      <p:grpSpPr>
        <a:xfrm>
          <a:off x="0" y="0"/>
          <a:ext cx="0" cy="0"/>
          <a:chOff x="0" y="0"/>
          <a:chExt cx="0" cy="0"/>
        </a:xfrm>
      </p:grpSpPr>
      <p:sp>
        <p:nvSpPr>
          <p:cNvPr id="122" name="Google Shape;122;p6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23" name="Google Shape;123;p68"/>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4" name="Google Shape;124;p6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p:cSld name="Section header 5">
    <p:spTree>
      <p:nvGrpSpPr>
        <p:cNvPr id="1" name="Shape 125"/>
        <p:cNvGrpSpPr/>
        <p:nvPr/>
      </p:nvGrpSpPr>
      <p:grpSpPr>
        <a:xfrm>
          <a:off x="0" y="0"/>
          <a:ext cx="0" cy="0"/>
          <a:chOff x="0" y="0"/>
          <a:chExt cx="0" cy="0"/>
        </a:xfrm>
      </p:grpSpPr>
      <p:sp>
        <p:nvSpPr>
          <p:cNvPr id="126" name="Google Shape;126;p69"/>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27" name="Google Shape;127;p69"/>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8" name="Google Shape;128;p6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cSld name="Title only 3">
    <p:spTree>
      <p:nvGrpSpPr>
        <p:cNvPr id="1" name="Shape 129"/>
        <p:cNvGrpSpPr/>
        <p:nvPr/>
      </p:nvGrpSpPr>
      <p:grpSpPr>
        <a:xfrm>
          <a:off x="0" y="0"/>
          <a:ext cx="0" cy="0"/>
          <a:chOff x="0" y="0"/>
          <a:chExt cx="0" cy="0"/>
        </a:xfrm>
      </p:grpSpPr>
      <p:sp>
        <p:nvSpPr>
          <p:cNvPr id="130" name="Google Shape;130;p7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31" name="Google Shape;131;p7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p:cSld name="Blank 4">
    <p:spTree>
      <p:nvGrpSpPr>
        <p:cNvPr id="1" name="Shape 132"/>
        <p:cNvGrpSpPr/>
        <p:nvPr/>
      </p:nvGrpSpPr>
      <p:grpSpPr>
        <a:xfrm>
          <a:off x="0" y="0"/>
          <a:ext cx="0" cy="0"/>
          <a:chOff x="0" y="0"/>
          <a:chExt cx="0" cy="0"/>
        </a:xfrm>
      </p:grpSpPr>
      <p:sp>
        <p:nvSpPr>
          <p:cNvPr id="133" name="Google Shape;133;p7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4">
    <p:spTree>
      <p:nvGrpSpPr>
        <p:cNvPr id="1" name="Shape 134"/>
        <p:cNvGrpSpPr/>
        <p:nvPr/>
      </p:nvGrpSpPr>
      <p:grpSpPr>
        <a:xfrm>
          <a:off x="0" y="0"/>
          <a:ext cx="0" cy="0"/>
          <a:chOff x="0" y="0"/>
          <a:chExt cx="0" cy="0"/>
        </a:xfrm>
      </p:grpSpPr>
      <p:sp>
        <p:nvSpPr>
          <p:cNvPr id="135" name="Google Shape;135;p7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36" name="Google Shape;136;p72"/>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7" name="Google Shape;137;p7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4">
    <p:spTree>
      <p:nvGrpSpPr>
        <p:cNvPr id="1" name="Shape 138"/>
        <p:cNvGrpSpPr/>
        <p:nvPr/>
      </p:nvGrpSpPr>
      <p:grpSpPr>
        <a:xfrm>
          <a:off x="0" y="0"/>
          <a:ext cx="0" cy="0"/>
          <a:chOff x="0" y="0"/>
          <a:chExt cx="0" cy="0"/>
        </a:xfrm>
      </p:grpSpPr>
      <p:sp>
        <p:nvSpPr>
          <p:cNvPr id="139" name="Google Shape;139;p73"/>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40" name="Google Shape;140;p73"/>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41" name="Google Shape;141;p7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p:cSld name="Title and content 6">
    <p:spTree>
      <p:nvGrpSpPr>
        <p:cNvPr id="1" name="Shape 142"/>
        <p:cNvGrpSpPr/>
        <p:nvPr/>
      </p:nvGrpSpPr>
      <p:grpSpPr>
        <a:xfrm>
          <a:off x="0" y="0"/>
          <a:ext cx="0" cy="0"/>
          <a:chOff x="0" y="0"/>
          <a:chExt cx="0" cy="0"/>
        </a:xfrm>
      </p:grpSpPr>
      <p:sp>
        <p:nvSpPr>
          <p:cNvPr id="143" name="Google Shape;143;p7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44" name="Google Shape;144;p74"/>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45" name="Google Shape;145;p7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p:cSld name="Section header 6">
    <p:spTree>
      <p:nvGrpSpPr>
        <p:cNvPr id="1" name="Shape 146"/>
        <p:cNvGrpSpPr/>
        <p:nvPr/>
      </p:nvGrpSpPr>
      <p:grpSpPr>
        <a:xfrm>
          <a:off x="0" y="0"/>
          <a:ext cx="0" cy="0"/>
          <a:chOff x="0" y="0"/>
          <a:chExt cx="0" cy="0"/>
        </a:xfrm>
      </p:grpSpPr>
      <p:sp>
        <p:nvSpPr>
          <p:cNvPr id="147" name="Google Shape;147;p75"/>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48" name="Google Shape;148;p75"/>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49" name="Google Shape;149;p7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p:cSld name="Title only 4">
    <p:spTree>
      <p:nvGrpSpPr>
        <p:cNvPr id="1" name="Shape 150"/>
        <p:cNvGrpSpPr/>
        <p:nvPr/>
      </p:nvGrpSpPr>
      <p:grpSpPr>
        <a:xfrm>
          <a:off x="0" y="0"/>
          <a:ext cx="0" cy="0"/>
          <a:chOff x="0" y="0"/>
          <a:chExt cx="0" cy="0"/>
        </a:xfrm>
      </p:grpSpPr>
      <p:sp>
        <p:nvSpPr>
          <p:cNvPr id="151" name="Google Shape;151;p7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52" name="Google Shape;152;p7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ONLY">
  <p:cSld name="TITLE_ONLY 2">
    <p:spTree>
      <p:nvGrpSpPr>
        <p:cNvPr id="1" name="Shape 23"/>
        <p:cNvGrpSpPr/>
        <p:nvPr/>
      </p:nvGrpSpPr>
      <p:grpSpPr>
        <a:xfrm>
          <a:off x="0" y="0"/>
          <a:ext cx="0" cy="0"/>
          <a:chOff x="0" y="0"/>
          <a:chExt cx="0" cy="0"/>
        </a:xfrm>
      </p:grpSpPr>
      <p:sp>
        <p:nvSpPr>
          <p:cNvPr id="24" name="Google Shape;24;p41"/>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5" name="Google Shape;25;p4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p:cSld name="Blank 5">
    <p:spTree>
      <p:nvGrpSpPr>
        <p:cNvPr id="1" name="Shape 153"/>
        <p:cNvGrpSpPr/>
        <p:nvPr/>
      </p:nvGrpSpPr>
      <p:grpSpPr>
        <a:xfrm>
          <a:off x="0" y="0"/>
          <a:ext cx="0" cy="0"/>
          <a:chOff x="0" y="0"/>
          <a:chExt cx="0" cy="0"/>
        </a:xfrm>
      </p:grpSpPr>
      <p:sp>
        <p:nvSpPr>
          <p:cNvPr id="154" name="Google Shape;154;p7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5">
    <p:spTree>
      <p:nvGrpSpPr>
        <p:cNvPr id="1" name="Shape 155"/>
        <p:cNvGrpSpPr/>
        <p:nvPr/>
      </p:nvGrpSpPr>
      <p:grpSpPr>
        <a:xfrm>
          <a:off x="0" y="0"/>
          <a:ext cx="0" cy="0"/>
          <a:chOff x="0" y="0"/>
          <a:chExt cx="0" cy="0"/>
        </a:xfrm>
      </p:grpSpPr>
      <p:sp>
        <p:nvSpPr>
          <p:cNvPr id="156" name="Google Shape;156;p7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57" name="Google Shape;157;p78"/>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58" name="Google Shape;158;p7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5">
    <p:spTree>
      <p:nvGrpSpPr>
        <p:cNvPr id="1" name="Shape 159"/>
        <p:cNvGrpSpPr/>
        <p:nvPr/>
      </p:nvGrpSpPr>
      <p:grpSpPr>
        <a:xfrm>
          <a:off x="0" y="0"/>
          <a:ext cx="0" cy="0"/>
          <a:chOff x="0" y="0"/>
          <a:chExt cx="0" cy="0"/>
        </a:xfrm>
      </p:grpSpPr>
      <p:sp>
        <p:nvSpPr>
          <p:cNvPr id="160" name="Google Shape;160;p79"/>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61" name="Google Shape;161;p79"/>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2" name="Google Shape;162;p7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content">
  <p:cSld name="Title and content 7">
    <p:spTree>
      <p:nvGrpSpPr>
        <p:cNvPr id="1" name="Shape 163"/>
        <p:cNvGrpSpPr/>
        <p:nvPr/>
      </p:nvGrpSpPr>
      <p:grpSpPr>
        <a:xfrm>
          <a:off x="0" y="0"/>
          <a:ext cx="0" cy="0"/>
          <a:chOff x="0" y="0"/>
          <a:chExt cx="0" cy="0"/>
        </a:xfrm>
      </p:grpSpPr>
      <p:sp>
        <p:nvSpPr>
          <p:cNvPr id="164" name="Google Shape;164;p8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65" name="Google Shape;165;p80"/>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6" name="Google Shape;166;p8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p:cSld name="Section header 7">
    <p:spTree>
      <p:nvGrpSpPr>
        <p:cNvPr id="1" name="Shape 167"/>
        <p:cNvGrpSpPr/>
        <p:nvPr/>
      </p:nvGrpSpPr>
      <p:grpSpPr>
        <a:xfrm>
          <a:off x="0" y="0"/>
          <a:ext cx="0" cy="0"/>
          <a:chOff x="0" y="0"/>
          <a:chExt cx="0" cy="0"/>
        </a:xfrm>
      </p:grpSpPr>
      <p:sp>
        <p:nvSpPr>
          <p:cNvPr id="168" name="Google Shape;168;p81"/>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69" name="Google Shape;169;p81"/>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0" name="Google Shape;170;p8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p:cSld name="Title only 5">
    <p:spTree>
      <p:nvGrpSpPr>
        <p:cNvPr id="1" name="Shape 171"/>
        <p:cNvGrpSpPr/>
        <p:nvPr/>
      </p:nvGrpSpPr>
      <p:grpSpPr>
        <a:xfrm>
          <a:off x="0" y="0"/>
          <a:ext cx="0" cy="0"/>
          <a:chOff x="0" y="0"/>
          <a:chExt cx="0" cy="0"/>
        </a:xfrm>
      </p:grpSpPr>
      <p:sp>
        <p:nvSpPr>
          <p:cNvPr id="172" name="Google Shape;172;p8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73" name="Google Shape;173;p8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p:cSld name="Blank 6">
    <p:spTree>
      <p:nvGrpSpPr>
        <p:cNvPr id="1" name="Shape 174"/>
        <p:cNvGrpSpPr/>
        <p:nvPr/>
      </p:nvGrpSpPr>
      <p:grpSpPr>
        <a:xfrm>
          <a:off x="0" y="0"/>
          <a:ext cx="0" cy="0"/>
          <a:chOff x="0" y="0"/>
          <a:chExt cx="0" cy="0"/>
        </a:xfrm>
      </p:grpSpPr>
      <p:sp>
        <p:nvSpPr>
          <p:cNvPr id="175" name="Google Shape;175;p8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6">
    <p:spTree>
      <p:nvGrpSpPr>
        <p:cNvPr id="1" name="Shape 176"/>
        <p:cNvGrpSpPr/>
        <p:nvPr/>
      </p:nvGrpSpPr>
      <p:grpSpPr>
        <a:xfrm>
          <a:off x="0" y="0"/>
          <a:ext cx="0" cy="0"/>
          <a:chOff x="0" y="0"/>
          <a:chExt cx="0" cy="0"/>
        </a:xfrm>
      </p:grpSpPr>
      <p:sp>
        <p:nvSpPr>
          <p:cNvPr id="177" name="Google Shape;177;p8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78" name="Google Shape;178;p84"/>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9" name="Google Shape;179;p8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6">
    <p:spTree>
      <p:nvGrpSpPr>
        <p:cNvPr id="1" name="Shape 180"/>
        <p:cNvGrpSpPr/>
        <p:nvPr/>
      </p:nvGrpSpPr>
      <p:grpSpPr>
        <a:xfrm>
          <a:off x="0" y="0"/>
          <a:ext cx="0" cy="0"/>
          <a:chOff x="0" y="0"/>
          <a:chExt cx="0" cy="0"/>
        </a:xfrm>
      </p:grpSpPr>
      <p:sp>
        <p:nvSpPr>
          <p:cNvPr id="181" name="Google Shape;181;p85"/>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82" name="Google Shape;182;p85"/>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3" name="Google Shape;183;p8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content">
  <p:cSld name="Title and content 8">
    <p:spTree>
      <p:nvGrpSpPr>
        <p:cNvPr id="1" name="Shape 184"/>
        <p:cNvGrpSpPr/>
        <p:nvPr/>
      </p:nvGrpSpPr>
      <p:grpSpPr>
        <a:xfrm>
          <a:off x="0" y="0"/>
          <a:ext cx="0" cy="0"/>
          <a:chOff x="0" y="0"/>
          <a:chExt cx="0" cy="0"/>
        </a:xfrm>
      </p:grpSpPr>
      <p:sp>
        <p:nvSpPr>
          <p:cNvPr id="185" name="Google Shape;185;p8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86" name="Google Shape;186;p86"/>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7" name="Google Shape;187;p8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26"/>
        <p:cNvGrpSpPr/>
        <p:nvPr/>
      </p:nvGrpSpPr>
      <p:grpSpPr>
        <a:xfrm>
          <a:off x="0" y="0"/>
          <a:ext cx="0" cy="0"/>
          <a:chOff x="0" y="0"/>
          <a:chExt cx="0" cy="0"/>
        </a:xfrm>
      </p:grpSpPr>
      <p:sp>
        <p:nvSpPr>
          <p:cNvPr id="27" name="Google Shape;27;p42"/>
          <p:cNvSpPr txBox="1">
            <a:spLocks noGrp="1"/>
          </p:cNvSpPr>
          <p:nvPr>
            <p:ph type="title"/>
          </p:nvPr>
        </p:nvSpPr>
        <p:spPr>
          <a:xfrm>
            <a:off x="311785" y="555625"/>
            <a:ext cx="2807970" cy="75565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2400"/>
              <a:buFont typeface="Arial"/>
              <a:buNone/>
              <a:defRPr sz="2400"/>
            </a:lvl1pPr>
            <a:lvl2pPr lvl="1" algn="l">
              <a:lnSpc>
                <a:spcPct val="100000"/>
              </a:lnSpc>
              <a:spcBef>
                <a:spcPts val="0"/>
              </a:spcBef>
              <a:spcAft>
                <a:spcPts val="0"/>
              </a:spcAft>
              <a:buClr>
                <a:srgbClr val="CC0000"/>
              </a:buClr>
              <a:buSzPts val="2400"/>
              <a:buFont typeface="Arial"/>
              <a:buNone/>
              <a:defRPr sz="2400"/>
            </a:lvl2pPr>
            <a:lvl3pPr lvl="2" algn="l">
              <a:lnSpc>
                <a:spcPct val="100000"/>
              </a:lnSpc>
              <a:spcBef>
                <a:spcPts val="0"/>
              </a:spcBef>
              <a:spcAft>
                <a:spcPts val="0"/>
              </a:spcAft>
              <a:buClr>
                <a:srgbClr val="CC0000"/>
              </a:buClr>
              <a:buSzPts val="2400"/>
              <a:buFont typeface="Arial"/>
              <a:buNone/>
              <a:defRPr sz="2400"/>
            </a:lvl3pPr>
            <a:lvl4pPr lvl="3" algn="l">
              <a:lnSpc>
                <a:spcPct val="100000"/>
              </a:lnSpc>
              <a:spcBef>
                <a:spcPts val="0"/>
              </a:spcBef>
              <a:spcAft>
                <a:spcPts val="0"/>
              </a:spcAft>
              <a:buClr>
                <a:srgbClr val="CC0000"/>
              </a:buClr>
              <a:buSzPts val="2400"/>
              <a:buFont typeface="Arial"/>
              <a:buNone/>
              <a:defRPr sz="2400"/>
            </a:lvl4pPr>
            <a:lvl5pPr lvl="4" algn="l">
              <a:lnSpc>
                <a:spcPct val="100000"/>
              </a:lnSpc>
              <a:spcBef>
                <a:spcPts val="0"/>
              </a:spcBef>
              <a:spcAft>
                <a:spcPts val="0"/>
              </a:spcAft>
              <a:buClr>
                <a:srgbClr val="CC0000"/>
              </a:buClr>
              <a:buSzPts val="2400"/>
              <a:buFont typeface="Arial"/>
              <a:buNone/>
              <a:defRPr sz="2400"/>
            </a:lvl5pPr>
            <a:lvl6pPr lvl="5" algn="l">
              <a:lnSpc>
                <a:spcPct val="100000"/>
              </a:lnSpc>
              <a:spcBef>
                <a:spcPts val="0"/>
              </a:spcBef>
              <a:spcAft>
                <a:spcPts val="0"/>
              </a:spcAft>
              <a:buClr>
                <a:srgbClr val="CC0000"/>
              </a:buClr>
              <a:buSzPts val="2400"/>
              <a:buFont typeface="Arial"/>
              <a:buNone/>
              <a:defRPr sz="2400"/>
            </a:lvl6pPr>
            <a:lvl7pPr lvl="6" algn="l">
              <a:lnSpc>
                <a:spcPct val="100000"/>
              </a:lnSpc>
              <a:spcBef>
                <a:spcPts val="0"/>
              </a:spcBef>
              <a:spcAft>
                <a:spcPts val="0"/>
              </a:spcAft>
              <a:buClr>
                <a:srgbClr val="CC0000"/>
              </a:buClr>
              <a:buSzPts val="2400"/>
              <a:buFont typeface="Arial"/>
              <a:buNone/>
              <a:defRPr sz="2400"/>
            </a:lvl7pPr>
            <a:lvl8pPr lvl="7" algn="l">
              <a:lnSpc>
                <a:spcPct val="100000"/>
              </a:lnSpc>
              <a:spcBef>
                <a:spcPts val="0"/>
              </a:spcBef>
              <a:spcAft>
                <a:spcPts val="0"/>
              </a:spcAft>
              <a:buClr>
                <a:srgbClr val="CC0000"/>
              </a:buClr>
              <a:buSzPts val="2400"/>
              <a:buFont typeface="Arial"/>
              <a:buNone/>
              <a:defRPr sz="2400"/>
            </a:lvl8pPr>
            <a:lvl9pPr lvl="8" algn="l">
              <a:lnSpc>
                <a:spcPct val="100000"/>
              </a:lnSpc>
              <a:spcBef>
                <a:spcPts val="0"/>
              </a:spcBef>
              <a:spcAft>
                <a:spcPts val="0"/>
              </a:spcAft>
              <a:buClr>
                <a:srgbClr val="CC0000"/>
              </a:buClr>
              <a:buSzPts val="2400"/>
              <a:buFont typeface="Arial"/>
              <a:buNone/>
              <a:defRPr sz="2400"/>
            </a:lvl9pPr>
          </a:lstStyle>
          <a:p>
            <a:endParaRPr/>
          </a:p>
        </p:txBody>
      </p:sp>
      <p:sp>
        <p:nvSpPr>
          <p:cNvPr id="28" name="Google Shape;28;p42"/>
          <p:cNvSpPr txBox="1">
            <a:spLocks noGrp="1"/>
          </p:cNvSpPr>
          <p:nvPr>
            <p:ph type="body" idx="1"/>
          </p:nvPr>
        </p:nvSpPr>
        <p:spPr>
          <a:xfrm>
            <a:off x="311785" y="1389380"/>
            <a:ext cx="2807970" cy="3179445"/>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F5FDFF"/>
              </a:buClr>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4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p:cSld name="Section header 8">
    <p:spTree>
      <p:nvGrpSpPr>
        <p:cNvPr id="1" name="Shape 188"/>
        <p:cNvGrpSpPr/>
        <p:nvPr/>
      </p:nvGrpSpPr>
      <p:grpSpPr>
        <a:xfrm>
          <a:off x="0" y="0"/>
          <a:ext cx="0" cy="0"/>
          <a:chOff x="0" y="0"/>
          <a:chExt cx="0" cy="0"/>
        </a:xfrm>
      </p:grpSpPr>
      <p:sp>
        <p:nvSpPr>
          <p:cNvPr id="189" name="Google Shape;189;p87"/>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90" name="Google Shape;190;p87"/>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1" name="Google Shape;191;p8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cSld name="Title only 6">
    <p:spTree>
      <p:nvGrpSpPr>
        <p:cNvPr id="1" name="Shape 192"/>
        <p:cNvGrpSpPr/>
        <p:nvPr/>
      </p:nvGrpSpPr>
      <p:grpSpPr>
        <a:xfrm>
          <a:off x="0" y="0"/>
          <a:ext cx="0" cy="0"/>
          <a:chOff x="0" y="0"/>
          <a:chExt cx="0" cy="0"/>
        </a:xfrm>
      </p:grpSpPr>
      <p:sp>
        <p:nvSpPr>
          <p:cNvPr id="193" name="Google Shape;193;p8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94" name="Google Shape;194;p8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p:cSld name="Blank 7">
    <p:spTree>
      <p:nvGrpSpPr>
        <p:cNvPr id="1" name="Shape 195"/>
        <p:cNvGrpSpPr/>
        <p:nvPr/>
      </p:nvGrpSpPr>
      <p:grpSpPr>
        <a:xfrm>
          <a:off x="0" y="0"/>
          <a:ext cx="0" cy="0"/>
          <a:chOff x="0" y="0"/>
          <a:chExt cx="0" cy="0"/>
        </a:xfrm>
      </p:grpSpPr>
      <p:sp>
        <p:nvSpPr>
          <p:cNvPr id="196" name="Google Shape;196;p8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7">
    <p:spTree>
      <p:nvGrpSpPr>
        <p:cNvPr id="1" name="Shape 197"/>
        <p:cNvGrpSpPr/>
        <p:nvPr/>
      </p:nvGrpSpPr>
      <p:grpSpPr>
        <a:xfrm>
          <a:off x="0" y="0"/>
          <a:ext cx="0" cy="0"/>
          <a:chOff x="0" y="0"/>
          <a:chExt cx="0" cy="0"/>
        </a:xfrm>
      </p:grpSpPr>
      <p:sp>
        <p:nvSpPr>
          <p:cNvPr id="198" name="Google Shape;198;p9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199" name="Google Shape;199;p90"/>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0" name="Google Shape;200;p9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7">
    <p:spTree>
      <p:nvGrpSpPr>
        <p:cNvPr id="1" name="Shape 201"/>
        <p:cNvGrpSpPr/>
        <p:nvPr/>
      </p:nvGrpSpPr>
      <p:grpSpPr>
        <a:xfrm>
          <a:off x="0" y="0"/>
          <a:ext cx="0" cy="0"/>
          <a:chOff x="0" y="0"/>
          <a:chExt cx="0" cy="0"/>
        </a:xfrm>
      </p:grpSpPr>
      <p:sp>
        <p:nvSpPr>
          <p:cNvPr id="202" name="Google Shape;202;p91"/>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03" name="Google Shape;203;p91"/>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4" name="Google Shape;204;p9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content">
  <p:cSld name="Title and content 9">
    <p:spTree>
      <p:nvGrpSpPr>
        <p:cNvPr id="1" name="Shape 205"/>
        <p:cNvGrpSpPr/>
        <p:nvPr/>
      </p:nvGrpSpPr>
      <p:grpSpPr>
        <a:xfrm>
          <a:off x="0" y="0"/>
          <a:ext cx="0" cy="0"/>
          <a:chOff x="0" y="0"/>
          <a:chExt cx="0" cy="0"/>
        </a:xfrm>
      </p:grpSpPr>
      <p:sp>
        <p:nvSpPr>
          <p:cNvPr id="206" name="Google Shape;206;p9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07" name="Google Shape;207;p92"/>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8" name="Google Shape;208;p9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p:cSld name="Section header 9">
    <p:spTree>
      <p:nvGrpSpPr>
        <p:cNvPr id="1" name="Shape 209"/>
        <p:cNvGrpSpPr/>
        <p:nvPr/>
      </p:nvGrpSpPr>
      <p:grpSpPr>
        <a:xfrm>
          <a:off x="0" y="0"/>
          <a:ext cx="0" cy="0"/>
          <a:chOff x="0" y="0"/>
          <a:chExt cx="0" cy="0"/>
        </a:xfrm>
      </p:grpSpPr>
      <p:sp>
        <p:nvSpPr>
          <p:cNvPr id="210" name="Google Shape;210;p93"/>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11" name="Google Shape;211;p93"/>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2" name="Google Shape;212;p9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p:cSld name="Title only 7">
    <p:spTree>
      <p:nvGrpSpPr>
        <p:cNvPr id="1" name="Shape 213"/>
        <p:cNvGrpSpPr/>
        <p:nvPr/>
      </p:nvGrpSpPr>
      <p:grpSpPr>
        <a:xfrm>
          <a:off x="0" y="0"/>
          <a:ext cx="0" cy="0"/>
          <a:chOff x="0" y="0"/>
          <a:chExt cx="0" cy="0"/>
        </a:xfrm>
      </p:grpSpPr>
      <p:sp>
        <p:nvSpPr>
          <p:cNvPr id="214" name="Google Shape;214;p9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15" name="Google Shape;215;p9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lank">
  <p:cSld name="Blank 8">
    <p:spTree>
      <p:nvGrpSpPr>
        <p:cNvPr id="1" name="Shape 216"/>
        <p:cNvGrpSpPr/>
        <p:nvPr/>
      </p:nvGrpSpPr>
      <p:grpSpPr>
        <a:xfrm>
          <a:off x="0" y="0"/>
          <a:ext cx="0" cy="0"/>
          <a:chOff x="0" y="0"/>
          <a:chExt cx="0" cy="0"/>
        </a:xfrm>
      </p:grpSpPr>
      <p:sp>
        <p:nvSpPr>
          <p:cNvPr id="217" name="Google Shape;217;p9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8">
    <p:spTree>
      <p:nvGrpSpPr>
        <p:cNvPr id="1" name="Shape 218"/>
        <p:cNvGrpSpPr/>
        <p:nvPr/>
      </p:nvGrpSpPr>
      <p:grpSpPr>
        <a:xfrm>
          <a:off x="0" y="0"/>
          <a:ext cx="0" cy="0"/>
          <a:chOff x="0" y="0"/>
          <a:chExt cx="0" cy="0"/>
        </a:xfrm>
      </p:grpSpPr>
      <p:sp>
        <p:nvSpPr>
          <p:cNvPr id="219" name="Google Shape;219;p9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20" name="Google Shape;220;p96"/>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1" name="Google Shape;221;p9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0"/>
        <p:cNvGrpSpPr/>
        <p:nvPr/>
      </p:nvGrpSpPr>
      <p:grpSpPr>
        <a:xfrm>
          <a:off x="0" y="0"/>
          <a:ext cx="0" cy="0"/>
          <a:chOff x="0" y="0"/>
          <a:chExt cx="0" cy="0"/>
        </a:xfrm>
      </p:grpSpPr>
      <p:sp>
        <p:nvSpPr>
          <p:cNvPr id="31" name="Google Shape;31;p43"/>
          <p:cNvSpPr/>
          <p:nvPr/>
        </p:nvSpPr>
        <p:spPr>
          <a:xfrm>
            <a:off x="4572000" y="0"/>
            <a:ext cx="4572000" cy="5143500"/>
          </a:xfrm>
          <a:prstGeom prst="rect">
            <a:avLst/>
          </a:prstGeom>
          <a:solidFill>
            <a:srgbClr val="FFF1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3"/>
          <p:cNvSpPr txBox="1">
            <a:spLocks noGrp="1"/>
          </p:cNvSpPr>
          <p:nvPr>
            <p:ph type="title"/>
          </p:nvPr>
        </p:nvSpPr>
        <p:spPr>
          <a:xfrm>
            <a:off x="265430" y="1233170"/>
            <a:ext cx="4045585" cy="148209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CC0000"/>
              </a:buClr>
              <a:buSzPts val="4200"/>
              <a:buFont typeface="Arial"/>
              <a:buNone/>
              <a:defRPr sz="4200"/>
            </a:lvl1pPr>
            <a:lvl2pPr lvl="1" algn="ctr">
              <a:lnSpc>
                <a:spcPct val="100000"/>
              </a:lnSpc>
              <a:spcBef>
                <a:spcPts val="0"/>
              </a:spcBef>
              <a:spcAft>
                <a:spcPts val="0"/>
              </a:spcAft>
              <a:buClr>
                <a:srgbClr val="CC0000"/>
              </a:buClr>
              <a:buSzPts val="4200"/>
              <a:buFont typeface="Arial"/>
              <a:buNone/>
              <a:defRPr sz="4200"/>
            </a:lvl2pPr>
            <a:lvl3pPr lvl="2" algn="ctr">
              <a:lnSpc>
                <a:spcPct val="100000"/>
              </a:lnSpc>
              <a:spcBef>
                <a:spcPts val="0"/>
              </a:spcBef>
              <a:spcAft>
                <a:spcPts val="0"/>
              </a:spcAft>
              <a:buClr>
                <a:srgbClr val="CC0000"/>
              </a:buClr>
              <a:buSzPts val="4200"/>
              <a:buFont typeface="Arial"/>
              <a:buNone/>
              <a:defRPr sz="4200"/>
            </a:lvl3pPr>
            <a:lvl4pPr lvl="3" algn="ctr">
              <a:lnSpc>
                <a:spcPct val="100000"/>
              </a:lnSpc>
              <a:spcBef>
                <a:spcPts val="0"/>
              </a:spcBef>
              <a:spcAft>
                <a:spcPts val="0"/>
              </a:spcAft>
              <a:buClr>
                <a:srgbClr val="CC0000"/>
              </a:buClr>
              <a:buSzPts val="4200"/>
              <a:buFont typeface="Arial"/>
              <a:buNone/>
              <a:defRPr sz="4200"/>
            </a:lvl4pPr>
            <a:lvl5pPr lvl="4" algn="ctr">
              <a:lnSpc>
                <a:spcPct val="100000"/>
              </a:lnSpc>
              <a:spcBef>
                <a:spcPts val="0"/>
              </a:spcBef>
              <a:spcAft>
                <a:spcPts val="0"/>
              </a:spcAft>
              <a:buClr>
                <a:srgbClr val="CC0000"/>
              </a:buClr>
              <a:buSzPts val="4200"/>
              <a:buFont typeface="Arial"/>
              <a:buNone/>
              <a:defRPr sz="4200"/>
            </a:lvl5pPr>
            <a:lvl6pPr lvl="5" algn="ctr">
              <a:lnSpc>
                <a:spcPct val="100000"/>
              </a:lnSpc>
              <a:spcBef>
                <a:spcPts val="0"/>
              </a:spcBef>
              <a:spcAft>
                <a:spcPts val="0"/>
              </a:spcAft>
              <a:buClr>
                <a:srgbClr val="CC0000"/>
              </a:buClr>
              <a:buSzPts val="4200"/>
              <a:buFont typeface="Arial"/>
              <a:buNone/>
              <a:defRPr sz="4200"/>
            </a:lvl6pPr>
            <a:lvl7pPr lvl="6" algn="ctr">
              <a:lnSpc>
                <a:spcPct val="100000"/>
              </a:lnSpc>
              <a:spcBef>
                <a:spcPts val="0"/>
              </a:spcBef>
              <a:spcAft>
                <a:spcPts val="0"/>
              </a:spcAft>
              <a:buClr>
                <a:srgbClr val="CC0000"/>
              </a:buClr>
              <a:buSzPts val="4200"/>
              <a:buFont typeface="Arial"/>
              <a:buNone/>
              <a:defRPr sz="4200"/>
            </a:lvl7pPr>
            <a:lvl8pPr lvl="7" algn="ctr">
              <a:lnSpc>
                <a:spcPct val="100000"/>
              </a:lnSpc>
              <a:spcBef>
                <a:spcPts val="0"/>
              </a:spcBef>
              <a:spcAft>
                <a:spcPts val="0"/>
              </a:spcAft>
              <a:buClr>
                <a:srgbClr val="CC0000"/>
              </a:buClr>
              <a:buSzPts val="4200"/>
              <a:buFont typeface="Arial"/>
              <a:buNone/>
              <a:defRPr sz="4200"/>
            </a:lvl8pPr>
            <a:lvl9pPr lvl="8" algn="ctr">
              <a:lnSpc>
                <a:spcPct val="100000"/>
              </a:lnSpc>
              <a:spcBef>
                <a:spcPts val="0"/>
              </a:spcBef>
              <a:spcAft>
                <a:spcPts val="0"/>
              </a:spcAft>
              <a:buClr>
                <a:srgbClr val="CC0000"/>
              </a:buClr>
              <a:buSzPts val="4200"/>
              <a:buFont typeface="Arial"/>
              <a:buNone/>
              <a:defRPr sz="4200"/>
            </a:lvl9pPr>
          </a:lstStyle>
          <a:p>
            <a:endParaRPr/>
          </a:p>
        </p:txBody>
      </p:sp>
      <p:sp>
        <p:nvSpPr>
          <p:cNvPr id="33" name="Google Shape;33;p43"/>
          <p:cNvSpPr txBox="1">
            <a:spLocks noGrp="1"/>
          </p:cNvSpPr>
          <p:nvPr>
            <p:ph type="subTitle" idx="1"/>
          </p:nvPr>
        </p:nvSpPr>
        <p:spPr>
          <a:xfrm>
            <a:off x="265430" y="2802890"/>
            <a:ext cx="4045585" cy="1235075"/>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5FDFF"/>
              </a:buClr>
              <a:buSzPts val="1800"/>
              <a:buNone/>
              <a:defRPr sz="2100"/>
            </a:lvl1pPr>
            <a:lvl2pPr lvl="1" algn="ctr">
              <a:lnSpc>
                <a:spcPct val="100000"/>
              </a:lnSpc>
              <a:spcBef>
                <a:spcPts val="0"/>
              </a:spcBef>
              <a:spcAft>
                <a:spcPts val="0"/>
              </a:spcAft>
              <a:buSzPts val="1400"/>
              <a:buNone/>
              <a:defRPr sz="2100"/>
            </a:lvl2pPr>
            <a:lvl3pPr lvl="2" algn="ctr">
              <a:lnSpc>
                <a:spcPct val="100000"/>
              </a:lnSpc>
              <a:spcBef>
                <a:spcPts val="0"/>
              </a:spcBef>
              <a:spcAft>
                <a:spcPts val="0"/>
              </a:spcAft>
              <a:buSzPts val="1400"/>
              <a:buNone/>
              <a:defRPr sz="2100"/>
            </a:lvl3pPr>
            <a:lvl4pPr lvl="3" algn="ctr">
              <a:lnSpc>
                <a:spcPct val="100000"/>
              </a:lnSpc>
              <a:spcBef>
                <a:spcPts val="0"/>
              </a:spcBef>
              <a:spcAft>
                <a:spcPts val="0"/>
              </a:spcAft>
              <a:buSzPts val="1400"/>
              <a:buNone/>
              <a:defRPr sz="2100"/>
            </a:lvl4pPr>
            <a:lvl5pPr lvl="4" algn="ctr">
              <a:lnSpc>
                <a:spcPct val="100000"/>
              </a:lnSpc>
              <a:spcBef>
                <a:spcPts val="0"/>
              </a:spcBef>
              <a:spcAft>
                <a:spcPts val="0"/>
              </a:spcAft>
              <a:buSzPts val="1400"/>
              <a:buNone/>
              <a:defRPr sz="2100"/>
            </a:lvl5pPr>
            <a:lvl6pPr lvl="5" algn="ctr">
              <a:lnSpc>
                <a:spcPct val="100000"/>
              </a:lnSpc>
              <a:spcBef>
                <a:spcPts val="0"/>
              </a:spcBef>
              <a:spcAft>
                <a:spcPts val="0"/>
              </a:spcAft>
              <a:buSzPts val="1400"/>
              <a:buNone/>
              <a:defRPr sz="2100"/>
            </a:lvl6pPr>
            <a:lvl7pPr lvl="6" algn="ctr">
              <a:lnSpc>
                <a:spcPct val="100000"/>
              </a:lnSpc>
              <a:spcBef>
                <a:spcPts val="0"/>
              </a:spcBef>
              <a:spcAft>
                <a:spcPts val="0"/>
              </a:spcAft>
              <a:buSzPts val="1400"/>
              <a:buNone/>
              <a:defRPr sz="2100"/>
            </a:lvl7pPr>
            <a:lvl8pPr lvl="7" algn="ctr">
              <a:lnSpc>
                <a:spcPct val="100000"/>
              </a:lnSpc>
              <a:spcBef>
                <a:spcPts val="0"/>
              </a:spcBef>
              <a:spcAft>
                <a:spcPts val="0"/>
              </a:spcAft>
              <a:buSzPts val="1400"/>
              <a:buNone/>
              <a:defRPr sz="2100"/>
            </a:lvl8pPr>
            <a:lvl9pPr lvl="8" algn="ctr">
              <a:lnSpc>
                <a:spcPct val="100000"/>
              </a:lnSpc>
              <a:spcBef>
                <a:spcPts val="0"/>
              </a:spcBef>
              <a:spcAft>
                <a:spcPts val="0"/>
              </a:spcAft>
              <a:buSzPts val="1400"/>
              <a:buNone/>
              <a:defRPr sz="2100"/>
            </a:lvl9pPr>
          </a:lstStyle>
          <a:p>
            <a:endParaRPr/>
          </a:p>
        </p:txBody>
      </p:sp>
      <p:sp>
        <p:nvSpPr>
          <p:cNvPr id="34" name="Google Shape;34;p43"/>
          <p:cNvSpPr txBox="1">
            <a:spLocks noGrp="1"/>
          </p:cNvSpPr>
          <p:nvPr>
            <p:ph type="body" idx="2"/>
          </p:nvPr>
        </p:nvSpPr>
        <p:spPr>
          <a:xfrm>
            <a:off x="4939665" y="723900"/>
            <a:ext cx="3836670" cy="3695065"/>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5" name="Google Shape;35;p4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8">
    <p:spTree>
      <p:nvGrpSpPr>
        <p:cNvPr id="1" name="Shape 222"/>
        <p:cNvGrpSpPr/>
        <p:nvPr/>
      </p:nvGrpSpPr>
      <p:grpSpPr>
        <a:xfrm>
          <a:off x="0" y="0"/>
          <a:ext cx="0" cy="0"/>
          <a:chOff x="0" y="0"/>
          <a:chExt cx="0" cy="0"/>
        </a:xfrm>
      </p:grpSpPr>
      <p:sp>
        <p:nvSpPr>
          <p:cNvPr id="223" name="Google Shape;223;p97"/>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24" name="Google Shape;224;p97"/>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5" name="Google Shape;225;p9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content">
  <p:cSld name="Title and content 10">
    <p:spTree>
      <p:nvGrpSpPr>
        <p:cNvPr id="1" name="Shape 226"/>
        <p:cNvGrpSpPr/>
        <p:nvPr/>
      </p:nvGrpSpPr>
      <p:grpSpPr>
        <a:xfrm>
          <a:off x="0" y="0"/>
          <a:ext cx="0" cy="0"/>
          <a:chOff x="0" y="0"/>
          <a:chExt cx="0" cy="0"/>
        </a:xfrm>
      </p:grpSpPr>
      <p:sp>
        <p:nvSpPr>
          <p:cNvPr id="227" name="Google Shape;227;p9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28" name="Google Shape;228;p98"/>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9" name="Google Shape;229;p9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p:cSld name="Section header 10">
    <p:spTree>
      <p:nvGrpSpPr>
        <p:cNvPr id="1" name="Shape 230"/>
        <p:cNvGrpSpPr/>
        <p:nvPr/>
      </p:nvGrpSpPr>
      <p:grpSpPr>
        <a:xfrm>
          <a:off x="0" y="0"/>
          <a:ext cx="0" cy="0"/>
          <a:chOff x="0" y="0"/>
          <a:chExt cx="0" cy="0"/>
        </a:xfrm>
      </p:grpSpPr>
      <p:sp>
        <p:nvSpPr>
          <p:cNvPr id="231" name="Google Shape;231;p99"/>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32" name="Google Shape;232;p99"/>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33" name="Google Shape;233;p9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
  <p:cSld name="Title only 8">
    <p:spTree>
      <p:nvGrpSpPr>
        <p:cNvPr id="1" name="Shape 234"/>
        <p:cNvGrpSpPr/>
        <p:nvPr/>
      </p:nvGrpSpPr>
      <p:grpSpPr>
        <a:xfrm>
          <a:off x="0" y="0"/>
          <a:ext cx="0" cy="0"/>
          <a:chOff x="0" y="0"/>
          <a:chExt cx="0" cy="0"/>
        </a:xfrm>
      </p:grpSpPr>
      <p:sp>
        <p:nvSpPr>
          <p:cNvPr id="235" name="Google Shape;235;p10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36" name="Google Shape;236;p10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lank">
  <p:cSld name="Blank 9">
    <p:spTree>
      <p:nvGrpSpPr>
        <p:cNvPr id="1" name="Shape 237"/>
        <p:cNvGrpSpPr/>
        <p:nvPr/>
      </p:nvGrpSpPr>
      <p:grpSpPr>
        <a:xfrm>
          <a:off x="0" y="0"/>
          <a:ext cx="0" cy="0"/>
          <a:chOff x="0" y="0"/>
          <a:chExt cx="0" cy="0"/>
        </a:xfrm>
      </p:grpSpPr>
      <p:sp>
        <p:nvSpPr>
          <p:cNvPr id="238" name="Google Shape;238;p10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9">
    <p:spTree>
      <p:nvGrpSpPr>
        <p:cNvPr id="1" name="Shape 239"/>
        <p:cNvGrpSpPr/>
        <p:nvPr/>
      </p:nvGrpSpPr>
      <p:grpSpPr>
        <a:xfrm>
          <a:off x="0" y="0"/>
          <a:ext cx="0" cy="0"/>
          <a:chOff x="0" y="0"/>
          <a:chExt cx="0" cy="0"/>
        </a:xfrm>
      </p:grpSpPr>
      <p:sp>
        <p:nvSpPr>
          <p:cNvPr id="240" name="Google Shape;240;p10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41" name="Google Shape;241;p102"/>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2" name="Google Shape;242;p10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9">
    <p:spTree>
      <p:nvGrpSpPr>
        <p:cNvPr id="1" name="Shape 243"/>
        <p:cNvGrpSpPr/>
        <p:nvPr/>
      </p:nvGrpSpPr>
      <p:grpSpPr>
        <a:xfrm>
          <a:off x="0" y="0"/>
          <a:ext cx="0" cy="0"/>
          <a:chOff x="0" y="0"/>
          <a:chExt cx="0" cy="0"/>
        </a:xfrm>
      </p:grpSpPr>
      <p:sp>
        <p:nvSpPr>
          <p:cNvPr id="244" name="Google Shape;244;p103"/>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45" name="Google Shape;245;p103"/>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6" name="Google Shape;246;p10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content">
  <p:cSld name="Title and content 11">
    <p:spTree>
      <p:nvGrpSpPr>
        <p:cNvPr id="1" name="Shape 247"/>
        <p:cNvGrpSpPr/>
        <p:nvPr/>
      </p:nvGrpSpPr>
      <p:grpSpPr>
        <a:xfrm>
          <a:off x="0" y="0"/>
          <a:ext cx="0" cy="0"/>
          <a:chOff x="0" y="0"/>
          <a:chExt cx="0" cy="0"/>
        </a:xfrm>
      </p:grpSpPr>
      <p:sp>
        <p:nvSpPr>
          <p:cNvPr id="248" name="Google Shape;248;p10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49" name="Google Shape;249;p104"/>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0" name="Google Shape;250;p10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header">
  <p:cSld name="Section header 11">
    <p:spTree>
      <p:nvGrpSpPr>
        <p:cNvPr id="1" name="Shape 251"/>
        <p:cNvGrpSpPr/>
        <p:nvPr/>
      </p:nvGrpSpPr>
      <p:grpSpPr>
        <a:xfrm>
          <a:off x="0" y="0"/>
          <a:ext cx="0" cy="0"/>
          <a:chOff x="0" y="0"/>
          <a:chExt cx="0" cy="0"/>
        </a:xfrm>
      </p:grpSpPr>
      <p:sp>
        <p:nvSpPr>
          <p:cNvPr id="252" name="Google Shape;252;p105"/>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53" name="Google Shape;253;p105"/>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4" name="Google Shape;254;p10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p:cSld name="Title only 9">
    <p:spTree>
      <p:nvGrpSpPr>
        <p:cNvPr id="1" name="Shape 255"/>
        <p:cNvGrpSpPr/>
        <p:nvPr/>
      </p:nvGrpSpPr>
      <p:grpSpPr>
        <a:xfrm>
          <a:off x="0" y="0"/>
          <a:ext cx="0" cy="0"/>
          <a:chOff x="0" y="0"/>
          <a:chExt cx="0" cy="0"/>
        </a:xfrm>
      </p:grpSpPr>
      <p:sp>
        <p:nvSpPr>
          <p:cNvPr id="256" name="Google Shape;256;p10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57" name="Google Shape;257;p10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36"/>
        <p:cNvGrpSpPr/>
        <p:nvPr/>
      </p:nvGrpSpPr>
      <p:grpSpPr>
        <a:xfrm>
          <a:off x="0" y="0"/>
          <a:ext cx="0" cy="0"/>
          <a:chOff x="0" y="0"/>
          <a:chExt cx="0" cy="0"/>
        </a:xfrm>
      </p:grpSpPr>
      <p:sp>
        <p:nvSpPr>
          <p:cNvPr id="37" name="Google Shape;37;p44"/>
          <p:cNvSpPr txBox="1">
            <a:spLocks noGrp="1"/>
          </p:cNvSpPr>
          <p:nvPr>
            <p:ph type="body" idx="1"/>
          </p:nvPr>
        </p:nvSpPr>
        <p:spPr>
          <a:xfrm>
            <a:off x="311785" y="4230370"/>
            <a:ext cx="5998845" cy="605155"/>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F5FDFF"/>
              </a:buClr>
              <a:buSzPts val="1800"/>
              <a:buNone/>
              <a:defRPr/>
            </a:lvl1pPr>
          </a:lstStyle>
          <a:p>
            <a:endParaRPr/>
          </a:p>
        </p:txBody>
      </p:sp>
      <p:sp>
        <p:nvSpPr>
          <p:cNvPr id="38" name="Google Shape;38;p4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lank">
  <p:cSld name="Blank 10">
    <p:spTree>
      <p:nvGrpSpPr>
        <p:cNvPr id="1" name="Shape 258"/>
        <p:cNvGrpSpPr/>
        <p:nvPr/>
      </p:nvGrpSpPr>
      <p:grpSpPr>
        <a:xfrm>
          <a:off x="0" y="0"/>
          <a:ext cx="0" cy="0"/>
          <a:chOff x="0" y="0"/>
          <a:chExt cx="0" cy="0"/>
        </a:xfrm>
      </p:grpSpPr>
      <p:sp>
        <p:nvSpPr>
          <p:cNvPr id="259" name="Google Shape;259;p10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10">
    <p:spTree>
      <p:nvGrpSpPr>
        <p:cNvPr id="1" name="Shape 260"/>
        <p:cNvGrpSpPr/>
        <p:nvPr/>
      </p:nvGrpSpPr>
      <p:grpSpPr>
        <a:xfrm>
          <a:off x="0" y="0"/>
          <a:ext cx="0" cy="0"/>
          <a:chOff x="0" y="0"/>
          <a:chExt cx="0" cy="0"/>
        </a:xfrm>
      </p:grpSpPr>
      <p:sp>
        <p:nvSpPr>
          <p:cNvPr id="261" name="Google Shape;261;p10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62" name="Google Shape;262;p108"/>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3" name="Google Shape;263;p10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10">
    <p:spTree>
      <p:nvGrpSpPr>
        <p:cNvPr id="1" name="Shape 264"/>
        <p:cNvGrpSpPr/>
        <p:nvPr/>
      </p:nvGrpSpPr>
      <p:grpSpPr>
        <a:xfrm>
          <a:off x="0" y="0"/>
          <a:ext cx="0" cy="0"/>
          <a:chOff x="0" y="0"/>
          <a:chExt cx="0" cy="0"/>
        </a:xfrm>
      </p:grpSpPr>
      <p:sp>
        <p:nvSpPr>
          <p:cNvPr id="265" name="Google Shape;265;p109"/>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66" name="Google Shape;266;p109"/>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7" name="Google Shape;267;p10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content">
  <p:cSld name="Title and content 12">
    <p:spTree>
      <p:nvGrpSpPr>
        <p:cNvPr id="1" name="Shape 268"/>
        <p:cNvGrpSpPr/>
        <p:nvPr/>
      </p:nvGrpSpPr>
      <p:grpSpPr>
        <a:xfrm>
          <a:off x="0" y="0"/>
          <a:ext cx="0" cy="0"/>
          <a:chOff x="0" y="0"/>
          <a:chExt cx="0" cy="0"/>
        </a:xfrm>
      </p:grpSpPr>
      <p:sp>
        <p:nvSpPr>
          <p:cNvPr id="269" name="Google Shape;269;p11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70" name="Google Shape;270;p110"/>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71" name="Google Shape;271;p11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header">
  <p:cSld name="Section header 12">
    <p:spTree>
      <p:nvGrpSpPr>
        <p:cNvPr id="1" name="Shape 272"/>
        <p:cNvGrpSpPr/>
        <p:nvPr/>
      </p:nvGrpSpPr>
      <p:grpSpPr>
        <a:xfrm>
          <a:off x="0" y="0"/>
          <a:ext cx="0" cy="0"/>
          <a:chOff x="0" y="0"/>
          <a:chExt cx="0" cy="0"/>
        </a:xfrm>
      </p:grpSpPr>
      <p:sp>
        <p:nvSpPr>
          <p:cNvPr id="273" name="Google Shape;273;p111"/>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74" name="Google Shape;274;p111"/>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75" name="Google Shape;275;p11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only">
  <p:cSld name="Title only 10">
    <p:spTree>
      <p:nvGrpSpPr>
        <p:cNvPr id="1" name="Shape 276"/>
        <p:cNvGrpSpPr/>
        <p:nvPr/>
      </p:nvGrpSpPr>
      <p:grpSpPr>
        <a:xfrm>
          <a:off x="0" y="0"/>
          <a:ext cx="0" cy="0"/>
          <a:chOff x="0" y="0"/>
          <a:chExt cx="0" cy="0"/>
        </a:xfrm>
      </p:grpSpPr>
      <p:sp>
        <p:nvSpPr>
          <p:cNvPr id="277" name="Google Shape;277;p11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78" name="Google Shape;278;p11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Blank">
  <p:cSld name="Blank 11">
    <p:spTree>
      <p:nvGrpSpPr>
        <p:cNvPr id="1" name="Shape 279"/>
        <p:cNvGrpSpPr/>
        <p:nvPr/>
      </p:nvGrpSpPr>
      <p:grpSpPr>
        <a:xfrm>
          <a:off x="0" y="0"/>
          <a:ext cx="0" cy="0"/>
          <a:chOff x="0" y="0"/>
          <a:chExt cx="0" cy="0"/>
        </a:xfrm>
      </p:grpSpPr>
      <p:sp>
        <p:nvSpPr>
          <p:cNvPr id="280" name="Google Shape;280;p11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11">
    <p:spTree>
      <p:nvGrpSpPr>
        <p:cNvPr id="1" name="Shape 281"/>
        <p:cNvGrpSpPr/>
        <p:nvPr/>
      </p:nvGrpSpPr>
      <p:grpSpPr>
        <a:xfrm>
          <a:off x="0" y="0"/>
          <a:ext cx="0" cy="0"/>
          <a:chOff x="0" y="0"/>
          <a:chExt cx="0" cy="0"/>
        </a:xfrm>
      </p:grpSpPr>
      <p:sp>
        <p:nvSpPr>
          <p:cNvPr id="282" name="Google Shape;282;p11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83" name="Google Shape;283;p114"/>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84" name="Google Shape;284;p11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11">
    <p:spTree>
      <p:nvGrpSpPr>
        <p:cNvPr id="1" name="Shape 285"/>
        <p:cNvGrpSpPr/>
        <p:nvPr/>
      </p:nvGrpSpPr>
      <p:grpSpPr>
        <a:xfrm>
          <a:off x="0" y="0"/>
          <a:ext cx="0" cy="0"/>
          <a:chOff x="0" y="0"/>
          <a:chExt cx="0" cy="0"/>
        </a:xfrm>
      </p:grpSpPr>
      <p:sp>
        <p:nvSpPr>
          <p:cNvPr id="286" name="Google Shape;286;p115"/>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87" name="Google Shape;287;p115"/>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88" name="Google Shape;288;p11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content">
  <p:cSld name="Title and content 13">
    <p:spTree>
      <p:nvGrpSpPr>
        <p:cNvPr id="1" name="Shape 289"/>
        <p:cNvGrpSpPr/>
        <p:nvPr/>
      </p:nvGrpSpPr>
      <p:grpSpPr>
        <a:xfrm>
          <a:off x="0" y="0"/>
          <a:ext cx="0" cy="0"/>
          <a:chOff x="0" y="0"/>
          <a:chExt cx="0" cy="0"/>
        </a:xfrm>
      </p:grpSpPr>
      <p:sp>
        <p:nvSpPr>
          <p:cNvPr id="290" name="Google Shape;290;p11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91" name="Google Shape;291;p116"/>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92" name="Google Shape;292;p11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39"/>
        <p:cNvGrpSpPr/>
        <p:nvPr/>
      </p:nvGrpSpPr>
      <p:grpSpPr>
        <a:xfrm>
          <a:off x="0" y="0"/>
          <a:ext cx="0" cy="0"/>
          <a:chOff x="0" y="0"/>
          <a:chExt cx="0" cy="0"/>
        </a:xfrm>
      </p:grpSpPr>
      <p:sp>
        <p:nvSpPr>
          <p:cNvPr id="40" name="Google Shape;40;p45"/>
          <p:cNvSpPr txBox="1">
            <a:spLocks noGrp="1"/>
          </p:cNvSpPr>
          <p:nvPr>
            <p:ph type="title" hasCustomPrompt="1"/>
          </p:nvPr>
        </p:nvSpPr>
        <p:spPr>
          <a:xfrm>
            <a:off x="311785" y="1106170"/>
            <a:ext cx="8520430" cy="1964055"/>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CC0000"/>
              </a:buClr>
              <a:buSzPts val="12000"/>
              <a:buFont typeface="Arial"/>
              <a:buNone/>
              <a:defRPr sz="12000"/>
            </a:lvl1pPr>
            <a:lvl2pPr lvl="1" algn="ctr">
              <a:lnSpc>
                <a:spcPct val="100000"/>
              </a:lnSpc>
              <a:spcBef>
                <a:spcPts val="0"/>
              </a:spcBef>
              <a:spcAft>
                <a:spcPts val="0"/>
              </a:spcAft>
              <a:buClr>
                <a:srgbClr val="CC0000"/>
              </a:buClr>
              <a:buSzPts val="12000"/>
              <a:buFont typeface="Arial"/>
              <a:buNone/>
              <a:defRPr sz="12000"/>
            </a:lvl2pPr>
            <a:lvl3pPr lvl="2" algn="ctr">
              <a:lnSpc>
                <a:spcPct val="100000"/>
              </a:lnSpc>
              <a:spcBef>
                <a:spcPts val="0"/>
              </a:spcBef>
              <a:spcAft>
                <a:spcPts val="0"/>
              </a:spcAft>
              <a:buClr>
                <a:srgbClr val="CC0000"/>
              </a:buClr>
              <a:buSzPts val="12000"/>
              <a:buFont typeface="Arial"/>
              <a:buNone/>
              <a:defRPr sz="12000"/>
            </a:lvl3pPr>
            <a:lvl4pPr lvl="3" algn="ctr">
              <a:lnSpc>
                <a:spcPct val="100000"/>
              </a:lnSpc>
              <a:spcBef>
                <a:spcPts val="0"/>
              </a:spcBef>
              <a:spcAft>
                <a:spcPts val="0"/>
              </a:spcAft>
              <a:buClr>
                <a:srgbClr val="CC0000"/>
              </a:buClr>
              <a:buSzPts val="12000"/>
              <a:buFont typeface="Arial"/>
              <a:buNone/>
              <a:defRPr sz="12000"/>
            </a:lvl4pPr>
            <a:lvl5pPr lvl="4" algn="ctr">
              <a:lnSpc>
                <a:spcPct val="100000"/>
              </a:lnSpc>
              <a:spcBef>
                <a:spcPts val="0"/>
              </a:spcBef>
              <a:spcAft>
                <a:spcPts val="0"/>
              </a:spcAft>
              <a:buClr>
                <a:srgbClr val="CC0000"/>
              </a:buClr>
              <a:buSzPts val="12000"/>
              <a:buFont typeface="Arial"/>
              <a:buNone/>
              <a:defRPr sz="12000"/>
            </a:lvl5pPr>
            <a:lvl6pPr lvl="5" algn="ctr">
              <a:lnSpc>
                <a:spcPct val="100000"/>
              </a:lnSpc>
              <a:spcBef>
                <a:spcPts val="0"/>
              </a:spcBef>
              <a:spcAft>
                <a:spcPts val="0"/>
              </a:spcAft>
              <a:buClr>
                <a:srgbClr val="CC0000"/>
              </a:buClr>
              <a:buSzPts val="12000"/>
              <a:buFont typeface="Arial"/>
              <a:buNone/>
              <a:defRPr sz="12000"/>
            </a:lvl6pPr>
            <a:lvl7pPr lvl="6" algn="ctr">
              <a:lnSpc>
                <a:spcPct val="100000"/>
              </a:lnSpc>
              <a:spcBef>
                <a:spcPts val="0"/>
              </a:spcBef>
              <a:spcAft>
                <a:spcPts val="0"/>
              </a:spcAft>
              <a:buClr>
                <a:srgbClr val="CC0000"/>
              </a:buClr>
              <a:buSzPts val="12000"/>
              <a:buFont typeface="Arial"/>
              <a:buNone/>
              <a:defRPr sz="12000"/>
            </a:lvl7pPr>
            <a:lvl8pPr lvl="7" algn="ctr">
              <a:lnSpc>
                <a:spcPct val="100000"/>
              </a:lnSpc>
              <a:spcBef>
                <a:spcPts val="0"/>
              </a:spcBef>
              <a:spcAft>
                <a:spcPts val="0"/>
              </a:spcAft>
              <a:buClr>
                <a:srgbClr val="CC0000"/>
              </a:buClr>
              <a:buSzPts val="12000"/>
              <a:buFont typeface="Arial"/>
              <a:buNone/>
              <a:defRPr sz="12000"/>
            </a:lvl8pPr>
            <a:lvl9pPr lvl="8" algn="ctr">
              <a:lnSpc>
                <a:spcPct val="100000"/>
              </a:lnSpc>
              <a:spcBef>
                <a:spcPts val="0"/>
              </a:spcBef>
              <a:spcAft>
                <a:spcPts val="0"/>
              </a:spcAft>
              <a:buClr>
                <a:srgbClr val="CC0000"/>
              </a:buClr>
              <a:buSzPts val="12000"/>
              <a:buFont typeface="Arial"/>
              <a:buNone/>
              <a:defRPr sz="12000"/>
            </a:lvl9pPr>
          </a:lstStyle>
          <a:p>
            <a:r>
              <a:t>xx%</a:t>
            </a:r>
          </a:p>
        </p:txBody>
      </p:sp>
      <p:sp>
        <p:nvSpPr>
          <p:cNvPr id="41" name="Google Shape;41;p45"/>
          <p:cNvSpPr txBox="1">
            <a:spLocks noGrp="1"/>
          </p:cNvSpPr>
          <p:nvPr>
            <p:ph type="body" idx="1"/>
          </p:nvPr>
        </p:nvSpPr>
        <p:spPr>
          <a:xfrm>
            <a:off x="311785" y="3152140"/>
            <a:ext cx="8520430" cy="130048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rgbClr val="F5FDFF"/>
              </a:buClr>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2" name="Google Shape;42;p4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Section header">
  <p:cSld name="Section header 13">
    <p:spTree>
      <p:nvGrpSpPr>
        <p:cNvPr id="1" name="Shape 293"/>
        <p:cNvGrpSpPr/>
        <p:nvPr/>
      </p:nvGrpSpPr>
      <p:grpSpPr>
        <a:xfrm>
          <a:off x="0" y="0"/>
          <a:ext cx="0" cy="0"/>
          <a:chOff x="0" y="0"/>
          <a:chExt cx="0" cy="0"/>
        </a:xfrm>
      </p:grpSpPr>
      <p:sp>
        <p:nvSpPr>
          <p:cNvPr id="294" name="Google Shape;294;p117"/>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95" name="Google Shape;295;p117"/>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96" name="Google Shape;296;p11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only">
  <p:cSld name="Title only 11">
    <p:spTree>
      <p:nvGrpSpPr>
        <p:cNvPr id="1" name="Shape 297"/>
        <p:cNvGrpSpPr/>
        <p:nvPr/>
      </p:nvGrpSpPr>
      <p:grpSpPr>
        <a:xfrm>
          <a:off x="0" y="0"/>
          <a:ext cx="0" cy="0"/>
          <a:chOff x="0" y="0"/>
          <a:chExt cx="0" cy="0"/>
        </a:xfrm>
      </p:grpSpPr>
      <p:sp>
        <p:nvSpPr>
          <p:cNvPr id="298" name="Google Shape;298;p11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299" name="Google Shape;299;p11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lank">
  <p:cSld name="Blank 12">
    <p:spTree>
      <p:nvGrpSpPr>
        <p:cNvPr id="1" name="Shape 300"/>
        <p:cNvGrpSpPr/>
        <p:nvPr/>
      </p:nvGrpSpPr>
      <p:grpSpPr>
        <a:xfrm>
          <a:off x="0" y="0"/>
          <a:ext cx="0" cy="0"/>
          <a:chOff x="0" y="0"/>
          <a:chExt cx="0" cy="0"/>
        </a:xfrm>
      </p:grpSpPr>
      <p:sp>
        <p:nvSpPr>
          <p:cNvPr id="301" name="Google Shape;301;p11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12">
    <p:spTree>
      <p:nvGrpSpPr>
        <p:cNvPr id="1" name="Shape 302"/>
        <p:cNvGrpSpPr/>
        <p:nvPr/>
      </p:nvGrpSpPr>
      <p:grpSpPr>
        <a:xfrm>
          <a:off x="0" y="0"/>
          <a:ext cx="0" cy="0"/>
          <a:chOff x="0" y="0"/>
          <a:chExt cx="0" cy="0"/>
        </a:xfrm>
      </p:grpSpPr>
      <p:sp>
        <p:nvSpPr>
          <p:cNvPr id="303" name="Google Shape;303;p12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04" name="Google Shape;304;p120"/>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5" name="Google Shape;305;p12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12">
    <p:spTree>
      <p:nvGrpSpPr>
        <p:cNvPr id="1" name="Shape 306"/>
        <p:cNvGrpSpPr/>
        <p:nvPr/>
      </p:nvGrpSpPr>
      <p:grpSpPr>
        <a:xfrm>
          <a:off x="0" y="0"/>
          <a:ext cx="0" cy="0"/>
          <a:chOff x="0" y="0"/>
          <a:chExt cx="0" cy="0"/>
        </a:xfrm>
      </p:grpSpPr>
      <p:sp>
        <p:nvSpPr>
          <p:cNvPr id="307" name="Google Shape;307;p121"/>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08" name="Google Shape;308;p121"/>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9" name="Google Shape;309;p12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content">
  <p:cSld name="Title and content 14">
    <p:spTree>
      <p:nvGrpSpPr>
        <p:cNvPr id="1" name="Shape 310"/>
        <p:cNvGrpSpPr/>
        <p:nvPr/>
      </p:nvGrpSpPr>
      <p:grpSpPr>
        <a:xfrm>
          <a:off x="0" y="0"/>
          <a:ext cx="0" cy="0"/>
          <a:chOff x="0" y="0"/>
          <a:chExt cx="0" cy="0"/>
        </a:xfrm>
      </p:grpSpPr>
      <p:sp>
        <p:nvSpPr>
          <p:cNvPr id="311" name="Google Shape;311;p12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12" name="Google Shape;312;p122"/>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3" name="Google Shape;313;p12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Section header">
  <p:cSld name="Section header 14">
    <p:spTree>
      <p:nvGrpSpPr>
        <p:cNvPr id="1" name="Shape 314"/>
        <p:cNvGrpSpPr/>
        <p:nvPr/>
      </p:nvGrpSpPr>
      <p:grpSpPr>
        <a:xfrm>
          <a:off x="0" y="0"/>
          <a:ext cx="0" cy="0"/>
          <a:chOff x="0" y="0"/>
          <a:chExt cx="0" cy="0"/>
        </a:xfrm>
      </p:grpSpPr>
      <p:sp>
        <p:nvSpPr>
          <p:cNvPr id="315" name="Google Shape;315;p123"/>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16" name="Google Shape;316;p123"/>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7" name="Google Shape;317;p12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only">
  <p:cSld name="Title only 12">
    <p:spTree>
      <p:nvGrpSpPr>
        <p:cNvPr id="1" name="Shape 318"/>
        <p:cNvGrpSpPr/>
        <p:nvPr/>
      </p:nvGrpSpPr>
      <p:grpSpPr>
        <a:xfrm>
          <a:off x="0" y="0"/>
          <a:ext cx="0" cy="0"/>
          <a:chOff x="0" y="0"/>
          <a:chExt cx="0" cy="0"/>
        </a:xfrm>
      </p:grpSpPr>
      <p:sp>
        <p:nvSpPr>
          <p:cNvPr id="319" name="Google Shape;319;p12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20" name="Google Shape;320;p12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Blank">
  <p:cSld name="Blank 13">
    <p:spTree>
      <p:nvGrpSpPr>
        <p:cNvPr id="1" name="Shape 321"/>
        <p:cNvGrpSpPr/>
        <p:nvPr/>
      </p:nvGrpSpPr>
      <p:grpSpPr>
        <a:xfrm>
          <a:off x="0" y="0"/>
          <a:ext cx="0" cy="0"/>
          <a:chOff x="0" y="0"/>
          <a:chExt cx="0" cy="0"/>
        </a:xfrm>
      </p:grpSpPr>
      <p:sp>
        <p:nvSpPr>
          <p:cNvPr id="322" name="Google Shape;322;p12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13">
    <p:spTree>
      <p:nvGrpSpPr>
        <p:cNvPr id="1" name="Shape 323"/>
        <p:cNvGrpSpPr/>
        <p:nvPr/>
      </p:nvGrpSpPr>
      <p:grpSpPr>
        <a:xfrm>
          <a:off x="0" y="0"/>
          <a:ext cx="0" cy="0"/>
          <a:chOff x="0" y="0"/>
          <a:chExt cx="0" cy="0"/>
        </a:xfrm>
      </p:grpSpPr>
      <p:sp>
        <p:nvSpPr>
          <p:cNvPr id="324" name="Google Shape;324;p12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25" name="Google Shape;325;p126"/>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26" name="Google Shape;326;p12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2">
    <p:spTree>
      <p:nvGrpSpPr>
        <p:cNvPr id="1" name="Shape 43"/>
        <p:cNvGrpSpPr/>
        <p:nvPr/>
      </p:nvGrpSpPr>
      <p:grpSpPr>
        <a:xfrm>
          <a:off x="0" y="0"/>
          <a:ext cx="0" cy="0"/>
          <a:chOff x="0" y="0"/>
          <a:chExt cx="0" cy="0"/>
        </a:xfrm>
      </p:grpSpPr>
      <p:sp>
        <p:nvSpPr>
          <p:cNvPr id="44" name="Google Shape;44;p4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13">
    <p:spTree>
      <p:nvGrpSpPr>
        <p:cNvPr id="1" name="Shape 327"/>
        <p:cNvGrpSpPr/>
        <p:nvPr/>
      </p:nvGrpSpPr>
      <p:grpSpPr>
        <a:xfrm>
          <a:off x="0" y="0"/>
          <a:ext cx="0" cy="0"/>
          <a:chOff x="0" y="0"/>
          <a:chExt cx="0" cy="0"/>
        </a:xfrm>
      </p:grpSpPr>
      <p:sp>
        <p:nvSpPr>
          <p:cNvPr id="328" name="Google Shape;328;p127"/>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29" name="Google Shape;329;p127"/>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30" name="Google Shape;330;p127"/>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content">
  <p:cSld name="Title and content 15">
    <p:spTree>
      <p:nvGrpSpPr>
        <p:cNvPr id="1" name="Shape 331"/>
        <p:cNvGrpSpPr/>
        <p:nvPr/>
      </p:nvGrpSpPr>
      <p:grpSpPr>
        <a:xfrm>
          <a:off x="0" y="0"/>
          <a:ext cx="0" cy="0"/>
          <a:chOff x="0" y="0"/>
          <a:chExt cx="0" cy="0"/>
        </a:xfrm>
      </p:grpSpPr>
      <p:sp>
        <p:nvSpPr>
          <p:cNvPr id="332" name="Google Shape;332;p12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33" name="Google Shape;333;p128"/>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34" name="Google Shape;334;p12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Section header">
  <p:cSld name="Section header 15">
    <p:spTree>
      <p:nvGrpSpPr>
        <p:cNvPr id="1" name="Shape 335"/>
        <p:cNvGrpSpPr/>
        <p:nvPr/>
      </p:nvGrpSpPr>
      <p:grpSpPr>
        <a:xfrm>
          <a:off x="0" y="0"/>
          <a:ext cx="0" cy="0"/>
          <a:chOff x="0" y="0"/>
          <a:chExt cx="0" cy="0"/>
        </a:xfrm>
      </p:grpSpPr>
      <p:sp>
        <p:nvSpPr>
          <p:cNvPr id="336" name="Google Shape;336;p129"/>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37" name="Google Shape;337;p129"/>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38" name="Google Shape;338;p129"/>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only">
  <p:cSld name="Title only 13">
    <p:spTree>
      <p:nvGrpSpPr>
        <p:cNvPr id="1" name="Shape 339"/>
        <p:cNvGrpSpPr/>
        <p:nvPr/>
      </p:nvGrpSpPr>
      <p:grpSpPr>
        <a:xfrm>
          <a:off x="0" y="0"/>
          <a:ext cx="0" cy="0"/>
          <a:chOff x="0" y="0"/>
          <a:chExt cx="0" cy="0"/>
        </a:xfrm>
      </p:grpSpPr>
      <p:sp>
        <p:nvSpPr>
          <p:cNvPr id="340" name="Google Shape;340;p13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41" name="Google Shape;341;p13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Blank">
  <p:cSld name="Blank 14">
    <p:spTree>
      <p:nvGrpSpPr>
        <p:cNvPr id="1" name="Shape 342"/>
        <p:cNvGrpSpPr/>
        <p:nvPr/>
      </p:nvGrpSpPr>
      <p:grpSpPr>
        <a:xfrm>
          <a:off x="0" y="0"/>
          <a:ext cx="0" cy="0"/>
          <a:chOff x="0" y="0"/>
          <a:chExt cx="0" cy="0"/>
        </a:xfrm>
      </p:grpSpPr>
      <p:sp>
        <p:nvSpPr>
          <p:cNvPr id="343" name="Google Shape;343;p131"/>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14">
    <p:spTree>
      <p:nvGrpSpPr>
        <p:cNvPr id="1" name="Shape 344"/>
        <p:cNvGrpSpPr/>
        <p:nvPr/>
      </p:nvGrpSpPr>
      <p:grpSpPr>
        <a:xfrm>
          <a:off x="0" y="0"/>
          <a:ext cx="0" cy="0"/>
          <a:chOff x="0" y="0"/>
          <a:chExt cx="0" cy="0"/>
        </a:xfrm>
      </p:grpSpPr>
      <p:sp>
        <p:nvSpPr>
          <p:cNvPr id="345" name="Google Shape;345;p132"/>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46" name="Google Shape;346;p132"/>
          <p:cNvSpPr txBox="1">
            <a:spLocks noGrp="1"/>
          </p:cNvSpPr>
          <p:nvPr>
            <p:ph type="body" idx="1"/>
          </p:nvPr>
        </p:nvSpPr>
        <p:spPr>
          <a:xfrm rot="5400000">
            <a:off x="2863850" y="-1399540"/>
            <a:ext cx="3416300" cy="852043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47" name="Google Shape;347;p132"/>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14">
    <p:spTree>
      <p:nvGrpSpPr>
        <p:cNvPr id="1" name="Shape 348"/>
        <p:cNvGrpSpPr/>
        <p:nvPr/>
      </p:nvGrpSpPr>
      <p:grpSpPr>
        <a:xfrm>
          <a:off x="0" y="0"/>
          <a:ext cx="0" cy="0"/>
          <a:chOff x="0" y="0"/>
          <a:chExt cx="0" cy="0"/>
        </a:xfrm>
      </p:grpSpPr>
      <p:sp>
        <p:nvSpPr>
          <p:cNvPr id="349" name="Google Shape;349;p133"/>
          <p:cNvSpPr txBox="1">
            <a:spLocks noGrp="1"/>
          </p:cNvSpPr>
          <p:nvPr>
            <p:ph type="title"/>
          </p:nvPr>
        </p:nvSpPr>
        <p:spPr>
          <a:xfrm rot="5400000">
            <a:off x="5463540" y="1371600"/>
            <a:ext cx="4389120" cy="20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50" name="Google Shape;350;p133"/>
          <p:cNvSpPr txBox="1">
            <a:spLocks noGrp="1"/>
          </p:cNvSpPr>
          <p:nvPr>
            <p:ph type="body" idx="1"/>
          </p:nvPr>
        </p:nvSpPr>
        <p:spPr>
          <a:xfrm rot="5400000">
            <a:off x="1272540" y="-609600"/>
            <a:ext cx="4389120" cy="60198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51" name="Google Shape;351;p133"/>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content">
  <p:cSld name="Title and content 16">
    <p:spTree>
      <p:nvGrpSpPr>
        <p:cNvPr id="1" name="Shape 352"/>
        <p:cNvGrpSpPr/>
        <p:nvPr/>
      </p:nvGrpSpPr>
      <p:grpSpPr>
        <a:xfrm>
          <a:off x="0" y="0"/>
          <a:ext cx="0" cy="0"/>
          <a:chOff x="0" y="0"/>
          <a:chExt cx="0" cy="0"/>
        </a:xfrm>
      </p:grpSpPr>
      <p:sp>
        <p:nvSpPr>
          <p:cNvPr id="353" name="Google Shape;353;p134"/>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54" name="Google Shape;354;p134"/>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55" name="Google Shape;355;p134"/>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Section header">
  <p:cSld name="Section header 16">
    <p:spTree>
      <p:nvGrpSpPr>
        <p:cNvPr id="1" name="Shape 356"/>
        <p:cNvGrpSpPr/>
        <p:nvPr/>
      </p:nvGrpSpPr>
      <p:grpSpPr>
        <a:xfrm>
          <a:off x="0" y="0"/>
          <a:ext cx="0" cy="0"/>
          <a:chOff x="0" y="0"/>
          <a:chExt cx="0" cy="0"/>
        </a:xfrm>
      </p:grpSpPr>
      <p:sp>
        <p:nvSpPr>
          <p:cNvPr id="357" name="Google Shape;357;p135"/>
          <p:cNvSpPr txBox="1">
            <a:spLocks noGrp="1"/>
          </p:cNvSpPr>
          <p:nvPr>
            <p:ph type="title"/>
          </p:nvPr>
        </p:nvSpPr>
        <p:spPr>
          <a:xfrm>
            <a:off x="722630" y="3305175"/>
            <a:ext cx="7772400" cy="1021715"/>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58" name="Google Shape;358;p135"/>
          <p:cNvSpPr txBox="1">
            <a:spLocks noGrp="1"/>
          </p:cNvSpPr>
          <p:nvPr>
            <p:ph type="body" idx="1"/>
          </p:nvPr>
        </p:nvSpPr>
        <p:spPr>
          <a:xfrm>
            <a:off x="722630" y="2179955"/>
            <a:ext cx="7772400" cy="1125220"/>
          </a:xfrm>
          <a:prstGeom prst="rect">
            <a:avLst/>
          </a:prstGeom>
          <a:noFill/>
          <a:ln>
            <a:noFill/>
          </a:ln>
        </p:spPr>
        <p:txBody>
          <a:bodyPr spcFirstLastPara="1" wrap="square" lIns="91425" tIns="91425" rIns="91425" bIns="91425" anchor="b" anchorCtr="0">
            <a:noAutofit/>
          </a:bodyPr>
          <a:lstStyle>
            <a:lvl1pPr marL="457200" lvl="0" indent="-342900" algn="l">
              <a:lnSpc>
                <a:spcPct val="115000"/>
              </a:lnSpc>
              <a:spcBef>
                <a:spcPts val="0"/>
              </a:spcBef>
              <a:spcAft>
                <a:spcPts val="0"/>
              </a:spcAft>
              <a:buClr>
                <a:srgbClr val="F5FDFF"/>
              </a:buClr>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59" name="Google Shape;359;p135"/>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only">
  <p:cSld name="Title only 14">
    <p:spTree>
      <p:nvGrpSpPr>
        <p:cNvPr id="1" name="Shape 360"/>
        <p:cNvGrpSpPr/>
        <p:nvPr/>
      </p:nvGrpSpPr>
      <p:grpSpPr>
        <a:xfrm>
          <a:off x="0" y="0"/>
          <a:ext cx="0" cy="0"/>
          <a:chOff x="0" y="0"/>
          <a:chExt cx="0" cy="0"/>
        </a:xfrm>
      </p:grpSpPr>
      <p:sp>
        <p:nvSpPr>
          <p:cNvPr id="361" name="Google Shape;361;p136"/>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endParaRPr/>
          </a:p>
        </p:txBody>
      </p:sp>
      <p:sp>
        <p:nvSpPr>
          <p:cNvPr id="362" name="Google Shape;362;p136"/>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191" Type="http://schemas.openxmlformats.org/officeDocument/2006/relationships/slideLayout" Target="../slideLayouts/slideLayout191.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81" Type="http://schemas.openxmlformats.org/officeDocument/2006/relationships/slideLayout" Target="../slideLayouts/slideLayout181.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92" Type="http://schemas.openxmlformats.org/officeDocument/2006/relationships/slideLayout" Target="../slideLayouts/slideLayout192.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93" Type="http://schemas.openxmlformats.org/officeDocument/2006/relationships/slideLayout" Target="../slideLayouts/slideLayout193.xml"/><Relationship Id="rId13" Type="http://schemas.openxmlformats.org/officeDocument/2006/relationships/slideLayout" Target="../slideLayouts/slideLayout13.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20" Type="http://schemas.openxmlformats.org/officeDocument/2006/relationships/slideLayout" Target="../slideLayouts/slideLayout120.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4" Type="http://schemas.openxmlformats.org/officeDocument/2006/relationships/slideLayout" Target="../slideLayouts/slideLayout194.xml"/><Relationship Id="rId199" Type="http://schemas.openxmlformats.org/officeDocument/2006/relationships/slideLayout" Target="../slideLayouts/slideLayout199.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79" Type="http://schemas.openxmlformats.org/officeDocument/2006/relationships/slideLayout" Target="../slideLayouts/slideLayout179.xml"/><Relationship Id="rId195" Type="http://schemas.openxmlformats.org/officeDocument/2006/relationships/slideLayout" Target="../slideLayouts/slideLayout195.xml"/><Relationship Id="rId190" Type="http://schemas.openxmlformats.org/officeDocument/2006/relationships/slideLayout" Target="../slideLayouts/slideLayout190.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64" Type="http://schemas.openxmlformats.org/officeDocument/2006/relationships/slideLayout" Target="../slideLayouts/slideLayout164.xml"/><Relationship Id="rId169" Type="http://schemas.openxmlformats.org/officeDocument/2006/relationships/slideLayout" Target="../slideLayouts/slideLayout169.xml"/><Relationship Id="rId185" Type="http://schemas.openxmlformats.org/officeDocument/2006/relationships/slideLayout" Target="../slideLayouts/slideLayout185.xml"/><Relationship Id="rId4" Type="http://schemas.openxmlformats.org/officeDocument/2006/relationships/slideLayout" Target="../slideLayouts/slideLayout4.xml"/><Relationship Id="rId9" Type="http://schemas.openxmlformats.org/officeDocument/2006/relationships/slideLayout" Target="../slideLayouts/slideLayout9.xml"/><Relationship Id="rId180" Type="http://schemas.openxmlformats.org/officeDocument/2006/relationships/slideLayout" Target="../slideLayouts/slideLayout180.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96" Type="http://schemas.openxmlformats.org/officeDocument/2006/relationships/slideLayout" Target="../slideLayouts/slideLayout196.xml"/><Relationship Id="rId200" Type="http://schemas.openxmlformats.org/officeDocument/2006/relationships/slideLayout" Target="../slideLayouts/slideLayout200.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97" Type="http://schemas.openxmlformats.org/officeDocument/2006/relationships/slideLayout" Target="../slideLayouts/slideLayout197.xml"/><Relationship Id="rId201" Type="http://schemas.openxmlformats.org/officeDocument/2006/relationships/theme" Target="../theme/theme1.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 Id="rId198" Type="http://schemas.openxmlformats.org/officeDocument/2006/relationships/slideLayout" Target="../slideLayouts/slideLayout198.xml"/><Relationship Id="rId202" Type="http://schemas.openxmlformats.org/officeDocument/2006/relationships/image" Target="../media/image1.png"/><Relationship Id="rId18" Type="http://schemas.openxmlformats.org/officeDocument/2006/relationships/slideLayout" Target="../slideLayouts/slideLayout18.xml"/><Relationship Id="rId39" Type="http://schemas.openxmlformats.org/officeDocument/2006/relationships/slideLayout" Target="../slideLayouts/slideLayout39.xml"/><Relationship Id="rId50" Type="http://schemas.openxmlformats.org/officeDocument/2006/relationships/slideLayout" Target="../slideLayouts/slideLayout50.xml"/><Relationship Id="rId104" Type="http://schemas.openxmlformats.org/officeDocument/2006/relationships/slideLayout" Target="../slideLayouts/slideLayout104.xml"/><Relationship Id="rId125" Type="http://schemas.openxmlformats.org/officeDocument/2006/relationships/slideLayout" Target="../slideLayouts/slideLayout125.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8.xml"/><Relationship Id="rId13" Type="http://schemas.openxmlformats.org/officeDocument/2006/relationships/image" Target="../media/image1.png"/><Relationship Id="rId3" Type="http://schemas.openxmlformats.org/officeDocument/2006/relationships/slideLayout" Target="../slideLayouts/slideLayout203.xml"/><Relationship Id="rId7" Type="http://schemas.openxmlformats.org/officeDocument/2006/relationships/slideLayout" Target="../slideLayouts/slideLayout207.xml"/><Relationship Id="rId12" Type="http://schemas.openxmlformats.org/officeDocument/2006/relationships/theme" Target="../theme/theme2.xml"/><Relationship Id="rId2" Type="http://schemas.openxmlformats.org/officeDocument/2006/relationships/slideLayout" Target="../slideLayouts/slideLayout202.xml"/><Relationship Id="rId1" Type="http://schemas.openxmlformats.org/officeDocument/2006/relationships/slideLayout" Target="../slideLayouts/slideLayout201.xml"/><Relationship Id="rId6" Type="http://schemas.openxmlformats.org/officeDocument/2006/relationships/slideLayout" Target="../slideLayouts/slideLayout206.xml"/><Relationship Id="rId11" Type="http://schemas.openxmlformats.org/officeDocument/2006/relationships/slideLayout" Target="../slideLayouts/slideLayout211.xml"/><Relationship Id="rId5" Type="http://schemas.openxmlformats.org/officeDocument/2006/relationships/slideLayout" Target="../slideLayouts/slideLayout205.xml"/><Relationship Id="rId10" Type="http://schemas.openxmlformats.org/officeDocument/2006/relationships/slideLayout" Target="../slideLayouts/slideLayout210.xml"/><Relationship Id="rId4" Type="http://schemas.openxmlformats.org/officeDocument/2006/relationships/slideLayout" Target="../slideLayouts/slideLayout204.xml"/><Relationship Id="rId9" Type="http://schemas.openxmlformats.org/officeDocument/2006/relationships/slideLayout" Target="../slideLayouts/slideLayout20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CC0000"/>
              </a:buClr>
              <a:buSzPts val="2800"/>
              <a:buFont typeface="Arial"/>
              <a:buNone/>
              <a:defRPr sz="2800" b="0" i="0" u="none" strike="noStrike" cap="none">
                <a:solidFill>
                  <a:srgbClr val="CC0000"/>
                </a:solidFill>
                <a:latin typeface="Arial"/>
                <a:ea typeface="Arial"/>
                <a:cs typeface="Arial"/>
                <a:sym typeface="Arial"/>
              </a:defRPr>
            </a:lvl1pPr>
            <a:lvl2pPr marR="0" lvl="1" algn="l" rtl="0">
              <a:lnSpc>
                <a:spcPct val="100000"/>
              </a:lnSpc>
              <a:spcBef>
                <a:spcPts val="0"/>
              </a:spcBef>
              <a:spcAft>
                <a:spcPts val="0"/>
              </a:spcAft>
              <a:buClr>
                <a:srgbClr val="CC0000"/>
              </a:buClr>
              <a:buSzPts val="2800"/>
              <a:buFont typeface="Arial"/>
              <a:buNone/>
              <a:defRPr sz="2800" b="0" i="0" u="none" strike="noStrike" cap="none">
                <a:solidFill>
                  <a:srgbClr val="CC0000"/>
                </a:solidFill>
                <a:latin typeface="Arial"/>
                <a:ea typeface="Arial"/>
                <a:cs typeface="Arial"/>
                <a:sym typeface="Arial"/>
              </a:defRPr>
            </a:lvl2pPr>
            <a:lvl3pPr marR="0" lvl="2" algn="l" rtl="0">
              <a:lnSpc>
                <a:spcPct val="100000"/>
              </a:lnSpc>
              <a:spcBef>
                <a:spcPts val="0"/>
              </a:spcBef>
              <a:spcAft>
                <a:spcPts val="0"/>
              </a:spcAft>
              <a:buClr>
                <a:srgbClr val="CC0000"/>
              </a:buClr>
              <a:buSzPts val="2800"/>
              <a:buFont typeface="Arial"/>
              <a:buNone/>
              <a:defRPr sz="2800" b="0" i="0" u="none" strike="noStrike" cap="none">
                <a:solidFill>
                  <a:srgbClr val="CC0000"/>
                </a:solidFill>
                <a:latin typeface="Arial"/>
                <a:ea typeface="Arial"/>
                <a:cs typeface="Arial"/>
                <a:sym typeface="Arial"/>
              </a:defRPr>
            </a:lvl3pPr>
            <a:lvl4pPr marR="0" lvl="3" algn="l" rtl="0">
              <a:lnSpc>
                <a:spcPct val="100000"/>
              </a:lnSpc>
              <a:spcBef>
                <a:spcPts val="0"/>
              </a:spcBef>
              <a:spcAft>
                <a:spcPts val="0"/>
              </a:spcAft>
              <a:buClr>
                <a:srgbClr val="CC0000"/>
              </a:buClr>
              <a:buSzPts val="2800"/>
              <a:buFont typeface="Arial"/>
              <a:buNone/>
              <a:defRPr sz="2800" b="0" i="0" u="none" strike="noStrike" cap="none">
                <a:solidFill>
                  <a:srgbClr val="CC0000"/>
                </a:solidFill>
                <a:latin typeface="Arial"/>
                <a:ea typeface="Arial"/>
                <a:cs typeface="Arial"/>
                <a:sym typeface="Arial"/>
              </a:defRPr>
            </a:lvl4pPr>
            <a:lvl5pPr marR="0" lvl="4" algn="l" rtl="0">
              <a:lnSpc>
                <a:spcPct val="100000"/>
              </a:lnSpc>
              <a:spcBef>
                <a:spcPts val="0"/>
              </a:spcBef>
              <a:spcAft>
                <a:spcPts val="0"/>
              </a:spcAft>
              <a:buClr>
                <a:srgbClr val="CC0000"/>
              </a:buClr>
              <a:buSzPts val="2800"/>
              <a:buFont typeface="Arial"/>
              <a:buNone/>
              <a:defRPr sz="2800" b="0" i="0" u="none" strike="noStrike" cap="none">
                <a:solidFill>
                  <a:srgbClr val="CC0000"/>
                </a:solidFill>
                <a:latin typeface="Arial"/>
                <a:ea typeface="Arial"/>
                <a:cs typeface="Arial"/>
                <a:sym typeface="Arial"/>
              </a:defRPr>
            </a:lvl5pPr>
            <a:lvl6pPr marR="0" lvl="5" algn="l" rtl="0">
              <a:lnSpc>
                <a:spcPct val="100000"/>
              </a:lnSpc>
              <a:spcBef>
                <a:spcPts val="0"/>
              </a:spcBef>
              <a:spcAft>
                <a:spcPts val="0"/>
              </a:spcAft>
              <a:buClr>
                <a:srgbClr val="CC0000"/>
              </a:buClr>
              <a:buSzPts val="2800"/>
              <a:buFont typeface="Arial"/>
              <a:buNone/>
              <a:defRPr sz="2800" b="0" i="0" u="none" strike="noStrike" cap="none">
                <a:solidFill>
                  <a:srgbClr val="CC0000"/>
                </a:solidFill>
                <a:latin typeface="Arial"/>
                <a:ea typeface="Arial"/>
                <a:cs typeface="Arial"/>
                <a:sym typeface="Arial"/>
              </a:defRPr>
            </a:lvl6pPr>
            <a:lvl7pPr marR="0" lvl="6" algn="l" rtl="0">
              <a:lnSpc>
                <a:spcPct val="100000"/>
              </a:lnSpc>
              <a:spcBef>
                <a:spcPts val="0"/>
              </a:spcBef>
              <a:spcAft>
                <a:spcPts val="0"/>
              </a:spcAft>
              <a:buClr>
                <a:srgbClr val="CC0000"/>
              </a:buClr>
              <a:buSzPts val="2800"/>
              <a:buFont typeface="Arial"/>
              <a:buNone/>
              <a:defRPr sz="2800" b="0" i="0" u="none" strike="noStrike" cap="none">
                <a:solidFill>
                  <a:srgbClr val="CC0000"/>
                </a:solidFill>
                <a:latin typeface="Arial"/>
                <a:ea typeface="Arial"/>
                <a:cs typeface="Arial"/>
                <a:sym typeface="Arial"/>
              </a:defRPr>
            </a:lvl7pPr>
            <a:lvl8pPr marR="0" lvl="7" algn="l" rtl="0">
              <a:lnSpc>
                <a:spcPct val="100000"/>
              </a:lnSpc>
              <a:spcBef>
                <a:spcPts val="0"/>
              </a:spcBef>
              <a:spcAft>
                <a:spcPts val="0"/>
              </a:spcAft>
              <a:buClr>
                <a:srgbClr val="CC0000"/>
              </a:buClr>
              <a:buSzPts val="2800"/>
              <a:buFont typeface="Arial"/>
              <a:buNone/>
              <a:defRPr sz="2800" b="0" i="0" u="none" strike="noStrike" cap="none">
                <a:solidFill>
                  <a:srgbClr val="CC0000"/>
                </a:solidFill>
                <a:latin typeface="Arial"/>
                <a:ea typeface="Arial"/>
                <a:cs typeface="Arial"/>
                <a:sym typeface="Arial"/>
              </a:defRPr>
            </a:lvl8pPr>
            <a:lvl9pPr marR="0" lvl="8" algn="l" rtl="0">
              <a:lnSpc>
                <a:spcPct val="100000"/>
              </a:lnSpc>
              <a:spcBef>
                <a:spcPts val="0"/>
              </a:spcBef>
              <a:spcAft>
                <a:spcPts val="0"/>
              </a:spcAft>
              <a:buClr>
                <a:srgbClr val="CC0000"/>
              </a:buClr>
              <a:buSzPts val="2800"/>
              <a:buFont typeface="Arial"/>
              <a:buNone/>
              <a:defRPr sz="2800" b="0" i="0" u="none" strike="noStrike" cap="none">
                <a:solidFill>
                  <a:srgbClr val="CC0000"/>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5FDFF"/>
              </a:buClr>
              <a:buSzPts val="1800"/>
              <a:buFont typeface="Arial"/>
              <a:buChar char="●"/>
              <a:defRPr sz="1800" b="0" i="0" u="none" strike="noStrike" cap="none">
                <a:solidFill>
                  <a:srgbClr val="F5FDFF"/>
                </a:solidFill>
                <a:latin typeface="Arial"/>
                <a:ea typeface="Arial"/>
                <a:cs typeface="Arial"/>
                <a:sym typeface="Arial"/>
              </a:defRPr>
            </a:lvl1pPr>
            <a:lvl2pPr marL="914400" marR="0" lvl="1" indent="-317500" algn="l" rtl="0">
              <a:lnSpc>
                <a:spcPct val="115000"/>
              </a:lnSpc>
              <a:spcBef>
                <a:spcPts val="1600"/>
              </a:spcBef>
              <a:spcAft>
                <a:spcPts val="0"/>
              </a:spcAft>
              <a:buClr>
                <a:srgbClr val="F5FDFF"/>
              </a:buClr>
              <a:buSzPts val="1400"/>
              <a:buFont typeface="Arial"/>
              <a:buChar char="○"/>
              <a:defRPr sz="1400" b="0" i="0" u="none" strike="noStrike" cap="none">
                <a:solidFill>
                  <a:srgbClr val="F5FDFF"/>
                </a:solidFill>
                <a:latin typeface="Arial"/>
                <a:ea typeface="Arial"/>
                <a:cs typeface="Arial"/>
                <a:sym typeface="Arial"/>
              </a:defRPr>
            </a:lvl2pPr>
            <a:lvl3pPr marL="1371600" marR="0" lvl="2" indent="-317500" algn="l" rtl="0">
              <a:lnSpc>
                <a:spcPct val="115000"/>
              </a:lnSpc>
              <a:spcBef>
                <a:spcPts val="1600"/>
              </a:spcBef>
              <a:spcAft>
                <a:spcPts val="0"/>
              </a:spcAft>
              <a:buClr>
                <a:srgbClr val="F5FDFF"/>
              </a:buClr>
              <a:buSzPts val="1400"/>
              <a:buFont typeface="Arial"/>
              <a:buChar char="■"/>
              <a:defRPr sz="1400" b="0" i="0" u="none" strike="noStrike" cap="none">
                <a:solidFill>
                  <a:srgbClr val="F5FDFF"/>
                </a:solidFill>
                <a:latin typeface="Arial"/>
                <a:ea typeface="Arial"/>
                <a:cs typeface="Arial"/>
                <a:sym typeface="Arial"/>
              </a:defRPr>
            </a:lvl3pPr>
            <a:lvl4pPr marL="1828800" marR="0" lvl="3" indent="-317500" algn="l" rtl="0">
              <a:lnSpc>
                <a:spcPct val="115000"/>
              </a:lnSpc>
              <a:spcBef>
                <a:spcPts val="1600"/>
              </a:spcBef>
              <a:spcAft>
                <a:spcPts val="0"/>
              </a:spcAft>
              <a:buClr>
                <a:srgbClr val="F5FDFF"/>
              </a:buClr>
              <a:buSzPts val="1400"/>
              <a:buFont typeface="Arial"/>
              <a:buChar char="●"/>
              <a:defRPr sz="1400" b="0" i="0" u="none" strike="noStrike" cap="none">
                <a:solidFill>
                  <a:srgbClr val="F5FDFF"/>
                </a:solidFill>
                <a:latin typeface="Arial"/>
                <a:ea typeface="Arial"/>
                <a:cs typeface="Arial"/>
                <a:sym typeface="Arial"/>
              </a:defRPr>
            </a:lvl4pPr>
            <a:lvl5pPr marL="2286000" marR="0" lvl="4" indent="-317500" algn="l" rtl="0">
              <a:lnSpc>
                <a:spcPct val="115000"/>
              </a:lnSpc>
              <a:spcBef>
                <a:spcPts val="1600"/>
              </a:spcBef>
              <a:spcAft>
                <a:spcPts val="0"/>
              </a:spcAft>
              <a:buClr>
                <a:srgbClr val="F5FDFF"/>
              </a:buClr>
              <a:buSzPts val="1400"/>
              <a:buFont typeface="Arial"/>
              <a:buChar char="○"/>
              <a:defRPr sz="1400" b="0" i="0" u="none" strike="noStrike" cap="none">
                <a:solidFill>
                  <a:srgbClr val="F5FDFF"/>
                </a:solidFill>
                <a:latin typeface="Arial"/>
                <a:ea typeface="Arial"/>
                <a:cs typeface="Arial"/>
                <a:sym typeface="Arial"/>
              </a:defRPr>
            </a:lvl5pPr>
            <a:lvl6pPr marL="2743200" marR="0" lvl="5" indent="-317500" algn="l" rtl="0">
              <a:lnSpc>
                <a:spcPct val="115000"/>
              </a:lnSpc>
              <a:spcBef>
                <a:spcPts val="1600"/>
              </a:spcBef>
              <a:spcAft>
                <a:spcPts val="0"/>
              </a:spcAft>
              <a:buClr>
                <a:srgbClr val="F5FDFF"/>
              </a:buClr>
              <a:buSzPts val="1400"/>
              <a:buFont typeface="Arial"/>
              <a:buChar char="■"/>
              <a:defRPr sz="1400" b="0" i="0" u="none" strike="noStrike" cap="none">
                <a:solidFill>
                  <a:srgbClr val="F5FDFF"/>
                </a:solidFill>
                <a:latin typeface="Arial"/>
                <a:ea typeface="Arial"/>
                <a:cs typeface="Arial"/>
                <a:sym typeface="Arial"/>
              </a:defRPr>
            </a:lvl6pPr>
            <a:lvl7pPr marL="3200400" marR="0" lvl="6" indent="-317500" algn="l" rtl="0">
              <a:lnSpc>
                <a:spcPct val="115000"/>
              </a:lnSpc>
              <a:spcBef>
                <a:spcPts val="1600"/>
              </a:spcBef>
              <a:spcAft>
                <a:spcPts val="0"/>
              </a:spcAft>
              <a:buClr>
                <a:srgbClr val="F5FDFF"/>
              </a:buClr>
              <a:buSzPts val="1400"/>
              <a:buFont typeface="Arial"/>
              <a:buChar char="●"/>
              <a:defRPr sz="1400" b="0" i="0" u="none" strike="noStrike" cap="none">
                <a:solidFill>
                  <a:srgbClr val="F5FDFF"/>
                </a:solidFill>
                <a:latin typeface="Arial"/>
                <a:ea typeface="Arial"/>
                <a:cs typeface="Arial"/>
                <a:sym typeface="Arial"/>
              </a:defRPr>
            </a:lvl7pPr>
            <a:lvl8pPr marL="3657600" marR="0" lvl="7" indent="-317500" algn="l" rtl="0">
              <a:lnSpc>
                <a:spcPct val="115000"/>
              </a:lnSpc>
              <a:spcBef>
                <a:spcPts val="1600"/>
              </a:spcBef>
              <a:spcAft>
                <a:spcPts val="0"/>
              </a:spcAft>
              <a:buClr>
                <a:srgbClr val="F5FDFF"/>
              </a:buClr>
              <a:buSzPts val="1400"/>
              <a:buFont typeface="Arial"/>
              <a:buChar char="○"/>
              <a:defRPr sz="1400" b="0" i="0" u="none" strike="noStrike" cap="none">
                <a:solidFill>
                  <a:srgbClr val="F5FDFF"/>
                </a:solidFill>
                <a:latin typeface="Arial"/>
                <a:ea typeface="Arial"/>
                <a:cs typeface="Arial"/>
                <a:sym typeface="Arial"/>
              </a:defRPr>
            </a:lvl8pPr>
            <a:lvl9pPr marL="4114800" marR="0" lvl="8" indent="-317500" algn="l" rtl="0">
              <a:lnSpc>
                <a:spcPct val="115000"/>
              </a:lnSpc>
              <a:spcBef>
                <a:spcPts val="1600"/>
              </a:spcBef>
              <a:spcAft>
                <a:spcPts val="1600"/>
              </a:spcAft>
              <a:buClr>
                <a:srgbClr val="F5FDFF"/>
              </a:buClr>
              <a:buSzPts val="1400"/>
              <a:buFont typeface="Arial"/>
              <a:buChar char="■"/>
              <a:defRPr sz="1400" b="0" i="0" u="none" strike="noStrike" cap="none">
                <a:solidFill>
                  <a:srgbClr val="F5FDFF"/>
                </a:solidFill>
                <a:latin typeface="Arial"/>
                <a:ea typeface="Arial"/>
                <a:cs typeface="Arial"/>
                <a:sym typeface="Arial"/>
              </a:defRPr>
            </a:lvl9pPr>
          </a:lstStyle>
          <a:p>
            <a:endParaRPr/>
          </a:p>
        </p:txBody>
      </p:sp>
      <p:sp>
        <p:nvSpPr>
          <p:cNvPr id="8" name="Google Shape;8;p28"/>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pic>
        <p:nvPicPr>
          <p:cNvPr id="9" name="Google Shape;9;p28"/>
          <p:cNvPicPr preferRelativeResize="0"/>
          <p:nvPr/>
        </p:nvPicPr>
        <p:blipFill rotWithShape="1">
          <a:blip r:embed="rId202">
            <a:alphaModFix/>
          </a:blip>
          <a:srcRect/>
          <a:stretch/>
        </p:blipFill>
        <p:spPr>
          <a:xfrm>
            <a:off x="8602980" y="66675"/>
            <a:ext cx="348615" cy="35750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 id="2147483798" r:id="rId150"/>
    <p:sldLayoutId id="2147483799" r:id="rId151"/>
    <p:sldLayoutId id="2147483800" r:id="rId152"/>
    <p:sldLayoutId id="2147483801" r:id="rId153"/>
    <p:sldLayoutId id="2147483802" r:id="rId154"/>
    <p:sldLayoutId id="2147483803" r:id="rId155"/>
    <p:sldLayoutId id="2147483804" r:id="rId156"/>
    <p:sldLayoutId id="2147483805" r:id="rId157"/>
    <p:sldLayoutId id="2147483806" r:id="rId158"/>
    <p:sldLayoutId id="2147483807" r:id="rId159"/>
    <p:sldLayoutId id="2147483808" r:id="rId160"/>
    <p:sldLayoutId id="2147483809" r:id="rId161"/>
    <p:sldLayoutId id="2147483810" r:id="rId162"/>
    <p:sldLayoutId id="2147483811" r:id="rId163"/>
    <p:sldLayoutId id="2147483812" r:id="rId164"/>
    <p:sldLayoutId id="2147483813" r:id="rId165"/>
    <p:sldLayoutId id="2147483814" r:id="rId166"/>
    <p:sldLayoutId id="2147483815" r:id="rId167"/>
    <p:sldLayoutId id="2147483816" r:id="rId168"/>
    <p:sldLayoutId id="2147483817" r:id="rId169"/>
    <p:sldLayoutId id="2147483818" r:id="rId170"/>
    <p:sldLayoutId id="2147483819" r:id="rId171"/>
    <p:sldLayoutId id="2147483820" r:id="rId172"/>
    <p:sldLayoutId id="2147483821" r:id="rId173"/>
    <p:sldLayoutId id="2147483822" r:id="rId174"/>
    <p:sldLayoutId id="2147483823" r:id="rId175"/>
    <p:sldLayoutId id="2147483824" r:id="rId176"/>
    <p:sldLayoutId id="2147483825" r:id="rId177"/>
    <p:sldLayoutId id="2147483826" r:id="rId178"/>
    <p:sldLayoutId id="2147483827" r:id="rId179"/>
    <p:sldLayoutId id="2147483828" r:id="rId180"/>
    <p:sldLayoutId id="2147483829" r:id="rId181"/>
    <p:sldLayoutId id="2147483830" r:id="rId182"/>
    <p:sldLayoutId id="2147483831" r:id="rId183"/>
    <p:sldLayoutId id="2147483832" r:id="rId184"/>
    <p:sldLayoutId id="2147483833" r:id="rId185"/>
    <p:sldLayoutId id="2147483834" r:id="rId186"/>
    <p:sldLayoutId id="2147483835" r:id="rId187"/>
    <p:sldLayoutId id="2147483836" r:id="rId188"/>
    <p:sldLayoutId id="2147483837" r:id="rId189"/>
    <p:sldLayoutId id="2147483838" r:id="rId190"/>
    <p:sldLayoutId id="2147483839" r:id="rId191"/>
    <p:sldLayoutId id="2147483840" r:id="rId192"/>
    <p:sldLayoutId id="2147483841" r:id="rId193"/>
    <p:sldLayoutId id="2147483842" r:id="rId194"/>
    <p:sldLayoutId id="2147483843" r:id="rId195"/>
    <p:sldLayoutId id="2147483844" r:id="rId196"/>
    <p:sldLayoutId id="2147483845" r:id="rId197"/>
    <p:sldLayoutId id="2147483846" r:id="rId198"/>
    <p:sldLayoutId id="2147483847" r:id="rId199"/>
    <p:sldLayoutId id="2147483848" r:id="rId20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719"/>
        <p:cNvGrpSpPr/>
        <p:nvPr/>
      </p:nvGrpSpPr>
      <p:grpSpPr>
        <a:xfrm>
          <a:off x="0" y="0"/>
          <a:ext cx="0" cy="0"/>
          <a:chOff x="0" y="0"/>
          <a:chExt cx="0" cy="0"/>
        </a:xfrm>
      </p:grpSpPr>
      <p:sp>
        <p:nvSpPr>
          <p:cNvPr id="720" name="Google Shape;720;p30"/>
          <p:cNvSpPr txBox="1">
            <a:spLocks noGrp="1"/>
          </p:cNvSpPr>
          <p:nvPr>
            <p:ph type="title"/>
          </p:nvPr>
        </p:nvSpPr>
        <p:spPr>
          <a:xfrm>
            <a:off x="311785" y="445135"/>
            <a:ext cx="8520430" cy="57277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1" name="Google Shape;721;p30"/>
          <p:cNvSpPr txBox="1">
            <a:spLocks noGrp="1"/>
          </p:cNvSpPr>
          <p:nvPr>
            <p:ph type="body" idx="1"/>
          </p:nvPr>
        </p:nvSpPr>
        <p:spPr>
          <a:xfrm>
            <a:off x="311785" y="1152525"/>
            <a:ext cx="8520430" cy="3416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2" name="Google Shape;722;p30"/>
          <p:cNvSpPr txBox="1">
            <a:spLocks noGrp="1"/>
          </p:cNvSpPr>
          <p:nvPr>
            <p:ph type="sldNum" idx="12"/>
          </p:nvPr>
        </p:nvSpPr>
        <p:spPr>
          <a:xfrm>
            <a:off x="8472170" y="4663440"/>
            <a:ext cx="549275" cy="39306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1pPr>
            <a:lvl2pPr marL="0" marR="0" lvl="1"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2pPr>
            <a:lvl3pPr marL="0" marR="0" lvl="2"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3pPr>
            <a:lvl4pPr marL="0" marR="0" lvl="3"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4pPr>
            <a:lvl5pPr marL="0" marR="0" lvl="4"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5pPr>
            <a:lvl6pPr marL="0" marR="0" lvl="5"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6pPr>
            <a:lvl7pPr marL="0" marR="0" lvl="6"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7pPr>
            <a:lvl8pPr marL="0" marR="0" lvl="7"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8pPr>
            <a:lvl9pPr marL="0" marR="0" lvl="8" indent="0" algn="r" rtl="0">
              <a:lnSpc>
                <a:spcPct val="100000"/>
              </a:lnSpc>
              <a:spcBef>
                <a:spcPts val="0"/>
              </a:spcBef>
              <a:spcAft>
                <a:spcPts val="0"/>
              </a:spcAft>
              <a:buClr>
                <a:srgbClr val="F5FDFF"/>
              </a:buClr>
              <a:buSzPts val="1000"/>
              <a:buFont typeface="Arial"/>
              <a:buNone/>
              <a:defRPr sz="1000" b="0" i="0" u="none" strike="noStrike" cap="none">
                <a:solidFill>
                  <a:srgbClr val="F5FD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pic>
        <p:nvPicPr>
          <p:cNvPr id="723" name="Google Shape;723;p30"/>
          <p:cNvPicPr preferRelativeResize="0"/>
          <p:nvPr/>
        </p:nvPicPr>
        <p:blipFill rotWithShape="1">
          <a:blip r:embed="rId13">
            <a:alphaModFix/>
          </a:blip>
          <a:srcRect/>
          <a:stretch/>
        </p:blipFill>
        <p:spPr>
          <a:xfrm>
            <a:off x="8602980" y="66675"/>
            <a:ext cx="348615" cy="35750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0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0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268"/>
          <p:cNvSpPr/>
          <p:nvPr/>
        </p:nvSpPr>
        <p:spPr>
          <a:xfrm>
            <a:off x="0" y="299678"/>
            <a:ext cx="8706010" cy="4466894"/>
          </a:xfrm>
          <a:custGeom>
            <a:avLst/>
            <a:gdLst/>
            <a:ahLst/>
            <a:cxnLst/>
            <a:rect l="l" t="t" r="r" b="b"/>
            <a:pathLst>
              <a:path w="9144000" h="5143500" extrusionOk="0">
                <a:moveTo>
                  <a:pt x="9144000" y="0"/>
                </a:moveTo>
                <a:lnTo>
                  <a:pt x="0" y="0"/>
                </a:lnTo>
                <a:lnTo>
                  <a:pt x="0" y="5143500"/>
                </a:lnTo>
                <a:lnTo>
                  <a:pt x="9144000" y="5143500"/>
                </a:lnTo>
                <a:lnTo>
                  <a:pt x="9144000" y="0"/>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68"/>
          <p:cNvSpPr txBox="1">
            <a:spLocks noGrp="1"/>
          </p:cNvSpPr>
          <p:nvPr>
            <p:ph type="body" idx="1"/>
          </p:nvPr>
        </p:nvSpPr>
        <p:spPr>
          <a:xfrm>
            <a:off x="148398" y="1533492"/>
            <a:ext cx="8520300" cy="1644040"/>
          </a:xfrm>
          <a:prstGeom prst="rect">
            <a:avLst/>
          </a:prstGeom>
          <a:noFill/>
          <a:ln w="9525" cap="flat" cmpd="sng">
            <a:solidFill>
              <a:srgbClr val="000000"/>
            </a:solidFill>
            <a:prstDash val="solid"/>
            <a:round/>
            <a:headEnd type="none" w="sm" len="sm"/>
            <a:tailEnd type="none" w="sm" len="sm"/>
          </a:ln>
        </p:spPr>
        <p:txBody>
          <a:bodyPr spcFirstLastPara="1" wrap="square" lIns="0" tIns="12700" rIns="0" bIns="0" anchor="t" anchorCtr="0">
            <a:spAutoFit/>
          </a:bodyPr>
          <a:lstStyle/>
          <a:p>
            <a:pPr marL="0" lvl="0" indent="0" algn="ctr" rtl="0">
              <a:lnSpc>
                <a:spcPct val="100000"/>
              </a:lnSpc>
              <a:spcBef>
                <a:spcPts val="0"/>
              </a:spcBef>
              <a:spcAft>
                <a:spcPts val="0"/>
              </a:spcAft>
              <a:buClr>
                <a:srgbClr val="CC0000"/>
              </a:buClr>
              <a:buSzPts val="4200"/>
              <a:buFont typeface="Montserrat"/>
              <a:buNone/>
            </a:pPr>
            <a:r>
              <a:rPr lang="en-US" sz="6000" b="1" dirty="0">
                <a:solidFill>
                  <a:srgbClr val="FF0000"/>
                </a:solidFill>
                <a:latin typeface="Montserrat"/>
                <a:ea typeface="Montserrat"/>
                <a:cs typeface="Montserrat"/>
                <a:sym typeface="Montserrat"/>
              </a:rPr>
              <a:t>Capstone Project</a:t>
            </a:r>
            <a:endParaRPr dirty="0">
              <a:solidFill>
                <a:srgbClr val="FF0000"/>
              </a:solidFill>
            </a:endParaRPr>
          </a:p>
          <a:p>
            <a:pPr marL="457200" lvl="0" indent="-342900" algn="just" rtl="0">
              <a:lnSpc>
                <a:spcPct val="115000"/>
              </a:lnSpc>
              <a:spcBef>
                <a:spcPts val="0"/>
              </a:spcBef>
              <a:spcAft>
                <a:spcPts val="0"/>
              </a:spcAft>
              <a:buSzPts val="1800"/>
              <a:buChar char="●"/>
            </a:pPr>
            <a:r>
              <a:rPr lang="en-US" sz="4000" b="1" i="0" dirty="0">
                <a:solidFill>
                  <a:srgbClr val="004B53"/>
                </a:solidFill>
                <a:latin typeface="Arial"/>
                <a:ea typeface="Arial"/>
                <a:cs typeface="Arial"/>
                <a:sym typeface="Arial"/>
              </a:rPr>
              <a:t>Play Store App Review Analysis</a:t>
            </a:r>
            <a:endParaRPr dirty="0"/>
          </a:p>
        </p:txBody>
      </p:sp>
      <p:sp>
        <p:nvSpPr>
          <p:cNvPr id="782" name="Google Shape;782;p268"/>
          <p:cNvSpPr txBox="1"/>
          <p:nvPr/>
        </p:nvSpPr>
        <p:spPr>
          <a:xfrm>
            <a:off x="2759345" y="3383049"/>
            <a:ext cx="3625200" cy="566822"/>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124F5B"/>
                </a:solidFill>
                <a:latin typeface="Verdana"/>
                <a:ea typeface="Verdana"/>
                <a:cs typeface="Verdana"/>
                <a:sym typeface="Verdana"/>
              </a:rPr>
              <a:t>By</a:t>
            </a:r>
            <a:endParaRPr sz="1800" b="0" i="0" u="none" strike="noStrike" cap="none" dirty="0">
              <a:solidFill>
                <a:srgbClr val="000000"/>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CC0000"/>
                </a:solidFill>
                <a:latin typeface="Verdana"/>
                <a:ea typeface="Verdana"/>
                <a:cs typeface="Verdana"/>
                <a:sym typeface="Verdana"/>
              </a:rPr>
              <a:t>Ankita Gupta</a:t>
            </a:r>
            <a:endParaRPr sz="1800" b="0" i="0" u="none" strike="noStrike" cap="none" dirty="0">
              <a:solidFill>
                <a:srgbClr val="00000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8" name="Google Shape;878;p275"/>
          <p:cNvSpPr txBox="1"/>
          <p:nvPr/>
        </p:nvSpPr>
        <p:spPr>
          <a:xfrm>
            <a:off x="220018" y="120341"/>
            <a:ext cx="7541895" cy="3873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292929"/>
                </a:solidFill>
                <a:latin typeface="Arial"/>
                <a:ea typeface="Arial"/>
                <a:cs typeface="Arial"/>
                <a:sym typeface="Arial"/>
              </a:rPr>
              <a:t>Pairwise Plot- Reviews, Installs, Price </a:t>
            </a:r>
            <a:endParaRPr sz="1400" b="0" i="0" u="none" strike="noStrike" cap="none" dirty="0">
              <a:solidFill>
                <a:srgbClr val="292929"/>
              </a:solidFill>
              <a:latin typeface="Arial"/>
              <a:ea typeface="Arial"/>
              <a:cs typeface="Arial"/>
              <a:sym typeface="Arial"/>
            </a:endParaRPr>
          </a:p>
        </p:txBody>
      </p:sp>
      <p:pic>
        <p:nvPicPr>
          <p:cNvPr id="1026" name="Picture 2">
            <a:extLst>
              <a:ext uri="{FF2B5EF4-FFF2-40B4-BE49-F238E27FC236}">
                <a16:creationId xmlns:a16="http://schemas.microsoft.com/office/drawing/2014/main" id="{D2A4CC20-8067-C4C3-2D6C-641966748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7509"/>
            <a:ext cx="9144000" cy="26019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87F075-5DF0-756D-3FCB-0D56DE75CC44}"/>
              </a:ext>
            </a:extLst>
          </p:cNvPr>
          <p:cNvSpPr txBox="1"/>
          <p:nvPr/>
        </p:nvSpPr>
        <p:spPr>
          <a:xfrm>
            <a:off x="315747" y="3471746"/>
            <a:ext cx="8649833" cy="738664"/>
          </a:xfrm>
          <a:prstGeom prst="rect">
            <a:avLst/>
          </a:prstGeom>
          <a:noFill/>
        </p:spPr>
        <p:txBody>
          <a:bodyPr wrap="square" rtlCol="0">
            <a:spAutoFit/>
          </a:bodyPr>
          <a:lstStyle/>
          <a:p>
            <a:r>
              <a:rPr lang="en-GB" b="0" i="0" dirty="0">
                <a:solidFill>
                  <a:srgbClr val="212121"/>
                </a:solidFill>
                <a:effectLst/>
                <a:latin typeface="Roboto" panose="02000000000000000000" pitchFamily="2" charset="0"/>
              </a:rPr>
              <a:t>From the above </a:t>
            </a:r>
            <a:r>
              <a:rPr lang="en-GB" b="0" i="0" dirty="0" err="1">
                <a:solidFill>
                  <a:srgbClr val="212121"/>
                </a:solidFill>
                <a:effectLst/>
                <a:latin typeface="Roboto" panose="02000000000000000000" pitchFamily="2" charset="0"/>
              </a:rPr>
              <a:t>plottings</a:t>
            </a:r>
            <a:r>
              <a:rPr lang="en-GB" b="0" i="0" dirty="0">
                <a:solidFill>
                  <a:srgbClr val="212121"/>
                </a:solidFill>
                <a:effectLst/>
                <a:latin typeface="Roboto" panose="02000000000000000000" pitchFamily="2" charset="0"/>
              </a:rPr>
              <a:t>, we can imply that most of the apps with higher rating range of 4.0 - 4.7 are having high amount of reviews and installs. In terms of price, it doesn't reflect a direct relationship with rating, as we could see a fluctuation in term of pricing even at the range of high rating.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5"/>
          <p:cNvSpPr txBox="1">
            <a:spLocks noGrp="1"/>
          </p:cNvSpPr>
          <p:nvPr>
            <p:ph type="title"/>
          </p:nvPr>
        </p:nvSpPr>
        <p:spPr>
          <a:xfrm>
            <a:off x="1087457" y="257427"/>
            <a:ext cx="39249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2800"/>
              <a:buNone/>
            </a:pPr>
            <a:r>
              <a:rPr lang="en-US" sz="2400" b="1">
                <a:solidFill>
                  <a:srgbClr val="292929"/>
                </a:solidFill>
              </a:rPr>
              <a:t>Correlation Heatmap</a:t>
            </a:r>
            <a:endParaRPr sz="2400" b="1">
              <a:solidFill>
                <a:srgbClr val="292929"/>
              </a:solidFill>
            </a:endParaRPr>
          </a:p>
        </p:txBody>
      </p:sp>
      <p:sp>
        <p:nvSpPr>
          <p:cNvPr id="885" name="Google Shape;885;p5"/>
          <p:cNvSpPr txBox="1"/>
          <p:nvPr/>
        </p:nvSpPr>
        <p:spPr>
          <a:xfrm>
            <a:off x="470024" y="1175208"/>
            <a:ext cx="3877310" cy="968470"/>
          </a:xfrm>
          <a:prstGeom prst="rect">
            <a:avLst/>
          </a:prstGeom>
          <a:noFill/>
          <a:ln>
            <a:noFill/>
          </a:ln>
        </p:spPr>
        <p:txBody>
          <a:bodyPr spcFirstLastPara="1" wrap="square" lIns="0" tIns="12700" rIns="0" bIns="0" anchor="t" anchorCtr="0">
            <a:spAutoFit/>
          </a:bodyPr>
          <a:lstStyle/>
          <a:p>
            <a:pPr marL="297815" marR="5080" lvl="0" indent="-285750" algn="just" rtl="0">
              <a:lnSpc>
                <a:spcPct val="114999"/>
              </a:lnSpc>
              <a:spcBef>
                <a:spcPts val="0"/>
              </a:spcBef>
              <a:spcAft>
                <a:spcPts val="0"/>
              </a:spcAft>
              <a:buClr>
                <a:srgbClr val="000000"/>
              </a:buClr>
              <a:buSzPts val="1800"/>
              <a:buFont typeface="Arial" panose="020B0604020202020204" pitchFamily="34" charset="0"/>
              <a:buChar char="•"/>
            </a:pPr>
            <a:r>
              <a:rPr lang="en-US" sz="1800" dirty="0">
                <a:solidFill>
                  <a:srgbClr val="124F5B"/>
                </a:solidFill>
                <a:ea typeface="Verdana"/>
              </a:rPr>
              <a:t> </a:t>
            </a:r>
            <a:r>
              <a:rPr lang="en-US" sz="1800" b="0" i="0" u="none" strike="noStrike" cap="none" dirty="0">
                <a:solidFill>
                  <a:srgbClr val="124F5B"/>
                </a:solidFill>
                <a:latin typeface="Verdana"/>
                <a:ea typeface="Verdana"/>
                <a:cs typeface="Verdana"/>
                <a:sym typeface="Verdana"/>
              </a:rPr>
              <a:t>There is a strong </a:t>
            </a:r>
            <a:r>
              <a:rPr lang="en-US" sz="1800" b="1" i="0" u="none" strike="noStrike" cap="none" dirty="0">
                <a:solidFill>
                  <a:srgbClr val="124F5B"/>
                </a:solidFill>
                <a:latin typeface="Verdana"/>
                <a:ea typeface="Verdana"/>
                <a:cs typeface="Verdana"/>
                <a:sym typeface="Verdana"/>
              </a:rPr>
              <a:t>positive  </a:t>
            </a:r>
            <a:r>
              <a:rPr lang="en-US" sz="1800" b="0" i="0" u="none" strike="noStrike" cap="none" dirty="0">
                <a:solidFill>
                  <a:srgbClr val="124F5B"/>
                </a:solidFill>
                <a:latin typeface="Verdana"/>
                <a:ea typeface="Verdana"/>
                <a:cs typeface="Verdana"/>
                <a:sym typeface="Verdana"/>
              </a:rPr>
              <a:t>correlation between the  </a:t>
            </a:r>
            <a:r>
              <a:rPr lang="en-US" sz="1800" b="1" i="0" u="none" strike="noStrike" cap="none" dirty="0">
                <a:solidFill>
                  <a:srgbClr val="124F5B"/>
                </a:solidFill>
                <a:latin typeface="Verdana"/>
                <a:ea typeface="Verdana"/>
                <a:cs typeface="Verdana"/>
                <a:sym typeface="Verdana"/>
              </a:rPr>
              <a:t>Reviews </a:t>
            </a:r>
            <a:r>
              <a:rPr lang="en-US" sz="1800" b="0" i="0" u="none" strike="noStrike" cap="none" dirty="0">
                <a:solidFill>
                  <a:srgbClr val="124F5B"/>
                </a:solidFill>
                <a:latin typeface="Verdana"/>
                <a:ea typeface="Verdana"/>
                <a:cs typeface="Verdana"/>
                <a:sym typeface="Verdana"/>
              </a:rPr>
              <a:t>and </a:t>
            </a:r>
            <a:r>
              <a:rPr lang="en-US" sz="1800" b="1" i="0" u="none" strike="noStrike" cap="none" dirty="0">
                <a:solidFill>
                  <a:srgbClr val="124F5B"/>
                </a:solidFill>
                <a:latin typeface="Verdana"/>
                <a:ea typeface="Verdana"/>
                <a:cs typeface="Verdana"/>
                <a:sym typeface="Verdana"/>
              </a:rPr>
              <a:t>Installs</a:t>
            </a:r>
            <a:r>
              <a:rPr lang="en-US" sz="1800" b="0" i="0" u="none" strike="noStrike" cap="none" dirty="0">
                <a:solidFill>
                  <a:srgbClr val="124F5B"/>
                </a:solidFill>
                <a:latin typeface="Verdana"/>
                <a:ea typeface="Verdana"/>
                <a:cs typeface="Verdana"/>
                <a:sym typeface="Verdana"/>
              </a:rPr>
              <a:t>.</a:t>
            </a:r>
            <a:endParaRPr sz="1800" b="0" i="0" u="none" strike="noStrike" cap="none" dirty="0">
              <a:solidFill>
                <a:srgbClr val="000000"/>
              </a:solidFill>
              <a:latin typeface="Verdana"/>
              <a:ea typeface="Verdana"/>
              <a:cs typeface="Verdana"/>
              <a:sym typeface="Verdana"/>
            </a:endParaRPr>
          </a:p>
        </p:txBody>
      </p:sp>
      <p:sp>
        <p:nvSpPr>
          <p:cNvPr id="890" name="Google Shape;890;p5"/>
          <p:cNvSpPr/>
          <p:nvPr/>
        </p:nvSpPr>
        <p:spPr>
          <a:xfrm>
            <a:off x="384724" y="224058"/>
            <a:ext cx="513258" cy="50627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5"/>
          <p:cNvSpPr/>
          <p:nvPr/>
        </p:nvSpPr>
        <p:spPr>
          <a:xfrm>
            <a:off x="245533" y="1134472"/>
            <a:ext cx="4175143" cy="3221192"/>
          </a:xfrm>
          <a:custGeom>
            <a:avLst/>
            <a:gdLst/>
            <a:ahLst/>
            <a:cxnLst/>
            <a:rect l="l" t="t" r="r" b="b"/>
            <a:pathLst>
              <a:path w="3270250" h="1865629" extrusionOk="0">
                <a:moveTo>
                  <a:pt x="6350" y="0"/>
                </a:moveTo>
                <a:lnTo>
                  <a:pt x="6350" y="1865376"/>
                </a:lnTo>
              </a:path>
              <a:path w="3270250" h="1865629" extrusionOk="0">
                <a:moveTo>
                  <a:pt x="3263760" y="0"/>
                </a:moveTo>
                <a:lnTo>
                  <a:pt x="3263760" y="1865376"/>
                </a:lnTo>
              </a:path>
              <a:path w="3270250" h="1865629" extrusionOk="0">
                <a:moveTo>
                  <a:pt x="0" y="6350"/>
                </a:moveTo>
                <a:lnTo>
                  <a:pt x="3270110" y="6350"/>
                </a:lnTo>
              </a:path>
              <a:path w="3270250" h="1865629" extrusionOk="0">
                <a:moveTo>
                  <a:pt x="0" y="1859026"/>
                </a:moveTo>
                <a:lnTo>
                  <a:pt x="3270110" y="1859026"/>
                </a:lnTo>
              </a:path>
            </a:pathLst>
          </a:custGeom>
          <a:noFill/>
          <a:ln w="12700" cap="flat" cmpd="sng">
            <a:solidFill>
              <a:srgbClr val="CC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135540D-1DD9-BBEC-CEA3-B46A2683F8F4}"/>
              </a:ext>
            </a:extLst>
          </p:cNvPr>
          <p:cNvSpPr txBox="1"/>
          <p:nvPr/>
        </p:nvSpPr>
        <p:spPr>
          <a:xfrm>
            <a:off x="384724" y="3351912"/>
            <a:ext cx="3877310" cy="923330"/>
          </a:xfrm>
          <a:prstGeom prst="rect">
            <a:avLst/>
          </a:prstGeom>
          <a:noFill/>
        </p:spPr>
        <p:txBody>
          <a:bodyPr wrap="square" rtlCol="0">
            <a:spAutoFit/>
          </a:bodyPr>
          <a:lstStyle/>
          <a:p>
            <a:pPr marL="285750" indent="-285750">
              <a:buFont typeface="Arial" panose="020B0604020202020204" pitchFamily="34" charset="0"/>
              <a:buChar char="•"/>
            </a:pPr>
            <a:r>
              <a:rPr lang="en-US" sz="1800" b="1" i="0" u="none" strike="noStrike" cap="none" dirty="0">
                <a:solidFill>
                  <a:srgbClr val="124F5B"/>
                </a:solidFill>
                <a:latin typeface="Verdana"/>
                <a:ea typeface="Verdana"/>
                <a:cs typeface="Verdana"/>
                <a:sym typeface="Verdana"/>
              </a:rPr>
              <a:t>Rating </a:t>
            </a:r>
            <a:r>
              <a:rPr lang="en-US" sz="1800" b="0" i="0" u="none" strike="noStrike" cap="none" dirty="0">
                <a:solidFill>
                  <a:srgbClr val="124F5B"/>
                </a:solidFill>
                <a:latin typeface="Verdana"/>
                <a:ea typeface="Verdana"/>
                <a:cs typeface="Verdana"/>
                <a:sym typeface="Verdana"/>
              </a:rPr>
              <a:t>is slightly  </a:t>
            </a:r>
            <a:r>
              <a:rPr lang="en-US" sz="1800" b="1" i="0" u="none" strike="noStrike" cap="none" dirty="0">
                <a:solidFill>
                  <a:srgbClr val="124F5B"/>
                </a:solidFill>
                <a:latin typeface="Verdana"/>
                <a:ea typeface="Verdana"/>
                <a:cs typeface="Verdana"/>
                <a:sym typeface="Verdana"/>
              </a:rPr>
              <a:t>positively </a:t>
            </a:r>
            <a:r>
              <a:rPr lang="en-US" sz="1800" b="0" i="0" u="none" strike="noStrike" cap="none" dirty="0">
                <a:solidFill>
                  <a:srgbClr val="124F5B"/>
                </a:solidFill>
                <a:latin typeface="Verdana"/>
                <a:ea typeface="Verdana"/>
                <a:cs typeface="Verdana"/>
                <a:sym typeface="Verdana"/>
              </a:rPr>
              <a:t>correlated with the  </a:t>
            </a:r>
            <a:r>
              <a:rPr lang="en-US" sz="1800" b="1" i="0" u="none" strike="noStrike" cap="none" dirty="0">
                <a:solidFill>
                  <a:srgbClr val="124F5B"/>
                </a:solidFill>
                <a:latin typeface="Verdana"/>
                <a:ea typeface="Verdana"/>
                <a:cs typeface="Verdana"/>
                <a:sym typeface="Verdana"/>
              </a:rPr>
              <a:t>Installs </a:t>
            </a:r>
            <a:r>
              <a:rPr lang="en-US" sz="1800" b="0" i="0" u="none" strike="noStrike" cap="none" dirty="0">
                <a:solidFill>
                  <a:srgbClr val="124F5B"/>
                </a:solidFill>
                <a:latin typeface="Verdana"/>
                <a:ea typeface="Verdana"/>
                <a:cs typeface="Verdana"/>
                <a:sym typeface="Verdana"/>
              </a:rPr>
              <a:t>and </a:t>
            </a:r>
            <a:r>
              <a:rPr lang="en-US" sz="1800" b="1" i="0" u="none" strike="noStrike" cap="none" dirty="0">
                <a:solidFill>
                  <a:srgbClr val="124F5B"/>
                </a:solidFill>
                <a:latin typeface="Verdana"/>
                <a:ea typeface="Verdana"/>
                <a:cs typeface="Verdana"/>
                <a:sym typeface="Verdana"/>
              </a:rPr>
              <a:t>Reviews</a:t>
            </a:r>
            <a:r>
              <a:rPr lang="en-US" sz="1800" b="0" i="0" u="none" strike="noStrike" cap="none" dirty="0">
                <a:solidFill>
                  <a:srgbClr val="124F5B"/>
                </a:solidFill>
                <a:latin typeface="Verdana"/>
                <a:ea typeface="Verdana"/>
                <a:cs typeface="Verdana"/>
                <a:sym typeface="Verdana"/>
              </a:rPr>
              <a:t>.</a:t>
            </a:r>
            <a:endParaRPr lang="en-IN" sz="1800" dirty="0"/>
          </a:p>
        </p:txBody>
      </p:sp>
      <p:sp>
        <p:nvSpPr>
          <p:cNvPr id="5" name="TextBox 4">
            <a:extLst>
              <a:ext uri="{FF2B5EF4-FFF2-40B4-BE49-F238E27FC236}">
                <a16:creationId xmlns:a16="http://schemas.microsoft.com/office/drawing/2014/main" id="{7242B92D-FBA7-1F67-CE0A-D2F06EA2AB4D}"/>
              </a:ext>
            </a:extLst>
          </p:cNvPr>
          <p:cNvSpPr txBox="1"/>
          <p:nvPr/>
        </p:nvSpPr>
        <p:spPr>
          <a:xfrm>
            <a:off x="384724" y="2147393"/>
            <a:ext cx="3823419" cy="1415772"/>
          </a:xfrm>
          <a:prstGeom prst="rect">
            <a:avLst/>
          </a:prstGeom>
          <a:noFill/>
        </p:spPr>
        <p:txBody>
          <a:bodyPr wrap="square" rtlCol="0">
            <a:spAutoFit/>
          </a:bodyPr>
          <a:lstStyle/>
          <a:p>
            <a:pPr marL="285750" marR="8255" lvl="0" indent="-285750" rtl="0">
              <a:lnSpc>
                <a:spcPct val="100000"/>
              </a:lnSpc>
              <a:spcBef>
                <a:spcPts val="0"/>
              </a:spcBef>
              <a:spcAft>
                <a:spcPts val="0"/>
              </a:spcAft>
              <a:buClr>
                <a:srgbClr val="000000"/>
              </a:buClr>
              <a:buSzPts val="1800"/>
              <a:buFont typeface="Arial" panose="020B0604020202020204" pitchFamily="34" charset="0"/>
              <a:buChar char="•"/>
            </a:pPr>
            <a:r>
              <a:rPr lang="en-GB" sz="1800" b="0" i="0" u="none" strike="noStrike" cap="none" dirty="0">
                <a:solidFill>
                  <a:srgbClr val="124F5B"/>
                </a:solidFill>
                <a:latin typeface="Verdana"/>
                <a:ea typeface="Verdana"/>
                <a:cs typeface="Verdana"/>
                <a:sym typeface="Verdana"/>
              </a:rPr>
              <a:t>The</a:t>
            </a:r>
            <a:r>
              <a:rPr lang="en-GB" sz="1800" dirty="0">
                <a:solidFill>
                  <a:srgbClr val="124F5B"/>
                </a:solidFill>
                <a:latin typeface="Verdana"/>
                <a:ea typeface="Verdana"/>
                <a:cs typeface="Verdana"/>
                <a:sym typeface="Verdana"/>
              </a:rPr>
              <a:t>  </a:t>
            </a:r>
            <a:r>
              <a:rPr lang="en-GB" sz="1800" b="0" i="0" u="none" strike="noStrike" cap="none" dirty="0">
                <a:solidFill>
                  <a:srgbClr val="124F5B"/>
                </a:solidFill>
                <a:latin typeface="Verdana"/>
                <a:ea typeface="Verdana"/>
                <a:cs typeface="Verdana"/>
                <a:sym typeface="Verdana"/>
              </a:rPr>
              <a:t>Price </a:t>
            </a:r>
            <a:r>
              <a:rPr lang="en-GB" sz="1800" dirty="0">
                <a:solidFill>
                  <a:srgbClr val="124F5B"/>
                </a:solidFill>
                <a:latin typeface="Verdana"/>
                <a:ea typeface="Verdana"/>
                <a:cs typeface="Verdana"/>
                <a:sym typeface="Verdana"/>
              </a:rPr>
              <a:t> </a:t>
            </a:r>
            <a:r>
              <a:rPr lang="en-GB" sz="1800" b="0" i="0" u="none" strike="noStrike" cap="none" dirty="0">
                <a:solidFill>
                  <a:srgbClr val="124F5B"/>
                </a:solidFill>
                <a:latin typeface="Verdana"/>
                <a:ea typeface="Verdana"/>
                <a:cs typeface="Verdana"/>
                <a:sym typeface="Verdana"/>
              </a:rPr>
              <a:t>is slightly </a:t>
            </a:r>
            <a:r>
              <a:rPr lang="en-GB" sz="1800" b="1" i="0" u="none" strike="noStrike" cap="none" dirty="0">
                <a:solidFill>
                  <a:srgbClr val="124F5B"/>
                </a:solidFill>
                <a:latin typeface="Verdana"/>
                <a:ea typeface="Verdana"/>
                <a:cs typeface="Verdana"/>
                <a:sym typeface="Verdana"/>
              </a:rPr>
              <a:t>negatively </a:t>
            </a:r>
            <a:r>
              <a:rPr lang="en-GB" sz="1800" b="0" i="0" u="none" strike="noStrike" cap="none" dirty="0">
                <a:solidFill>
                  <a:srgbClr val="124F5B"/>
                </a:solidFill>
                <a:latin typeface="Verdana"/>
                <a:ea typeface="Verdana"/>
                <a:cs typeface="Verdana"/>
                <a:sym typeface="Verdana"/>
              </a:rPr>
              <a:t>correlated with the Rating, Reviews and Installs</a:t>
            </a:r>
            <a:r>
              <a:rPr lang="en-GB" sz="1800" dirty="0">
                <a:latin typeface="Verdana"/>
                <a:ea typeface="Verdana"/>
                <a:cs typeface="Verdana"/>
                <a:sym typeface="Verdana"/>
              </a:rPr>
              <a:t>.</a:t>
            </a:r>
            <a:endParaRPr lang="en-GB" sz="1800" b="0" i="0" u="none" strike="noStrike" cap="none" dirty="0">
              <a:solidFill>
                <a:srgbClr val="000000"/>
              </a:solidFill>
              <a:latin typeface="Verdana"/>
              <a:ea typeface="Verdana"/>
              <a:cs typeface="Verdana"/>
              <a:sym typeface="Verdana"/>
            </a:endParaRPr>
          </a:p>
          <a:p>
            <a:endParaRPr lang="en-IN" dirty="0"/>
          </a:p>
        </p:txBody>
      </p:sp>
      <p:pic>
        <p:nvPicPr>
          <p:cNvPr id="2050" name="Picture 2">
            <a:extLst>
              <a:ext uri="{FF2B5EF4-FFF2-40B4-BE49-F238E27FC236}">
                <a16:creationId xmlns:a16="http://schemas.microsoft.com/office/drawing/2014/main" id="{CB48AFD3-7766-067C-1F65-0218E0AAAA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4375" y="914141"/>
            <a:ext cx="3924901" cy="36618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7" name="Google Shape;897;p276"/>
          <p:cNvSpPr txBox="1"/>
          <p:nvPr/>
        </p:nvSpPr>
        <p:spPr>
          <a:xfrm>
            <a:off x="1168456" y="273189"/>
            <a:ext cx="588170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rgbClr val="292929"/>
                </a:solidFill>
                <a:latin typeface="Arial"/>
                <a:ea typeface="Arial"/>
                <a:cs typeface="Arial"/>
                <a:sym typeface="Arial"/>
              </a:rPr>
              <a:t>Percentage of Paid apps v/s Free apps</a:t>
            </a:r>
            <a:endParaRPr sz="2400" b="0" i="0" u="none" strike="noStrike" cap="none">
              <a:solidFill>
                <a:srgbClr val="292929"/>
              </a:solidFill>
              <a:latin typeface="Arial"/>
              <a:ea typeface="Arial"/>
              <a:cs typeface="Arial"/>
              <a:sym typeface="Arial"/>
            </a:endParaRPr>
          </a:p>
        </p:txBody>
      </p:sp>
      <p:sp>
        <p:nvSpPr>
          <p:cNvPr id="898" name="Google Shape;898;p276"/>
          <p:cNvSpPr txBox="1"/>
          <p:nvPr/>
        </p:nvSpPr>
        <p:spPr>
          <a:xfrm>
            <a:off x="280977" y="1230649"/>
            <a:ext cx="3087576" cy="1077218"/>
          </a:xfrm>
          <a:prstGeom prst="rect">
            <a:avLst/>
          </a:prstGeom>
          <a:noFill/>
          <a:ln>
            <a:noFill/>
          </a:ln>
        </p:spPr>
        <p:txBody>
          <a:bodyPr spcFirstLastPara="1" wrap="square" lIns="91425" tIns="45700" rIns="91425" bIns="45700" anchor="t" anchorCtr="0">
            <a:spAutoFit/>
          </a:bodyPr>
          <a:lstStyle/>
          <a:p>
            <a:pPr marL="91440" marR="84455"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124F5C"/>
                </a:solidFill>
                <a:latin typeface="Arial"/>
                <a:ea typeface="Arial"/>
                <a:cs typeface="Arial"/>
                <a:sym typeface="Arial"/>
              </a:rPr>
              <a:t>We Observed that </a:t>
            </a:r>
            <a:r>
              <a:rPr lang="en-US" sz="1600" b="1" i="0" u="none" strike="noStrike" cap="none" dirty="0">
                <a:solidFill>
                  <a:srgbClr val="124F5C"/>
                </a:solidFill>
                <a:latin typeface="Arial"/>
                <a:ea typeface="Arial"/>
                <a:cs typeface="Arial"/>
                <a:sym typeface="Arial"/>
              </a:rPr>
              <a:t>92% of Apps are  free </a:t>
            </a:r>
            <a:r>
              <a:rPr lang="en-US" sz="1600" b="0" i="0" u="none" strike="noStrike" cap="none" dirty="0">
                <a:solidFill>
                  <a:srgbClr val="124F5C"/>
                </a:solidFill>
                <a:latin typeface="Arial"/>
                <a:ea typeface="Arial"/>
                <a:cs typeface="Arial"/>
                <a:sym typeface="Arial"/>
              </a:rPr>
              <a:t>and only</a:t>
            </a:r>
            <a:r>
              <a:rPr lang="en-US" sz="1600" b="1" dirty="0">
                <a:solidFill>
                  <a:srgbClr val="124F5C"/>
                </a:solidFill>
              </a:rPr>
              <a:t> </a:t>
            </a:r>
            <a:r>
              <a:rPr lang="en-US" sz="1600" b="1" i="0" u="none" strike="noStrike" cap="none" dirty="0">
                <a:solidFill>
                  <a:srgbClr val="124F5C"/>
                </a:solidFill>
                <a:latin typeface="Arial"/>
                <a:ea typeface="Arial"/>
                <a:cs typeface="Arial"/>
                <a:sym typeface="Arial"/>
              </a:rPr>
              <a:t>8% of Apps are paid </a:t>
            </a:r>
            <a:r>
              <a:rPr lang="en-US" sz="1600" b="0" i="0" u="none" strike="noStrike" cap="none" dirty="0">
                <a:solidFill>
                  <a:srgbClr val="124F5C"/>
                </a:solidFill>
                <a:latin typeface="Arial"/>
                <a:ea typeface="Arial"/>
                <a:cs typeface="Arial"/>
                <a:sym typeface="Arial"/>
              </a:rPr>
              <a:t>in  Play store.</a:t>
            </a:r>
            <a:endParaRPr sz="1600" b="0" i="0" u="none" strike="noStrike" cap="none" dirty="0">
              <a:solidFill>
                <a:srgbClr val="000000"/>
              </a:solidFill>
              <a:latin typeface="Arial"/>
              <a:ea typeface="Arial"/>
              <a:cs typeface="Arial"/>
              <a:sym typeface="Arial"/>
            </a:endParaRPr>
          </a:p>
        </p:txBody>
      </p:sp>
      <p:sp>
        <p:nvSpPr>
          <p:cNvPr id="900" name="Google Shape;900;p276"/>
          <p:cNvSpPr/>
          <p:nvPr/>
        </p:nvSpPr>
        <p:spPr>
          <a:xfrm>
            <a:off x="541034" y="273189"/>
            <a:ext cx="513258" cy="50627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276"/>
          <p:cNvSpPr/>
          <p:nvPr/>
        </p:nvSpPr>
        <p:spPr>
          <a:xfrm>
            <a:off x="376941" y="1185738"/>
            <a:ext cx="2924523" cy="1210953"/>
          </a:xfrm>
          <a:custGeom>
            <a:avLst/>
            <a:gdLst/>
            <a:ahLst/>
            <a:cxnLst/>
            <a:rect l="l" t="t" r="r" b="b"/>
            <a:pathLst>
              <a:path w="3270250" h="1865629" extrusionOk="0">
                <a:moveTo>
                  <a:pt x="6350" y="0"/>
                </a:moveTo>
                <a:lnTo>
                  <a:pt x="6350" y="1865376"/>
                </a:lnTo>
              </a:path>
              <a:path w="3270250" h="1865629" extrusionOk="0">
                <a:moveTo>
                  <a:pt x="3263760" y="0"/>
                </a:moveTo>
                <a:lnTo>
                  <a:pt x="3263760" y="1865376"/>
                </a:lnTo>
              </a:path>
              <a:path w="3270250" h="1865629" extrusionOk="0">
                <a:moveTo>
                  <a:pt x="0" y="6350"/>
                </a:moveTo>
                <a:lnTo>
                  <a:pt x="3270110" y="6350"/>
                </a:lnTo>
              </a:path>
              <a:path w="3270250" h="1865629" extrusionOk="0">
                <a:moveTo>
                  <a:pt x="0" y="1859026"/>
                </a:moveTo>
                <a:lnTo>
                  <a:pt x="3270110" y="1859026"/>
                </a:lnTo>
              </a:path>
            </a:pathLst>
          </a:custGeom>
          <a:noFill/>
          <a:ln w="12700" cap="flat" cmpd="sng">
            <a:solidFill>
              <a:srgbClr val="CC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76" name="Picture 4">
            <a:extLst>
              <a:ext uri="{FF2B5EF4-FFF2-40B4-BE49-F238E27FC236}">
                <a16:creationId xmlns:a16="http://schemas.microsoft.com/office/drawing/2014/main" id="{B61F20CC-F47F-BA82-08C8-ED6A697A0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945" y="906965"/>
            <a:ext cx="4780114" cy="40218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7" name="Google Shape;907;p277"/>
          <p:cNvSpPr txBox="1"/>
          <p:nvPr/>
        </p:nvSpPr>
        <p:spPr>
          <a:xfrm>
            <a:off x="275820" y="406974"/>
            <a:ext cx="45720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92929"/>
                </a:solidFill>
                <a:latin typeface="Arial"/>
                <a:ea typeface="Arial"/>
                <a:cs typeface="Arial"/>
                <a:sym typeface="Arial"/>
              </a:rPr>
              <a:t>Content Rating</a:t>
            </a:r>
            <a:endParaRPr sz="2400" b="1" i="0" u="none" strike="noStrike" cap="none">
              <a:solidFill>
                <a:srgbClr val="292929"/>
              </a:solidFill>
              <a:latin typeface="Arial"/>
              <a:ea typeface="Arial"/>
              <a:cs typeface="Arial"/>
              <a:sym typeface="Arial"/>
            </a:endParaRPr>
          </a:p>
        </p:txBody>
      </p:sp>
      <p:sp>
        <p:nvSpPr>
          <p:cNvPr id="908" name="Google Shape;908;p277"/>
          <p:cNvSpPr txBox="1"/>
          <p:nvPr/>
        </p:nvSpPr>
        <p:spPr>
          <a:xfrm>
            <a:off x="381682" y="1684298"/>
            <a:ext cx="2990460" cy="255454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004B53"/>
                </a:solidFill>
                <a:latin typeface="Arial"/>
                <a:ea typeface="Arial"/>
                <a:cs typeface="Arial"/>
                <a:sym typeface="Arial"/>
              </a:rPr>
              <a:t>From the above plot we can see that Everyone category having majority of apps count.</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rgbClr val="004B53"/>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rgbClr val="004B53"/>
                </a:solidFill>
                <a:latin typeface="Arial"/>
                <a:ea typeface="Arial"/>
                <a:cs typeface="Arial"/>
                <a:sym typeface="Arial"/>
              </a:rPr>
              <a:t>A majority of the apps </a:t>
            </a:r>
            <a:r>
              <a:rPr lang="en-US" sz="1600" b="1" i="0" u="none" strike="noStrike" cap="none" dirty="0">
                <a:solidFill>
                  <a:srgbClr val="004B53"/>
                </a:solidFill>
                <a:latin typeface="Arial"/>
                <a:ea typeface="Arial"/>
                <a:cs typeface="Arial"/>
                <a:sym typeface="Arial"/>
              </a:rPr>
              <a:t>(81.80%) </a:t>
            </a:r>
            <a:r>
              <a:rPr lang="en-US" sz="1600" b="0" i="0" u="none" strike="noStrike" cap="none" dirty="0">
                <a:solidFill>
                  <a:srgbClr val="004B53"/>
                </a:solidFill>
                <a:latin typeface="Arial"/>
                <a:ea typeface="Arial"/>
                <a:cs typeface="Arial"/>
                <a:sym typeface="Arial"/>
              </a:rPr>
              <a:t>in the play store are can be used by everyone. The remaining apps have various age restrictions to use it.</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rgbClr val="004B53"/>
              </a:solidFill>
              <a:latin typeface="Arial"/>
              <a:ea typeface="Arial"/>
              <a:cs typeface="Arial"/>
              <a:sym typeface="Arial"/>
            </a:endParaRPr>
          </a:p>
        </p:txBody>
      </p:sp>
      <p:sp>
        <p:nvSpPr>
          <p:cNvPr id="910" name="Google Shape;910;p277"/>
          <p:cNvSpPr/>
          <p:nvPr/>
        </p:nvSpPr>
        <p:spPr>
          <a:xfrm>
            <a:off x="381682" y="1684298"/>
            <a:ext cx="3088093" cy="2358313"/>
          </a:xfrm>
          <a:custGeom>
            <a:avLst/>
            <a:gdLst/>
            <a:ahLst/>
            <a:cxnLst/>
            <a:rect l="l" t="t" r="r" b="b"/>
            <a:pathLst>
              <a:path w="3270250" h="1865629" extrusionOk="0">
                <a:moveTo>
                  <a:pt x="6350" y="0"/>
                </a:moveTo>
                <a:lnTo>
                  <a:pt x="6350" y="1865376"/>
                </a:lnTo>
              </a:path>
              <a:path w="3270250" h="1865629" extrusionOk="0">
                <a:moveTo>
                  <a:pt x="3263760" y="0"/>
                </a:moveTo>
                <a:lnTo>
                  <a:pt x="3263760" y="1865376"/>
                </a:lnTo>
              </a:path>
              <a:path w="3270250" h="1865629" extrusionOk="0">
                <a:moveTo>
                  <a:pt x="0" y="6350"/>
                </a:moveTo>
                <a:lnTo>
                  <a:pt x="3270110" y="6350"/>
                </a:lnTo>
              </a:path>
              <a:path w="3270250" h="1865629" extrusionOk="0">
                <a:moveTo>
                  <a:pt x="0" y="1859026"/>
                </a:moveTo>
                <a:lnTo>
                  <a:pt x="3270110" y="1859026"/>
                </a:lnTo>
              </a:path>
            </a:pathLst>
          </a:custGeom>
          <a:noFill/>
          <a:ln w="12700" cap="flat" cmpd="sng">
            <a:solidFill>
              <a:srgbClr val="CC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6E987D45-645B-56D3-EDEC-4FD165C67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052" y="1070517"/>
            <a:ext cx="4905266" cy="33974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6" name="Google Shape;916;p278"/>
          <p:cNvSpPr txBox="1"/>
          <p:nvPr/>
        </p:nvSpPr>
        <p:spPr>
          <a:xfrm>
            <a:off x="254746" y="337024"/>
            <a:ext cx="6665843" cy="6771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92929"/>
                </a:solidFill>
                <a:latin typeface="Arial"/>
                <a:ea typeface="Arial"/>
                <a:cs typeface="Arial"/>
                <a:sym typeface="Arial"/>
              </a:rPr>
              <a:t>Count of Applications in each category</a:t>
            </a:r>
            <a:endParaRPr sz="1400" b="0" i="0" u="none" strike="noStrike" cap="none" dirty="0">
              <a:solidFill>
                <a:srgbClr val="29292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sp>
        <p:nvSpPr>
          <p:cNvPr id="919" name="Google Shape;919;p278"/>
          <p:cNvSpPr txBox="1"/>
          <p:nvPr/>
        </p:nvSpPr>
        <p:spPr>
          <a:xfrm flipH="1">
            <a:off x="5390915" y="1328461"/>
            <a:ext cx="3633247" cy="997053"/>
          </a:xfrm>
          <a:prstGeom prst="rect">
            <a:avLst/>
          </a:prstGeom>
          <a:noFill/>
          <a:ln>
            <a:noFill/>
          </a:ln>
        </p:spPr>
        <p:txBody>
          <a:bodyPr spcFirstLastPara="1" wrap="square" lIns="0" tIns="12050" rIns="0" bIns="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1"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Verdana"/>
              </a:rPr>
              <a:t>Family and Game apps have the</a:t>
            </a:r>
            <a:endParaRPr sz="16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Verdana"/>
            </a:endParaRPr>
          </a:p>
          <a:p>
            <a:pPr marL="0" marR="0" lvl="0" indent="0" algn="just" rtl="0">
              <a:lnSpc>
                <a:spcPct val="100000"/>
              </a:lnSpc>
              <a:spcBef>
                <a:spcPts val="5"/>
              </a:spcBef>
              <a:spcAft>
                <a:spcPts val="0"/>
              </a:spcAft>
              <a:buClr>
                <a:srgbClr val="000000"/>
              </a:buClr>
              <a:buSzPts val="1600"/>
              <a:buFont typeface="Arial"/>
              <a:buNone/>
            </a:pPr>
            <a:r>
              <a:rPr lang="en-US" sz="1600" b="1"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Verdana"/>
              </a:rPr>
              <a:t>highest	market prevalence. Surprising Tools, Business and Medical apps are also at the Top Count of applications.</a:t>
            </a:r>
            <a:endParaRPr sz="16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Verdana"/>
            </a:endParaRPr>
          </a:p>
        </p:txBody>
      </p:sp>
      <p:pic>
        <p:nvPicPr>
          <p:cNvPr id="2050" name="Picture 2">
            <a:extLst>
              <a:ext uri="{FF2B5EF4-FFF2-40B4-BE49-F238E27FC236}">
                <a16:creationId xmlns:a16="http://schemas.microsoft.com/office/drawing/2014/main" id="{BE7BFD37-3FF9-3D16-6815-437126B40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38" y="1189464"/>
            <a:ext cx="5002289" cy="3278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B92739C-C194-8402-A088-B10EB7E6A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307" y="840059"/>
            <a:ext cx="5252825" cy="4172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77E0CB0-9816-88B1-50FD-958BF070BD76}"/>
              </a:ext>
            </a:extLst>
          </p:cNvPr>
          <p:cNvSpPr txBox="1"/>
          <p:nvPr/>
        </p:nvSpPr>
        <p:spPr>
          <a:xfrm>
            <a:off x="446049" y="237893"/>
            <a:ext cx="7538224" cy="307777"/>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400"/>
              <a:buFont typeface="Arial"/>
              <a:buNone/>
            </a:pPr>
            <a:r>
              <a:rPr lang="en-GB" sz="1400" b="1" i="0" u="none" strike="noStrike" cap="none" dirty="0">
                <a:solidFill>
                  <a:srgbClr val="292929"/>
                </a:solidFill>
                <a:latin typeface="Arial"/>
                <a:ea typeface="Arial"/>
                <a:cs typeface="Arial"/>
                <a:sym typeface="Arial"/>
              </a:rPr>
              <a:t>Percentage of Applications in each category</a:t>
            </a:r>
            <a:endParaRPr lang="en-GB" sz="1000" b="0" i="0" u="none" strike="noStrike" cap="none" dirty="0">
              <a:solidFill>
                <a:srgbClr val="292929"/>
              </a:solidFill>
              <a:latin typeface="Arial"/>
              <a:ea typeface="Arial"/>
              <a:cs typeface="Arial"/>
              <a:sym typeface="Arial"/>
            </a:endParaRPr>
          </a:p>
        </p:txBody>
      </p:sp>
    </p:spTree>
    <p:extLst>
      <p:ext uri="{BB962C8B-B14F-4D97-AF65-F5344CB8AC3E}">
        <p14:creationId xmlns:p14="http://schemas.microsoft.com/office/powerpoint/2010/main" val="197820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5" name="Google Shape;925;p279"/>
          <p:cNvSpPr txBox="1"/>
          <p:nvPr/>
        </p:nvSpPr>
        <p:spPr>
          <a:xfrm>
            <a:off x="419441" y="186679"/>
            <a:ext cx="6954253" cy="6771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latin typeface="Arial"/>
                <a:ea typeface="Arial"/>
                <a:cs typeface="Arial"/>
                <a:sym typeface="Arial"/>
              </a:rPr>
              <a:t> Category App's have most number of installs</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927" name="Google Shape;927;p279"/>
          <p:cNvSpPr txBox="1"/>
          <p:nvPr/>
        </p:nvSpPr>
        <p:spPr>
          <a:xfrm>
            <a:off x="5423876" y="1441761"/>
            <a:ext cx="3619098"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4B53"/>
                </a:solidFill>
                <a:latin typeface="Arial"/>
                <a:ea typeface="Arial"/>
                <a:cs typeface="Arial"/>
                <a:sym typeface="Arial"/>
              </a:rPr>
              <a:t>The Game, Communication and Tools categories has the highest number of installs compared to other categories of apps.</a:t>
            </a:r>
            <a:endParaRPr sz="1400" b="0" i="0" u="none" strike="noStrike" cap="none" dirty="0">
              <a:solidFill>
                <a:srgbClr val="000000"/>
              </a:solidFill>
              <a:latin typeface="Arial"/>
              <a:ea typeface="Arial"/>
              <a:cs typeface="Arial"/>
              <a:sym typeface="Arial"/>
            </a:endParaRPr>
          </a:p>
        </p:txBody>
      </p:sp>
      <p:pic>
        <p:nvPicPr>
          <p:cNvPr id="3074" name="Picture 2">
            <a:extLst>
              <a:ext uri="{FF2B5EF4-FFF2-40B4-BE49-F238E27FC236}">
                <a16:creationId xmlns:a16="http://schemas.microsoft.com/office/drawing/2014/main" id="{8964C156-CEC5-F073-57C8-E1E5FEE48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9640"/>
            <a:ext cx="5330283" cy="3663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4" name="Google Shape;944;p281"/>
          <p:cNvSpPr txBox="1"/>
          <p:nvPr/>
        </p:nvSpPr>
        <p:spPr>
          <a:xfrm>
            <a:off x="330143" y="173889"/>
            <a:ext cx="6292112" cy="104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92929"/>
                </a:solidFill>
                <a:latin typeface="Arial"/>
                <a:ea typeface="Arial"/>
                <a:cs typeface="Arial"/>
                <a:sym typeface="Arial"/>
              </a:rPr>
              <a:t>Top 10 most installed apps in any category</a:t>
            </a:r>
            <a:endParaRPr sz="1400" b="0" i="0" u="none" strike="noStrike" cap="none" dirty="0">
              <a:solidFill>
                <a:srgbClr val="29292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Roboto"/>
              <a:ea typeface="Roboto"/>
              <a:cs typeface="Roboto"/>
              <a:sym typeface="Roboto"/>
            </a:endParaRPr>
          </a:p>
        </p:txBody>
      </p:sp>
      <p:sp>
        <p:nvSpPr>
          <p:cNvPr id="946" name="Google Shape;946;p281"/>
          <p:cNvSpPr txBox="1"/>
          <p:nvPr/>
        </p:nvSpPr>
        <p:spPr>
          <a:xfrm>
            <a:off x="6822825" y="1065309"/>
            <a:ext cx="2027295" cy="2462172"/>
          </a:xfrm>
          <a:prstGeom prst="rect">
            <a:avLst/>
          </a:prstGeom>
          <a:noFill/>
          <a:ln>
            <a:noFill/>
          </a:ln>
        </p:spPr>
        <p:txBody>
          <a:bodyPr spcFirstLastPara="1" wrap="square" lIns="91425" tIns="45700" rIns="91425" bIns="45700" anchor="t" anchorCtr="0">
            <a:spAutoFit/>
          </a:bodyPr>
          <a:lstStyle/>
          <a:p>
            <a:pPr marL="12700" marR="508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124F5C"/>
                </a:solidFill>
                <a:latin typeface="Verdana"/>
                <a:ea typeface="Verdana"/>
                <a:cs typeface="Verdana"/>
                <a:sym typeface="Verdana"/>
              </a:rPr>
              <a:t>This graph shows the top 10 most installed  apps are </a:t>
            </a:r>
            <a:r>
              <a:rPr lang="en-IN"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WhatsApp Messenger, Google Play Books, Subway Surfers, Maps - Navigate &amp; </a:t>
            </a:r>
            <a:r>
              <a:rPr lang="en-IN" b="1" i="0" dirty="0" err="1">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Explore,Gmail,Instagram,Facebook,Google</a:t>
            </a:r>
            <a:r>
              <a:rPr lang="en-IN"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 Chrome: Fast &amp; </a:t>
            </a:r>
            <a:r>
              <a:rPr lang="en-IN" b="1" i="0" dirty="0" err="1">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Secure,Google+,YouTube</a:t>
            </a:r>
            <a:r>
              <a:rPr lang="en-IN"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a:t>
            </a:r>
            <a:r>
              <a:rPr lang="en-US" sz="1400" b="1"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Verdana"/>
              </a:rPr>
              <a:t> </a:t>
            </a:r>
            <a:endParaRPr sz="14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Verdana"/>
            </a:endParaRPr>
          </a:p>
        </p:txBody>
      </p:sp>
      <p:pic>
        <p:nvPicPr>
          <p:cNvPr id="4098" name="Picture 2">
            <a:extLst>
              <a:ext uri="{FF2B5EF4-FFF2-40B4-BE49-F238E27FC236}">
                <a16:creationId xmlns:a16="http://schemas.microsoft.com/office/drawing/2014/main" id="{665F8F74-580C-BDC0-B214-E4F63163B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80" y="1144859"/>
            <a:ext cx="6246894" cy="32264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3" name="Google Shape;953;p282"/>
          <p:cNvSpPr txBox="1"/>
          <p:nvPr/>
        </p:nvSpPr>
        <p:spPr>
          <a:xfrm>
            <a:off x="183122" y="163645"/>
            <a:ext cx="4564857" cy="461624"/>
          </a:xfrm>
          <a:prstGeom prst="rect">
            <a:avLst/>
          </a:prstGeom>
          <a:noFill/>
          <a:ln>
            <a:noFill/>
          </a:ln>
        </p:spPr>
        <p:txBody>
          <a:bodyPr spcFirstLastPara="1" wrap="square" lIns="91425" tIns="45700" rIns="91425" bIns="45700" anchor="t" anchorCtr="0">
            <a:spAutoFit/>
          </a:bodyPr>
          <a:lstStyle/>
          <a:p>
            <a:r>
              <a:rPr lang="en-GB" sz="2400" b="1" dirty="0">
                <a:solidFill>
                  <a:srgbClr val="A31515"/>
                </a:solidFill>
                <a:effectLst/>
                <a:latin typeface="Calibri Light" panose="020F0302020204030204" pitchFamily="34" charset="0"/>
                <a:ea typeface="Calibri Light" panose="020F0302020204030204" pitchFamily="34" charset="0"/>
                <a:cs typeface="Calibri Light" panose="020F0302020204030204" pitchFamily="34" charset="0"/>
              </a:rPr>
              <a:t>Top 10 apps based on Ratings</a:t>
            </a:r>
            <a:endParaRPr lang="en-GB" sz="2400" b="1"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122" name="Picture 2">
            <a:extLst>
              <a:ext uri="{FF2B5EF4-FFF2-40B4-BE49-F238E27FC236}">
                <a16:creationId xmlns:a16="http://schemas.microsoft.com/office/drawing/2014/main" id="{E6737DBF-D684-E385-DD47-931400689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43" y="625270"/>
            <a:ext cx="8601307" cy="39897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283"/>
          <p:cNvSpPr txBox="1"/>
          <p:nvPr/>
        </p:nvSpPr>
        <p:spPr>
          <a:xfrm>
            <a:off x="144379" y="102563"/>
            <a:ext cx="6249300" cy="523180"/>
          </a:xfrm>
          <a:prstGeom prst="rect">
            <a:avLst/>
          </a:prstGeom>
          <a:noFill/>
          <a:ln>
            <a:noFill/>
          </a:ln>
        </p:spPr>
        <p:txBody>
          <a:bodyPr spcFirstLastPara="1" wrap="square" lIns="91425" tIns="45700" rIns="91425" bIns="45700" anchor="t" anchorCtr="0">
            <a:spAutoFit/>
          </a:bodyPr>
          <a:lstStyle/>
          <a:p>
            <a:r>
              <a:rPr lang="en-GB" sz="2800" b="1" dirty="0">
                <a:solidFill>
                  <a:srgbClr val="A31515"/>
                </a:solidFill>
                <a:effectLst/>
                <a:latin typeface="Calibri Light" panose="020F0302020204030204" pitchFamily="34" charset="0"/>
                <a:ea typeface="Calibri Light" panose="020F0302020204030204" pitchFamily="34" charset="0"/>
                <a:cs typeface="Calibri Light" panose="020F0302020204030204" pitchFamily="34" charset="0"/>
              </a:rPr>
              <a:t>Top 5 paid most installed app</a:t>
            </a:r>
            <a:endParaRPr lang="en-GB" sz="2800" b="1"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63" name="Google Shape;963;p283"/>
          <p:cNvSpPr txBox="1"/>
          <p:nvPr/>
        </p:nvSpPr>
        <p:spPr>
          <a:xfrm>
            <a:off x="144379" y="892270"/>
            <a:ext cx="3493970" cy="2228775"/>
          </a:xfrm>
          <a:prstGeom prst="rect">
            <a:avLst/>
          </a:prstGeom>
          <a:noFill/>
          <a:ln>
            <a:noFill/>
          </a:ln>
        </p:spPr>
        <p:txBody>
          <a:bodyPr spcFirstLastPara="1" wrap="square" lIns="91425" tIns="45700" rIns="91425" bIns="45700" anchor="t" anchorCtr="0">
            <a:spAutoFit/>
          </a:bodyPr>
          <a:lstStyle/>
          <a:p>
            <a:pPr marL="469265" marR="5080" lvl="0" indent="-457200" algn="just" rtl="0">
              <a:lnSpc>
                <a:spcPct val="114999"/>
              </a:lnSpc>
              <a:spcBef>
                <a:spcPts val="100"/>
              </a:spcBef>
              <a:spcAft>
                <a:spcPts val="0"/>
              </a:spcAft>
              <a:buClr>
                <a:srgbClr val="004B53"/>
              </a:buClr>
              <a:buSzPts val="1600"/>
              <a:buFont typeface="Noto Sans Symbols"/>
              <a:buChar char="❑"/>
            </a:pPr>
            <a:r>
              <a:rPr lang="en-IN" sz="2000" b="1" i="0" dirty="0">
                <a:solidFill>
                  <a:schemeClr val="bg2">
                    <a:lumMod val="10000"/>
                  </a:schemeClr>
                </a:solidFill>
                <a:effectLst/>
                <a:latin typeface="Calibri Light" panose="020F0302020204030204" pitchFamily="34" charset="0"/>
                <a:ea typeface="Calibri Light" panose="020F0302020204030204" pitchFamily="34" charset="0"/>
                <a:cs typeface="Calibri Light" panose="020F0302020204030204" pitchFamily="34" charset="0"/>
              </a:rPr>
              <a:t>Hitman Sniper, Minecraft, Five Nights at Freddy’s, Bloons TD 5, HD Widgets </a:t>
            </a:r>
            <a:r>
              <a:rPr lang="en-US" sz="2000" b="1" i="0" u="none" strike="noStrike" cap="none" dirty="0">
                <a:solidFill>
                  <a:schemeClr val="bg2">
                    <a:lumMod val="10000"/>
                  </a:schemeClr>
                </a:solidFill>
                <a:latin typeface="Calibri Light" panose="020F0302020204030204" pitchFamily="34" charset="0"/>
                <a:ea typeface="Calibri Light" panose="020F0302020204030204" pitchFamily="34" charset="0"/>
                <a:cs typeface="Calibri Light" panose="020F0302020204030204" pitchFamily="34" charset="0"/>
                <a:sym typeface="Arial"/>
              </a:rPr>
              <a:t>are the top paid most installed apps based on revenue  generated.</a:t>
            </a:r>
            <a:endParaRPr sz="2000" b="1" i="0" u="none" strike="noStrike" cap="none" dirty="0">
              <a:solidFill>
                <a:schemeClr val="bg2">
                  <a:lumMod val="10000"/>
                </a:schemeClr>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964" name="Google Shape;964;p283"/>
          <p:cNvSpPr/>
          <p:nvPr/>
        </p:nvSpPr>
        <p:spPr>
          <a:xfrm>
            <a:off x="144380" y="891636"/>
            <a:ext cx="3493970" cy="4251864"/>
          </a:xfrm>
          <a:custGeom>
            <a:avLst/>
            <a:gdLst/>
            <a:ahLst/>
            <a:cxnLst/>
            <a:rect l="l" t="t" r="r" b="b"/>
            <a:pathLst>
              <a:path w="3270250" h="1865629" extrusionOk="0">
                <a:moveTo>
                  <a:pt x="6350" y="0"/>
                </a:moveTo>
                <a:lnTo>
                  <a:pt x="6350" y="1865376"/>
                </a:lnTo>
              </a:path>
              <a:path w="3270250" h="1865629" extrusionOk="0">
                <a:moveTo>
                  <a:pt x="3263760" y="0"/>
                </a:moveTo>
                <a:lnTo>
                  <a:pt x="3263760" y="1865376"/>
                </a:lnTo>
              </a:path>
              <a:path w="3270250" h="1865629" extrusionOk="0">
                <a:moveTo>
                  <a:pt x="0" y="6350"/>
                </a:moveTo>
                <a:lnTo>
                  <a:pt x="3270110" y="6350"/>
                </a:lnTo>
              </a:path>
              <a:path w="3270250" h="1865629" extrusionOk="0">
                <a:moveTo>
                  <a:pt x="0" y="1859026"/>
                </a:moveTo>
                <a:lnTo>
                  <a:pt x="3270110" y="1859026"/>
                </a:lnTo>
              </a:path>
            </a:pathLst>
          </a:custGeom>
          <a:noFill/>
          <a:ln w="12700" cap="flat" cmpd="sng">
            <a:solidFill>
              <a:srgbClr val="CC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46" name="Picture 2">
            <a:extLst>
              <a:ext uri="{FF2B5EF4-FFF2-40B4-BE49-F238E27FC236}">
                <a16:creationId xmlns:a16="http://schemas.microsoft.com/office/drawing/2014/main" id="{8304B87A-42AA-8D3B-4A0B-6C50D0A46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7453" y="995014"/>
            <a:ext cx="4954122" cy="36959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269"/>
          <p:cNvSpPr txBox="1">
            <a:spLocks noGrp="1"/>
          </p:cNvSpPr>
          <p:nvPr>
            <p:ph type="title"/>
          </p:nvPr>
        </p:nvSpPr>
        <p:spPr>
          <a:xfrm>
            <a:off x="1435100" y="447802"/>
            <a:ext cx="7044000" cy="3822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100"/>
              </a:spcBef>
              <a:spcAft>
                <a:spcPts val="0"/>
              </a:spcAft>
              <a:buSzPts val="1800"/>
              <a:buNone/>
            </a:pPr>
            <a:r>
              <a:rPr lang="en-US" sz="2400" b="1" dirty="0">
                <a:latin typeface="Arial"/>
                <a:ea typeface="Arial"/>
                <a:cs typeface="Arial"/>
                <a:sym typeface="Arial"/>
              </a:rPr>
              <a:t>WHY ANALYZE THE GOOGLE PLAY  STORE?</a:t>
            </a:r>
            <a:endParaRPr sz="2400" b="1" dirty="0">
              <a:latin typeface="Arial"/>
              <a:ea typeface="Arial"/>
              <a:cs typeface="Arial"/>
              <a:sym typeface="Arial"/>
            </a:endParaRPr>
          </a:p>
        </p:txBody>
      </p:sp>
      <p:sp>
        <p:nvSpPr>
          <p:cNvPr id="788" name="Google Shape;788;p269"/>
          <p:cNvSpPr txBox="1"/>
          <p:nvPr/>
        </p:nvSpPr>
        <p:spPr>
          <a:xfrm>
            <a:off x="2135251" y="3167253"/>
            <a:ext cx="2499360" cy="1287780"/>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What makes an App  popular? Can we predict  how popular it’s going to  be?</a:t>
            </a:r>
            <a:endParaRPr sz="1800" b="0" i="0" u="none" strike="noStrike" cap="none" dirty="0">
              <a:solidFill>
                <a:srgbClr val="000000"/>
              </a:solidFill>
              <a:latin typeface="Arial"/>
              <a:ea typeface="Arial"/>
              <a:cs typeface="Arial"/>
              <a:sym typeface="Arial"/>
            </a:endParaRPr>
          </a:p>
        </p:txBody>
      </p:sp>
      <p:sp>
        <p:nvSpPr>
          <p:cNvPr id="789" name="Google Shape;789;p269"/>
          <p:cNvSpPr txBox="1"/>
          <p:nvPr/>
        </p:nvSpPr>
        <p:spPr>
          <a:xfrm>
            <a:off x="2213610" y="1528064"/>
            <a:ext cx="1929764" cy="848994"/>
          </a:xfrm>
          <a:prstGeom prst="rect">
            <a:avLst/>
          </a:prstGeom>
          <a:noFill/>
          <a:ln>
            <a:noFill/>
          </a:ln>
        </p:spPr>
        <p:txBody>
          <a:bodyPr spcFirstLastPara="1" wrap="square" lIns="0" tIns="12700" rIns="0" bIns="0" anchor="t" anchorCtr="0">
            <a:spAutoFit/>
          </a:bodyPr>
          <a:lstStyle/>
          <a:p>
            <a:pPr marL="12700" marR="5080" lvl="0" indent="0" algn="just"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Mobile App Market  is set to grow 20%  by 2023</a:t>
            </a:r>
            <a:endParaRPr sz="1800" b="0" i="0" u="none" strike="noStrike" cap="none" dirty="0">
              <a:solidFill>
                <a:srgbClr val="000000"/>
              </a:solidFill>
              <a:latin typeface="Arial"/>
              <a:ea typeface="Arial"/>
              <a:cs typeface="Arial"/>
              <a:sym typeface="Arial"/>
            </a:endParaRPr>
          </a:p>
        </p:txBody>
      </p:sp>
      <p:sp>
        <p:nvSpPr>
          <p:cNvPr id="790" name="Google Shape;790;p269"/>
          <p:cNvSpPr txBox="1"/>
          <p:nvPr/>
        </p:nvSpPr>
        <p:spPr>
          <a:xfrm>
            <a:off x="6053454" y="1528064"/>
            <a:ext cx="2108200" cy="848994"/>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Android Apps  comprise 90% of the  Mobile App Market</a:t>
            </a:r>
            <a:endParaRPr sz="1800" b="0" i="0" u="none" strike="noStrike" cap="none">
              <a:solidFill>
                <a:srgbClr val="000000"/>
              </a:solidFill>
              <a:latin typeface="Arial"/>
              <a:ea typeface="Arial"/>
              <a:cs typeface="Arial"/>
              <a:sym typeface="Arial"/>
            </a:endParaRPr>
          </a:p>
        </p:txBody>
      </p:sp>
      <p:sp>
        <p:nvSpPr>
          <p:cNvPr id="791" name="Google Shape;791;p269"/>
          <p:cNvSpPr txBox="1"/>
          <p:nvPr/>
        </p:nvSpPr>
        <p:spPr>
          <a:xfrm>
            <a:off x="6053454" y="3136899"/>
            <a:ext cx="2425700" cy="1287780"/>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What are some  interesting patterns in  user behavior related to  app usage &amp; feedback</a:t>
            </a:r>
            <a:r>
              <a:rPr lang="en-US" sz="1800" b="0" i="0" u="none" strike="noStrike" cap="none">
                <a:solidFill>
                  <a:srgbClr val="FFFFFF"/>
                </a:solidFill>
                <a:latin typeface="Arial"/>
                <a:ea typeface="Arial"/>
                <a:cs typeface="Arial"/>
                <a:sym typeface="Arial"/>
              </a:rPr>
              <a:t>?</a:t>
            </a:r>
            <a:endParaRPr sz="1800" b="0" i="0" u="none" strike="noStrike" cap="none">
              <a:solidFill>
                <a:srgbClr val="000000"/>
              </a:solidFill>
              <a:latin typeface="Arial"/>
              <a:ea typeface="Arial"/>
              <a:cs typeface="Arial"/>
              <a:sym typeface="Arial"/>
            </a:endParaRPr>
          </a:p>
        </p:txBody>
      </p:sp>
      <p:sp>
        <p:nvSpPr>
          <p:cNvPr id="792" name="Google Shape;792;p269"/>
          <p:cNvSpPr/>
          <p:nvPr/>
        </p:nvSpPr>
        <p:spPr>
          <a:xfrm>
            <a:off x="943355" y="1420367"/>
            <a:ext cx="960119" cy="9616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269"/>
          <p:cNvSpPr/>
          <p:nvPr/>
        </p:nvSpPr>
        <p:spPr>
          <a:xfrm>
            <a:off x="4919471" y="3182111"/>
            <a:ext cx="926591" cy="92811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69"/>
          <p:cNvSpPr/>
          <p:nvPr/>
        </p:nvSpPr>
        <p:spPr>
          <a:xfrm>
            <a:off x="943355" y="3157727"/>
            <a:ext cx="960119" cy="96012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269"/>
          <p:cNvSpPr/>
          <p:nvPr/>
        </p:nvSpPr>
        <p:spPr>
          <a:xfrm>
            <a:off x="4791455" y="1447800"/>
            <a:ext cx="961644" cy="96011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6" name="Google Shape;796;p269"/>
          <p:cNvGrpSpPr/>
          <p:nvPr/>
        </p:nvGrpSpPr>
        <p:grpSpPr>
          <a:xfrm>
            <a:off x="538542" y="321949"/>
            <a:ext cx="809244" cy="809244"/>
            <a:chOff x="478536" y="263652"/>
            <a:chExt cx="809244" cy="809244"/>
          </a:xfrm>
        </p:grpSpPr>
        <p:sp>
          <p:nvSpPr>
            <p:cNvPr id="797" name="Google Shape;797;p269"/>
            <p:cNvSpPr/>
            <p:nvPr/>
          </p:nvSpPr>
          <p:spPr>
            <a:xfrm>
              <a:off x="478536" y="263652"/>
              <a:ext cx="809244" cy="809244"/>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69"/>
            <p:cNvSpPr/>
            <p:nvPr/>
          </p:nvSpPr>
          <p:spPr>
            <a:xfrm>
              <a:off x="537972" y="303276"/>
              <a:ext cx="694944" cy="69646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F798-6350-F47B-2A2C-CC8693BED82F}"/>
              </a:ext>
            </a:extLst>
          </p:cNvPr>
          <p:cNvSpPr>
            <a:spLocks noGrp="1"/>
          </p:cNvSpPr>
          <p:nvPr>
            <p:ph type="title"/>
          </p:nvPr>
        </p:nvSpPr>
        <p:spPr/>
        <p:txBody>
          <a:bodyPr/>
          <a:lstStyle/>
          <a:p>
            <a:r>
              <a:rPr lang="en-GB" b="1" dirty="0">
                <a:solidFill>
                  <a:srgbClr val="A31515"/>
                </a:solidFill>
                <a:effectLst/>
                <a:latin typeface="Calibri Light" panose="020F0302020204030204" pitchFamily="34" charset="0"/>
                <a:ea typeface="Calibri Light" panose="020F0302020204030204" pitchFamily="34" charset="0"/>
                <a:cs typeface="Calibri Light" panose="020F0302020204030204" pitchFamily="34" charset="0"/>
              </a:rPr>
              <a:t>Top 5 free most installed</a:t>
            </a:r>
            <a:br>
              <a:rPr lang="en-GB" b="1"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br>
            <a:endParaRPr lang="en-IN" b="1"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028" name="Picture 4">
            <a:extLst>
              <a:ext uri="{FF2B5EF4-FFF2-40B4-BE49-F238E27FC236}">
                <a16:creationId xmlns:a16="http://schemas.microsoft.com/office/drawing/2014/main" id="{D5A84F62-BF07-5ED1-4FE8-3C03A1881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229" y="1314922"/>
            <a:ext cx="4803620" cy="25136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88F5F81-5757-B5EE-0E44-E3BB7A576FA4}"/>
              </a:ext>
            </a:extLst>
          </p:cNvPr>
          <p:cNvSpPr txBox="1"/>
          <p:nvPr/>
        </p:nvSpPr>
        <p:spPr>
          <a:xfrm>
            <a:off x="379141" y="1189463"/>
            <a:ext cx="3494049" cy="1938992"/>
          </a:xfrm>
          <a:prstGeom prst="rect">
            <a:avLst/>
          </a:prstGeom>
          <a:noFill/>
        </p:spPr>
        <p:txBody>
          <a:bodyPr wrap="square" rtlCol="0">
            <a:spAutoFit/>
          </a:bodyPr>
          <a:lstStyle/>
          <a:p>
            <a:pPr marL="342900" indent="-342900">
              <a:buFont typeface="+mj-lt"/>
              <a:buAutoNum type="arabicPeriod"/>
            </a:pPr>
            <a:r>
              <a:rPr lang="en-GB"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Messenger – Text and Video Chat for Free</a:t>
            </a:r>
          </a:p>
          <a:p>
            <a:pPr marL="342900" indent="-342900">
              <a:buFont typeface="+mj-lt"/>
              <a:buAutoNum type="arabicPeriod"/>
            </a:pPr>
            <a:r>
              <a:rPr lang="en-GB"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Google Play Books,</a:t>
            </a:r>
          </a:p>
          <a:p>
            <a:pPr marL="342900" indent="-342900">
              <a:buFont typeface="+mj-lt"/>
              <a:buAutoNum type="arabicPeriod"/>
            </a:pPr>
            <a:r>
              <a:rPr lang="en-GB"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YouTube</a:t>
            </a:r>
          </a:p>
          <a:p>
            <a:pPr marL="342900" indent="-342900">
              <a:buFont typeface="+mj-lt"/>
              <a:buAutoNum type="arabicPeriod"/>
            </a:pPr>
            <a:r>
              <a:rPr lang="en-GB"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Skype - free IM &amp; video calls,</a:t>
            </a:r>
          </a:p>
          <a:p>
            <a:pPr marL="342900" indent="-342900">
              <a:buFont typeface="+mj-lt"/>
              <a:buAutoNum type="arabicPeriod"/>
            </a:pPr>
            <a:r>
              <a:rPr lang="en-GB"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Google</a:t>
            </a:r>
            <a:endParaRPr lang="en-IN" sz="2000" b="1"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87599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E23E-9630-62D5-9C3B-66F06D3EF915}"/>
              </a:ext>
            </a:extLst>
          </p:cNvPr>
          <p:cNvSpPr>
            <a:spLocks noGrp="1"/>
          </p:cNvSpPr>
          <p:nvPr>
            <p:ph type="title"/>
          </p:nvPr>
        </p:nvSpPr>
        <p:spPr/>
        <p:txBody>
          <a:bodyPr/>
          <a:lstStyle/>
          <a:p>
            <a:r>
              <a:rPr lang="en-GB" b="1" i="0" dirty="0">
                <a:solidFill>
                  <a:srgbClr val="212121"/>
                </a:solidFill>
                <a:effectLst/>
                <a:latin typeface="Roboto" panose="02000000000000000000" pitchFamily="2" charset="0"/>
              </a:rPr>
              <a:t>top 3 most installed application category</a:t>
            </a:r>
            <a:endParaRPr lang="en-IN" dirty="0"/>
          </a:p>
        </p:txBody>
      </p:sp>
      <p:sp>
        <p:nvSpPr>
          <p:cNvPr id="3" name="Text Placeholder 2">
            <a:extLst>
              <a:ext uri="{FF2B5EF4-FFF2-40B4-BE49-F238E27FC236}">
                <a16:creationId xmlns:a16="http://schemas.microsoft.com/office/drawing/2014/main" id="{1CFD9766-C942-1DAF-47DC-67F7DB38138A}"/>
              </a:ext>
            </a:extLst>
          </p:cNvPr>
          <p:cNvSpPr>
            <a:spLocks noGrp="1"/>
          </p:cNvSpPr>
          <p:nvPr>
            <p:ph type="body" idx="1"/>
          </p:nvPr>
        </p:nvSpPr>
        <p:spPr/>
        <p:txBody>
          <a:bodyPr/>
          <a:lstStyle/>
          <a:p>
            <a:pPr marL="139700" indent="0">
              <a:buNone/>
            </a:pPr>
            <a:r>
              <a:rPr lang="en-GB" sz="24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COMMUNICATION,BOOKS_AND_REFERENCE and TOOLS  are the type of top 3 most installed applications.</a:t>
            </a:r>
            <a:endParaRPr lang="en-IN" sz="2400" b="1"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2050" name="Picture 2">
            <a:extLst>
              <a:ext uri="{FF2B5EF4-FFF2-40B4-BE49-F238E27FC236}">
                <a16:creationId xmlns:a16="http://schemas.microsoft.com/office/drawing/2014/main" id="{4103CC72-665E-5A2C-31CE-DF33BE990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63994"/>
            <a:ext cx="4192859" cy="312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919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B2C6-FF9D-47C7-3069-A3D34E862DEA}"/>
              </a:ext>
            </a:extLst>
          </p:cNvPr>
          <p:cNvSpPr>
            <a:spLocks noGrp="1"/>
          </p:cNvSpPr>
          <p:nvPr>
            <p:ph type="title"/>
          </p:nvPr>
        </p:nvSpPr>
        <p:spPr/>
        <p:txBody>
          <a:bodyPr/>
          <a:lstStyle/>
          <a:p>
            <a:r>
              <a:rPr lang="en-GB" b="1" dirty="0">
                <a:solidFill>
                  <a:srgbClr val="A31515"/>
                </a:solidFill>
                <a:effectLst/>
                <a:latin typeface="Calibri Light" panose="020F0302020204030204" pitchFamily="34" charset="0"/>
                <a:ea typeface="Calibri Light" panose="020F0302020204030204" pitchFamily="34" charset="0"/>
                <a:cs typeface="Calibri Light" panose="020F0302020204030204" pitchFamily="34" charset="0"/>
              </a:rPr>
              <a:t>Top 5 Most Expensive Apps</a:t>
            </a:r>
            <a:br>
              <a:rPr lang="en-GB"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B2A718CE-E02C-8D50-9D8E-48A63FFA362A}"/>
              </a:ext>
            </a:extLst>
          </p:cNvPr>
          <p:cNvSpPr>
            <a:spLocks noGrp="1"/>
          </p:cNvSpPr>
          <p:nvPr>
            <p:ph type="body" idx="1"/>
          </p:nvPr>
        </p:nvSpPr>
        <p:spPr/>
        <p:txBody>
          <a:bodyPr/>
          <a:lstStyle/>
          <a:p>
            <a:pPr marL="139700" indent="0">
              <a:buNone/>
            </a:pPr>
            <a:r>
              <a:rPr lang="en-IN"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1.I'm Rich - Trump Edition, </a:t>
            </a:r>
          </a:p>
          <a:p>
            <a:pPr marL="139700" indent="0">
              <a:buNone/>
            </a:pPr>
            <a:r>
              <a:rPr lang="en-IN"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2.most expensive app</a:t>
            </a:r>
            <a:r>
              <a:rPr lang="en-US" altLang="ja-JP"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139700" indent="0">
              <a:buNone/>
            </a:pPr>
            <a:r>
              <a:rPr lang="en-IN"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3.I am rich(premium), </a:t>
            </a:r>
          </a:p>
          <a:p>
            <a:pPr marL="139700" indent="0">
              <a:buNone/>
            </a:pPr>
            <a:r>
              <a:rPr lang="en-IN"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4.I am Rich!, </a:t>
            </a:r>
          </a:p>
          <a:p>
            <a:pPr marL="139700" indent="0">
              <a:buNone/>
            </a:pPr>
            <a:r>
              <a:rPr lang="en-IN"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5.I AM RICH PRO PLUS </a:t>
            </a:r>
          </a:p>
          <a:p>
            <a:pPr marL="139700" indent="0">
              <a:buNone/>
            </a:pPr>
            <a:r>
              <a:rPr lang="en-IN" sz="2000" b="1" i="0" dirty="0">
                <a:solidFill>
                  <a:srgbClr val="212121"/>
                </a:solidFill>
                <a:effectLst/>
                <a:latin typeface="Calibri Light" panose="020F0302020204030204" pitchFamily="34" charset="0"/>
                <a:ea typeface="Calibri Light" panose="020F0302020204030204" pitchFamily="34" charset="0"/>
                <a:cs typeface="Calibri Light" panose="020F0302020204030204" pitchFamily="34" charset="0"/>
              </a:rPr>
              <a:t>are the top 5 most expensive apps.</a:t>
            </a:r>
            <a:endParaRPr lang="en-IN" sz="2000" b="1"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3074" name="Picture 2">
            <a:extLst>
              <a:ext uri="{FF2B5EF4-FFF2-40B4-BE49-F238E27FC236}">
                <a16:creationId xmlns:a16="http://schemas.microsoft.com/office/drawing/2014/main" id="{4C9205B9-4B63-2807-44BE-1D475ADB0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1152525"/>
            <a:ext cx="4260215" cy="331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22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1" name="Google Shape;991;p286"/>
          <p:cNvSpPr txBox="1"/>
          <p:nvPr/>
        </p:nvSpPr>
        <p:spPr>
          <a:xfrm>
            <a:off x="325644" y="106982"/>
            <a:ext cx="6422915"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92929"/>
                </a:solidFill>
                <a:latin typeface="Arial"/>
                <a:ea typeface="Arial"/>
                <a:cs typeface="Arial"/>
                <a:sym typeface="Arial"/>
              </a:rPr>
              <a:t>Percentage of Review Sentiments</a:t>
            </a:r>
            <a:endParaRPr sz="1400" b="0" i="0" u="none" strike="noStrike" cap="none" dirty="0">
              <a:solidFill>
                <a:srgbClr val="29292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Arial"/>
              <a:ea typeface="Arial"/>
              <a:cs typeface="Arial"/>
              <a:sym typeface="Arial"/>
            </a:endParaRPr>
          </a:p>
        </p:txBody>
      </p:sp>
      <p:sp>
        <p:nvSpPr>
          <p:cNvPr id="993" name="Google Shape;993;p286"/>
          <p:cNvSpPr txBox="1"/>
          <p:nvPr/>
        </p:nvSpPr>
        <p:spPr>
          <a:xfrm>
            <a:off x="5710150" y="2129311"/>
            <a:ext cx="3108960" cy="1999265"/>
          </a:xfrm>
          <a:prstGeom prst="rect">
            <a:avLst/>
          </a:prstGeom>
          <a:noFill/>
          <a:ln w="12700" cap="flat" cmpd="sng">
            <a:solidFill>
              <a:srgbClr val="CC0000"/>
            </a:solidFill>
            <a:prstDash val="solid"/>
            <a:round/>
            <a:headEnd type="none" w="sm" len="sm"/>
            <a:tailEnd type="none" w="sm" len="sm"/>
          </a:ln>
        </p:spPr>
        <p:txBody>
          <a:bodyPr spcFirstLastPara="1" wrap="square" lIns="0" tIns="6350" rIns="0" bIns="0" anchor="t" anchorCtr="0">
            <a:sp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Times New Roman"/>
              <a:ea typeface="Times New Roman"/>
              <a:cs typeface="Times New Roman"/>
              <a:sym typeface="Times New Roman"/>
            </a:endParaRPr>
          </a:p>
          <a:p>
            <a:pPr marL="91440" marR="84455" lvl="0" indent="0" algn="just" rtl="0">
              <a:lnSpc>
                <a:spcPct val="100000"/>
              </a:lnSpc>
              <a:spcBef>
                <a:spcPts val="0"/>
              </a:spcBef>
              <a:spcAft>
                <a:spcPts val="0"/>
              </a:spcAft>
              <a:buClr>
                <a:srgbClr val="000000"/>
              </a:buClr>
              <a:buSzPts val="1600"/>
              <a:buFont typeface="Arial"/>
              <a:buNone/>
            </a:pPr>
            <a:r>
              <a:rPr lang="en-US" sz="1600" b="1"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The number of Unique Apps  from Play store and User  reviews merged dataset are  816.</a:t>
            </a:r>
            <a:endParaRPr sz="16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a:p>
            <a:pPr marL="0" marR="0" lvl="0" indent="0" algn="l" rtl="0">
              <a:lnSpc>
                <a:spcPct val="100000"/>
              </a:lnSpc>
              <a:spcBef>
                <a:spcPts val="20"/>
              </a:spcBef>
              <a:spcAft>
                <a:spcPts val="0"/>
              </a:spcAft>
              <a:buClr>
                <a:srgbClr val="000000"/>
              </a:buClr>
              <a:buSzPts val="1650"/>
              <a:buFont typeface="Arial"/>
              <a:buNone/>
            </a:pPr>
            <a:endParaRPr sz="1650" b="0" i="0" u="none" strike="noStrike" cap="none" dirty="0">
              <a:solidFill>
                <a:srgbClr val="000000"/>
              </a:solidFill>
              <a:latin typeface="Arial"/>
              <a:ea typeface="Arial"/>
              <a:cs typeface="Arial"/>
              <a:sym typeface="Arial"/>
            </a:endParaRPr>
          </a:p>
          <a:p>
            <a:pPr marL="91440" marR="81280" lvl="0" indent="0" algn="just" rtl="0">
              <a:lnSpc>
                <a:spcPct val="100000"/>
              </a:lnSpc>
              <a:spcBef>
                <a:spcPts val="5"/>
              </a:spcBef>
              <a:spcAft>
                <a:spcPts val="0"/>
              </a:spcAft>
              <a:buClr>
                <a:srgbClr val="000000"/>
              </a:buClr>
              <a:buSzPts val="1600"/>
              <a:buFont typeface="Arial"/>
              <a:buNone/>
            </a:pPr>
            <a:r>
              <a:rPr lang="en-US" sz="1600" b="0"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From Sentiment column</a:t>
            </a:r>
            <a:r>
              <a:rPr lang="en-US" sz="1600" b="1"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 64%  </a:t>
            </a:r>
            <a:r>
              <a:rPr lang="en-US" sz="1600" b="0"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are </a:t>
            </a:r>
            <a:r>
              <a:rPr lang="en-US" sz="1600" b="1"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Positive, 21.3% </a:t>
            </a:r>
            <a:r>
              <a:rPr lang="en-US" sz="1600" b="0"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are </a:t>
            </a:r>
            <a:r>
              <a:rPr lang="en-US" sz="1600" b="1"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Negative  </a:t>
            </a:r>
            <a:r>
              <a:rPr lang="en-US" sz="1600" b="0"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and </a:t>
            </a:r>
            <a:r>
              <a:rPr lang="en-US" sz="1600" b="1"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14.7% </a:t>
            </a:r>
            <a:r>
              <a:rPr lang="en-US" sz="1600" b="0"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are </a:t>
            </a:r>
            <a:r>
              <a:rPr lang="en-US" sz="1600" b="1"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Neutral </a:t>
            </a:r>
            <a:r>
              <a:rPr lang="en-US" sz="1600" b="0" i="0" u="none" strike="noStrike" cap="none" dirty="0">
                <a:solidFill>
                  <a:srgbClr val="124F5C"/>
                </a:solidFill>
                <a:latin typeface="Calibri Light" panose="020F0302020204030204" pitchFamily="34" charset="0"/>
                <a:ea typeface="Calibri Light" panose="020F0302020204030204" pitchFamily="34" charset="0"/>
                <a:cs typeface="Calibri Light" panose="020F0302020204030204" pitchFamily="34" charset="0"/>
                <a:sym typeface="Arial"/>
              </a:rPr>
              <a:t>values.</a:t>
            </a:r>
            <a:endParaRPr sz="16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pic>
        <p:nvPicPr>
          <p:cNvPr id="4100" name="Picture 4">
            <a:extLst>
              <a:ext uri="{FF2B5EF4-FFF2-40B4-BE49-F238E27FC236}">
                <a16:creationId xmlns:a16="http://schemas.microsoft.com/office/drawing/2014/main" id="{92BE4B0D-A369-1F3D-E5F7-038A37380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4" y="862361"/>
            <a:ext cx="4363379" cy="40362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18"/>
          <p:cNvSpPr txBox="1">
            <a:spLocks noGrp="1"/>
          </p:cNvSpPr>
          <p:nvPr>
            <p:ph type="title"/>
          </p:nvPr>
        </p:nvSpPr>
        <p:spPr>
          <a:xfrm>
            <a:off x="384724" y="503825"/>
            <a:ext cx="332232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2800"/>
              <a:buNone/>
            </a:pPr>
            <a:r>
              <a:rPr lang="en-US" sz="2800"/>
              <a:t>Challenges Faced</a:t>
            </a:r>
            <a:endParaRPr sz="2800"/>
          </a:p>
        </p:txBody>
      </p:sp>
      <p:sp>
        <p:nvSpPr>
          <p:cNvPr id="1035" name="Google Shape;1035;p18"/>
          <p:cNvSpPr txBox="1"/>
          <p:nvPr/>
        </p:nvSpPr>
        <p:spPr>
          <a:xfrm>
            <a:off x="62991" y="886988"/>
            <a:ext cx="8363584" cy="1920511"/>
          </a:xfrm>
          <a:prstGeom prst="rect">
            <a:avLst/>
          </a:prstGeom>
          <a:noFill/>
          <a:ln>
            <a:noFill/>
          </a:ln>
        </p:spPr>
        <p:txBody>
          <a:bodyPr spcFirstLastPara="1" wrap="square" lIns="0" tIns="53325" rIns="0" bIns="0" anchor="t" anchorCtr="0">
            <a:spAutoFit/>
          </a:bodyPr>
          <a:lstStyle/>
          <a:p>
            <a:pPr marL="469900" marR="0" lvl="0" indent="-457200" algn="just" rtl="0">
              <a:lnSpc>
                <a:spcPct val="100000"/>
              </a:lnSpc>
              <a:spcBef>
                <a:spcPts val="0"/>
              </a:spcBef>
              <a:spcAft>
                <a:spcPts val="0"/>
              </a:spcAft>
              <a:buClr>
                <a:srgbClr val="000000"/>
              </a:buClr>
              <a:buSzPts val="1800"/>
              <a:buFont typeface="Wingdings" panose="05000000000000000000" pitchFamily="2" charset="2"/>
              <a:buChar char="Ø"/>
            </a:pPr>
            <a:r>
              <a:rPr lang="en-US" sz="1800" b="1" i="0" u="none" strike="noStrike" cap="none" dirty="0">
                <a:solidFill>
                  <a:srgbClr val="124F5B"/>
                </a:solidFill>
                <a:latin typeface="Calibri Light" panose="020F0302020204030204" pitchFamily="34" charset="0"/>
                <a:ea typeface="Calibri Light" panose="020F0302020204030204" pitchFamily="34" charset="0"/>
                <a:cs typeface="Calibri Light" panose="020F0302020204030204" pitchFamily="34" charset="0"/>
                <a:sym typeface="Verdana"/>
              </a:rPr>
              <a:t>Reading the dataset and comprehending the problem statement.</a:t>
            </a:r>
            <a:endParaRPr sz="18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Verdana"/>
            </a:endParaRPr>
          </a:p>
          <a:p>
            <a:pPr marL="469265" marR="10795" lvl="0" indent="-457200" algn="just" rtl="0">
              <a:lnSpc>
                <a:spcPct val="114999"/>
              </a:lnSpc>
              <a:spcBef>
                <a:spcPts val="0"/>
              </a:spcBef>
              <a:spcAft>
                <a:spcPts val="0"/>
              </a:spcAft>
              <a:buClr>
                <a:srgbClr val="000000"/>
              </a:buClr>
              <a:buSzPts val="1800"/>
              <a:buFont typeface="Wingdings" panose="05000000000000000000" pitchFamily="2" charset="2"/>
              <a:buChar char="Ø"/>
            </a:pPr>
            <a:r>
              <a:rPr lang="en-US" sz="1800" b="1" i="0" u="none" strike="noStrike" cap="none" dirty="0">
                <a:solidFill>
                  <a:srgbClr val="124F5B"/>
                </a:solidFill>
                <a:latin typeface="Calibri Light" panose="020F0302020204030204" pitchFamily="34" charset="0"/>
                <a:ea typeface="Calibri Light" panose="020F0302020204030204" pitchFamily="34" charset="0"/>
                <a:cs typeface="Calibri Light" panose="020F0302020204030204" pitchFamily="34" charset="0"/>
                <a:sym typeface="Verdana"/>
              </a:rPr>
              <a:t>Examining the business KPIs for app development and devising a  solution to the problem.</a:t>
            </a:r>
            <a:endParaRPr sz="18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Verdana"/>
            </a:endParaRPr>
          </a:p>
          <a:p>
            <a:pPr marL="469900" marR="0" lvl="0" indent="-457200" algn="just" rtl="0">
              <a:lnSpc>
                <a:spcPct val="100000"/>
              </a:lnSpc>
              <a:spcBef>
                <a:spcPts val="325"/>
              </a:spcBef>
              <a:spcAft>
                <a:spcPts val="0"/>
              </a:spcAft>
              <a:buClr>
                <a:srgbClr val="000000"/>
              </a:buClr>
              <a:buSzPts val="1800"/>
              <a:buFont typeface="Wingdings" panose="05000000000000000000" pitchFamily="2" charset="2"/>
              <a:buChar char="Ø"/>
            </a:pPr>
            <a:r>
              <a:rPr lang="en-US" sz="1800" b="1" i="0" u="none" strike="noStrike" cap="none" dirty="0">
                <a:solidFill>
                  <a:srgbClr val="124F5B"/>
                </a:solidFill>
                <a:latin typeface="Calibri Light" panose="020F0302020204030204" pitchFamily="34" charset="0"/>
                <a:ea typeface="Calibri Light" panose="020F0302020204030204" pitchFamily="34" charset="0"/>
                <a:cs typeface="Calibri Light" panose="020F0302020204030204" pitchFamily="34" charset="0"/>
                <a:sym typeface="Verdana"/>
              </a:rPr>
              <a:t>Handling the error, duplicate and </a:t>
            </a:r>
            <a:r>
              <a:rPr lang="en-US" sz="1800" b="1" i="0" u="none" strike="noStrike" cap="none" dirty="0" err="1">
                <a:solidFill>
                  <a:srgbClr val="124F5B"/>
                </a:solidFill>
                <a:latin typeface="Calibri Light" panose="020F0302020204030204" pitchFamily="34" charset="0"/>
                <a:ea typeface="Calibri Light" panose="020F0302020204030204" pitchFamily="34" charset="0"/>
                <a:cs typeface="Calibri Light" panose="020F0302020204030204" pitchFamily="34" charset="0"/>
                <a:sym typeface="Verdana"/>
              </a:rPr>
              <a:t>NaN</a:t>
            </a:r>
            <a:r>
              <a:rPr lang="en-US" sz="1800" b="1" i="0" u="none" strike="noStrike" cap="none" dirty="0">
                <a:solidFill>
                  <a:srgbClr val="124F5B"/>
                </a:solidFill>
                <a:latin typeface="Calibri Light" panose="020F0302020204030204" pitchFamily="34" charset="0"/>
                <a:ea typeface="Calibri Light" panose="020F0302020204030204" pitchFamily="34" charset="0"/>
                <a:cs typeface="Calibri Light" panose="020F0302020204030204" pitchFamily="34" charset="0"/>
                <a:sym typeface="Verdana"/>
              </a:rPr>
              <a:t> values in the dataset.</a:t>
            </a:r>
            <a:endParaRPr sz="18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Verdana"/>
            </a:endParaRPr>
          </a:p>
          <a:p>
            <a:pPr marL="469265" marR="5080" lvl="0" indent="-457200" algn="just" rtl="0">
              <a:lnSpc>
                <a:spcPct val="114999"/>
              </a:lnSpc>
              <a:spcBef>
                <a:spcPts val="0"/>
              </a:spcBef>
              <a:spcAft>
                <a:spcPts val="0"/>
              </a:spcAft>
              <a:buClr>
                <a:srgbClr val="000000"/>
              </a:buClr>
              <a:buSzPts val="1800"/>
              <a:buFont typeface="Wingdings" panose="05000000000000000000" pitchFamily="2" charset="2"/>
              <a:buChar char="Ø"/>
            </a:pPr>
            <a:r>
              <a:rPr lang="en-US" sz="1800" b="1" i="0" u="none" strike="noStrike" cap="none" dirty="0">
                <a:solidFill>
                  <a:srgbClr val="124F5B"/>
                </a:solidFill>
                <a:latin typeface="Calibri Light" panose="020F0302020204030204" pitchFamily="34" charset="0"/>
                <a:ea typeface="Calibri Light" panose="020F0302020204030204" pitchFamily="34" charset="0"/>
                <a:cs typeface="Calibri Light" panose="020F0302020204030204" pitchFamily="34" charset="0"/>
                <a:sym typeface="Verdana"/>
              </a:rPr>
              <a:t>Designing multiple visualizations to summarize the information in  the dataset and successfully communicate the results and trends to  the reader.</a:t>
            </a:r>
            <a:endParaRPr sz="1800" b="1"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Verdana"/>
            </a:endParaRPr>
          </a:p>
        </p:txBody>
      </p:sp>
      <p:sp>
        <p:nvSpPr>
          <p:cNvPr id="1037" name="Google Shape;1037;p18"/>
          <p:cNvSpPr txBox="1"/>
          <p:nvPr/>
        </p:nvSpPr>
        <p:spPr>
          <a:xfrm>
            <a:off x="3158065" y="284562"/>
            <a:ext cx="3322200" cy="51809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100"/>
              </a:spcBef>
              <a:spcAft>
                <a:spcPts val="0"/>
              </a:spcAft>
              <a:buClr>
                <a:srgbClr val="CC0000"/>
              </a:buClr>
              <a:buSzPts val="2800"/>
              <a:buFont typeface="Arial"/>
              <a:buNone/>
            </a:pPr>
            <a:r>
              <a:rPr lang="en-US" sz="3200" b="1" i="0" u="none" strike="noStrike" cap="none" dirty="0">
                <a:solidFill>
                  <a:srgbClr val="292929"/>
                </a:solidFill>
                <a:latin typeface="Calibri Light" panose="020F0302020204030204" pitchFamily="34" charset="0"/>
                <a:ea typeface="Calibri Light" panose="020F0302020204030204" pitchFamily="34" charset="0"/>
                <a:cs typeface="Calibri Light" panose="020F0302020204030204" pitchFamily="34" charset="0"/>
                <a:sym typeface="Arial"/>
              </a:rPr>
              <a:t>Challenges Faced</a:t>
            </a:r>
            <a:endParaRPr sz="3200" b="1" i="0" u="none" strike="noStrike" cap="none" dirty="0">
              <a:solidFill>
                <a:srgbClr val="292929"/>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27"/>
          <p:cNvSpPr txBox="1">
            <a:spLocks noGrp="1"/>
          </p:cNvSpPr>
          <p:nvPr>
            <p:ph type="title"/>
          </p:nvPr>
        </p:nvSpPr>
        <p:spPr>
          <a:xfrm>
            <a:off x="3323166" y="287868"/>
            <a:ext cx="2497800" cy="51809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2800"/>
              <a:buNone/>
            </a:pPr>
            <a:r>
              <a:rPr lang="en-US" sz="3200" b="1" dirty="0">
                <a:solidFill>
                  <a:srgbClr val="292929"/>
                </a:solidFill>
                <a:latin typeface="Calibri Light" panose="020F0302020204030204" pitchFamily="34" charset="0"/>
                <a:ea typeface="Calibri Light" panose="020F0302020204030204" pitchFamily="34" charset="0"/>
                <a:cs typeface="Calibri Light" panose="020F0302020204030204" pitchFamily="34" charset="0"/>
                <a:sym typeface="Arial"/>
              </a:rPr>
              <a:t>Conclusion</a:t>
            </a:r>
            <a:endParaRPr sz="3200" b="1" dirty="0">
              <a:solidFill>
                <a:srgbClr val="292929"/>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
        <p:nvSpPr>
          <p:cNvPr id="1043" name="Google Shape;1043;p27"/>
          <p:cNvSpPr txBox="1"/>
          <p:nvPr/>
        </p:nvSpPr>
        <p:spPr>
          <a:xfrm>
            <a:off x="195249" y="828801"/>
            <a:ext cx="8753500" cy="4274868"/>
          </a:xfrm>
          <a:prstGeom prst="rect">
            <a:avLst/>
          </a:prstGeom>
          <a:noFill/>
          <a:ln>
            <a:noFill/>
          </a:ln>
        </p:spPr>
        <p:txBody>
          <a:bodyPr spcFirstLastPara="1" wrap="square" lIns="0" tIns="118725" rIns="0" bIns="0" anchor="t" anchorCtr="0">
            <a:spAutoFit/>
          </a:bodyPr>
          <a:lstStyle/>
          <a:p>
            <a:pPr marL="321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2000" b="1" i="0" u="none" strike="noStrike" cap="none" dirty="0">
                <a:solidFill>
                  <a:schemeClr val="accent2"/>
                </a:solidFill>
                <a:latin typeface="Calibri Light" panose="020F0302020204030204" pitchFamily="34" charset="0"/>
                <a:ea typeface="Calibri Light" panose="020F0302020204030204" pitchFamily="34" charset="0"/>
                <a:cs typeface="Calibri Light" panose="020F0302020204030204" pitchFamily="34" charset="0"/>
                <a:sym typeface="Verdana"/>
              </a:rPr>
              <a:t>92.19% apps are Free and 7.81% apps are paid in type.</a:t>
            </a:r>
          </a:p>
          <a:p>
            <a:pPr marL="36000" marR="0" lvl="0" algn="just" rtl="0">
              <a:lnSpc>
                <a:spcPct val="100000"/>
              </a:lnSpc>
              <a:spcBef>
                <a:spcPts val="0"/>
              </a:spcBef>
              <a:spcAft>
                <a:spcPts val="0"/>
              </a:spcAft>
              <a:buClr>
                <a:srgbClr val="000000"/>
              </a:buClr>
              <a:buSzPts val="1400"/>
            </a:pPr>
            <a:endParaRPr sz="1800" b="0" i="0" u="none" strike="noStrike" cap="none" dirty="0">
              <a:solidFill>
                <a:schemeClr val="accent2"/>
              </a:solidFill>
              <a:latin typeface="Verdana"/>
              <a:ea typeface="Verdana"/>
              <a:cs typeface="Verdana"/>
              <a:sym typeface="Verdana"/>
            </a:endParaRPr>
          </a:p>
          <a:p>
            <a:pPr marL="285750" indent="-285750" algn="l">
              <a:buFont typeface="Arial" panose="020B0604020202020204" pitchFamily="34" charset="0"/>
              <a:buChar char="•"/>
            </a:pPr>
            <a:r>
              <a:rPr lang="en-GB" sz="1800" b="0" i="0" dirty="0">
                <a:solidFill>
                  <a:srgbClr val="212121"/>
                </a:solidFill>
                <a:effectLst/>
                <a:latin typeface="Roboto" panose="02000000000000000000" pitchFamily="2" charset="0"/>
              </a:rPr>
              <a:t> There are various categories amongst which there are multiple applications- Three major apps are Family, Tools and Games.</a:t>
            </a:r>
          </a:p>
          <a:p>
            <a:pPr algn="l"/>
            <a:endParaRPr lang="en-GB" sz="1800" b="0" i="0" dirty="0">
              <a:solidFill>
                <a:srgbClr val="212121"/>
              </a:solidFill>
              <a:effectLst/>
              <a:latin typeface="Roboto" panose="02000000000000000000" pitchFamily="2" charset="0"/>
            </a:endParaRPr>
          </a:p>
          <a:p>
            <a:pPr algn="l"/>
            <a:r>
              <a:rPr lang="en-GB" sz="1800" b="0" i="0" dirty="0">
                <a:solidFill>
                  <a:srgbClr val="212121"/>
                </a:solidFill>
                <a:effectLst/>
                <a:latin typeface="Roboto" panose="02000000000000000000" pitchFamily="2" charset="0"/>
              </a:rPr>
              <a:t>• Applications receive both Ratings and Reviews and can be respectively graded too.</a:t>
            </a:r>
          </a:p>
          <a:p>
            <a:pPr algn="l"/>
            <a:endParaRPr lang="en-GB" sz="1800" b="0" i="0" dirty="0">
              <a:solidFill>
                <a:srgbClr val="212121"/>
              </a:solidFill>
              <a:effectLst/>
              <a:latin typeface="Roboto" panose="02000000000000000000" pitchFamily="2" charset="0"/>
            </a:endParaRPr>
          </a:p>
          <a:p>
            <a:pPr algn="l"/>
            <a:r>
              <a:rPr lang="en-GB" sz="1800" b="0" i="0" dirty="0">
                <a:solidFill>
                  <a:srgbClr val="212121"/>
                </a:solidFill>
                <a:effectLst/>
                <a:latin typeface="Roboto" panose="02000000000000000000" pitchFamily="2" charset="0"/>
              </a:rPr>
              <a:t>• Applications are installed by various users and mostly installed applications can be found, along with the information of their category, rating, type etc.</a:t>
            </a:r>
          </a:p>
          <a:p>
            <a:pPr algn="l"/>
            <a:endParaRPr lang="en-GB" sz="1800" b="0" i="0" dirty="0">
              <a:solidFill>
                <a:srgbClr val="212121"/>
              </a:solidFill>
              <a:effectLst/>
              <a:latin typeface="Roboto" panose="02000000000000000000" pitchFamily="2" charset="0"/>
            </a:endParaRPr>
          </a:p>
          <a:p>
            <a:pPr algn="l"/>
            <a:r>
              <a:rPr lang="en-GB" sz="1800" b="0" i="0" dirty="0">
                <a:solidFill>
                  <a:srgbClr val="212121"/>
                </a:solidFill>
                <a:effectLst/>
                <a:latin typeface="Roboto" panose="02000000000000000000" pitchFamily="2" charset="0"/>
              </a:rPr>
              <a:t>• Business, Game, Family and Tools have the highest number of applications.</a:t>
            </a:r>
          </a:p>
          <a:p>
            <a:pPr algn="l"/>
            <a:endParaRPr lang="en-GB" sz="1800" b="0" i="0" dirty="0">
              <a:solidFill>
                <a:srgbClr val="212121"/>
              </a:solidFill>
              <a:effectLst/>
              <a:latin typeface="Roboto" panose="02000000000000000000" pitchFamily="2" charset="0"/>
            </a:endParaRPr>
          </a:p>
          <a:p>
            <a:pPr algn="l"/>
            <a:r>
              <a:rPr lang="en-GB" sz="1800" b="0" i="0" dirty="0">
                <a:solidFill>
                  <a:srgbClr val="212121"/>
                </a:solidFill>
                <a:effectLst/>
                <a:latin typeface="Roboto" panose="02000000000000000000" pitchFamily="2" charset="0"/>
              </a:rPr>
              <a:t>• Free applications make 98% of the total of Applications, with a total count of more than 8000.</a:t>
            </a:r>
          </a:p>
          <a:p>
            <a:pPr algn="l"/>
            <a:r>
              <a:rPr lang="en-GB" sz="1800" b="0" i="0" dirty="0">
                <a:solidFill>
                  <a:srgbClr val="212121"/>
                </a:solidFill>
                <a:effectLst/>
                <a:latin typeface="Roboto" panose="02000000000000000000" pitchFamily="2" charset="0"/>
              </a:rPr>
              <a:t>• Communication, Games and Tools are the most installed Application category.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291"/>
          <p:cNvSpPr txBox="1"/>
          <p:nvPr/>
        </p:nvSpPr>
        <p:spPr>
          <a:xfrm>
            <a:off x="160866" y="946870"/>
            <a:ext cx="8662881" cy="3908722"/>
          </a:xfrm>
          <a:prstGeom prst="rect">
            <a:avLst/>
          </a:prstGeom>
          <a:noFill/>
          <a:ln>
            <a:noFill/>
          </a:ln>
        </p:spPr>
        <p:txBody>
          <a:bodyPr spcFirstLastPara="1" wrap="square" lIns="91425" tIns="45700" rIns="91425" bIns="45700" anchor="t" anchorCtr="0">
            <a:spAutoFit/>
          </a:bodyPr>
          <a:lstStyle/>
          <a:p>
            <a:pPr algn="l"/>
            <a:endParaRPr lang="en-GB" dirty="0">
              <a:solidFill>
                <a:srgbClr val="212121"/>
              </a:solidFill>
              <a:latin typeface="Roboto" panose="02000000000000000000" pitchFamily="2" charset="0"/>
            </a:endParaRPr>
          </a:p>
          <a:p>
            <a:pPr marL="285750" indent="-285750" algn="l">
              <a:buFont typeface="Arial" panose="020B0604020202020204" pitchFamily="34" charset="0"/>
              <a:buChar char="•"/>
            </a:pPr>
            <a:r>
              <a:rPr lang="en-GB" sz="1800" b="0" i="0" dirty="0">
                <a:solidFill>
                  <a:srgbClr val="212121"/>
                </a:solidFill>
                <a:effectLst/>
                <a:latin typeface="Roboto" panose="02000000000000000000" pitchFamily="2" charset="0"/>
              </a:rPr>
              <a:t>Communication, Games and Tools are the most installed Application category.</a:t>
            </a:r>
          </a:p>
          <a:p>
            <a:pPr algn="l"/>
            <a:endParaRPr lang="en-GB" sz="1800" b="0" i="0" dirty="0">
              <a:solidFill>
                <a:srgbClr val="212121"/>
              </a:solidFill>
              <a:effectLst/>
              <a:latin typeface="Roboto" panose="02000000000000000000" pitchFamily="2" charset="0"/>
            </a:endParaRPr>
          </a:p>
          <a:p>
            <a:pPr algn="l"/>
            <a:r>
              <a:rPr lang="en-GB" sz="1800" b="0" i="0" dirty="0">
                <a:solidFill>
                  <a:srgbClr val="212121"/>
                </a:solidFill>
                <a:effectLst/>
                <a:latin typeface="Roboto" panose="02000000000000000000" pitchFamily="2" charset="0"/>
              </a:rPr>
              <a:t>•     Most of the apps with higher rating range of 4.0-4.7 are having high amount of reviews and installs. In    terms of price, it doesn't reflect a direct relationship with rating, as we could see a fluctuation in term of pricing even at the range of high.</a:t>
            </a:r>
          </a:p>
          <a:p>
            <a:pPr algn="l"/>
            <a:endParaRPr lang="en-GB" sz="1800" b="0" i="0" dirty="0">
              <a:solidFill>
                <a:srgbClr val="212121"/>
              </a:solidFill>
              <a:effectLst/>
              <a:latin typeface="Roboto" panose="02000000000000000000" pitchFamily="2" charset="0"/>
            </a:endParaRPr>
          </a:p>
          <a:p>
            <a:pPr algn="l"/>
            <a:r>
              <a:rPr lang="en-GB" sz="1800" b="0" i="0" dirty="0">
                <a:solidFill>
                  <a:srgbClr val="212121"/>
                </a:solidFill>
                <a:effectLst/>
                <a:latin typeface="Roboto" panose="02000000000000000000" pitchFamily="2" charset="0"/>
              </a:rPr>
              <a:t>•    Install Counts and Reviews are the most correlated and influence a lot of the downloads.</a:t>
            </a:r>
          </a:p>
          <a:p>
            <a:pPr algn="l"/>
            <a:endParaRPr lang="en-GB" sz="1800" b="0" i="0" dirty="0">
              <a:solidFill>
                <a:srgbClr val="212121"/>
              </a:solidFill>
              <a:effectLst/>
              <a:latin typeface="Roboto" panose="02000000000000000000" pitchFamily="2" charset="0"/>
            </a:endParaRPr>
          </a:p>
          <a:p>
            <a:pPr algn="l"/>
            <a:r>
              <a:rPr lang="en-GB" sz="1800" b="0" i="0" dirty="0">
                <a:solidFill>
                  <a:srgbClr val="212121"/>
                </a:solidFill>
                <a:effectLst/>
                <a:latin typeface="Roboto" panose="02000000000000000000" pitchFamily="2" charset="0"/>
              </a:rPr>
              <a:t>Thus a lot of factors play an important role in the user usage and popularity of any application. It can be because of the price of the application, based of the rating and reviews, also because of the number of installs, which in turn also affects the decision making of any app.</a:t>
            </a:r>
          </a:p>
        </p:txBody>
      </p:sp>
      <p:sp>
        <p:nvSpPr>
          <p:cNvPr id="1049" name="Google Shape;1049;p291"/>
          <p:cNvSpPr txBox="1">
            <a:spLocks noGrp="1"/>
          </p:cNvSpPr>
          <p:nvPr>
            <p:ph type="title"/>
          </p:nvPr>
        </p:nvSpPr>
        <p:spPr>
          <a:xfrm>
            <a:off x="2864100" y="287875"/>
            <a:ext cx="3320100" cy="51809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2800"/>
              <a:buNone/>
            </a:pPr>
            <a:r>
              <a:rPr lang="en-US" sz="3200" b="1" dirty="0">
                <a:solidFill>
                  <a:srgbClr val="292929"/>
                </a:solidFill>
                <a:latin typeface="Calibri Light" panose="020F0302020204030204" pitchFamily="34" charset="0"/>
                <a:ea typeface="Calibri Light" panose="020F0302020204030204" pitchFamily="34" charset="0"/>
                <a:cs typeface="Calibri Light" panose="020F0302020204030204" pitchFamily="34" charset="0"/>
                <a:sym typeface="Arial"/>
              </a:rPr>
              <a:t>Conclusion</a:t>
            </a:r>
            <a:r>
              <a:rPr lang="en-US" sz="3200" b="1" dirty="0">
                <a:solidFill>
                  <a:srgbClr val="292929"/>
                </a:solidFill>
                <a:latin typeface="Calibri Light" panose="020F0302020204030204" pitchFamily="34" charset="0"/>
                <a:ea typeface="Calibri Light" panose="020F0302020204030204" pitchFamily="34" charset="0"/>
                <a:cs typeface="Calibri Light" panose="020F0302020204030204" pitchFamily="34" charset="0"/>
              </a:rPr>
              <a:t>[Contd.]</a:t>
            </a:r>
            <a:endParaRPr sz="3200" b="1" dirty="0">
              <a:solidFill>
                <a:srgbClr val="292929"/>
              </a:solidFill>
              <a:latin typeface="Calibri Light" panose="020F0302020204030204" pitchFamily="34" charset="0"/>
              <a:ea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DB465C-120A-B5F1-82E6-FE036B868268}"/>
              </a:ext>
            </a:extLst>
          </p:cNvPr>
          <p:cNvSpPr txBox="1"/>
          <p:nvPr/>
        </p:nvSpPr>
        <p:spPr>
          <a:xfrm>
            <a:off x="2282285" y="1556087"/>
            <a:ext cx="5404622" cy="1015663"/>
          </a:xfrm>
          <a:prstGeom prst="rect">
            <a:avLst/>
          </a:prstGeom>
          <a:noFill/>
        </p:spPr>
        <p:txBody>
          <a:bodyPr wrap="square" rtlCol="0">
            <a:spAutoFit/>
          </a:bodyPr>
          <a:lstStyle/>
          <a:p>
            <a:r>
              <a:rPr lang="en-IN" sz="6000" dirty="0">
                <a:solidFill>
                  <a:srgbClr val="FF0000"/>
                </a:solidFill>
                <a:latin typeface="Bodoni MT Black" panose="02070A03080606020203" pitchFamily="18" charset="0"/>
              </a:rPr>
              <a:t>Thank You</a:t>
            </a:r>
          </a:p>
        </p:txBody>
      </p:sp>
    </p:spTree>
    <p:extLst>
      <p:ext uri="{BB962C8B-B14F-4D97-AF65-F5344CB8AC3E}">
        <p14:creationId xmlns:p14="http://schemas.microsoft.com/office/powerpoint/2010/main" val="317026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
          <p:cNvSpPr txBox="1"/>
          <p:nvPr/>
        </p:nvSpPr>
        <p:spPr>
          <a:xfrm>
            <a:off x="141930" y="167909"/>
            <a:ext cx="6247237" cy="4676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2800" b="1" i="0" u="none" strike="noStrike" cap="none">
                <a:solidFill>
                  <a:srgbClr val="292929"/>
                </a:solidFill>
                <a:latin typeface="Arial"/>
                <a:ea typeface="Arial"/>
                <a:cs typeface="Arial"/>
                <a:sym typeface="Arial"/>
              </a:rPr>
              <a:t>Introduction</a:t>
            </a:r>
            <a:endParaRPr sz="2800" b="0" i="0" u="none" strike="noStrike" cap="none">
              <a:solidFill>
                <a:srgbClr val="292929"/>
              </a:solidFill>
              <a:latin typeface="Arial"/>
              <a:ea typeface="Arial"/>
              <a:cs typeface="Arial"/>
              <a:sym typeface="Arial"/>
            </a:endParaRPr>
          </a:p>
        </p:txBody>
      </p:sp>
      <p:sp>
        <p:nvSpPr>
          <p:cNvPr id="804" name="Google Shape;804;p3"/>
          <p:cNvSpPr txBox="1"/>
          <p:nvPr/>
        </p:nvSpPr>
        <p:spPr>
          <a:xfrm>
            <a:off x="0" y="830638"/>
            <a:ext cx="9144000" cy="4312862"/>
          </a:xfrm>
          <a:prstGeom prst="rect">
            <a:avLst/>
          </a:prstGeom>
          <a:noFill/>
          <a:ln>
            <a:noFill/>
          </a:ln>
        </p:spPr>
        <p:txBody>
          <a:bodyPr spcFirstLastPara="1" wrap="square" lIns="91425" tIns="45700" rIns="91425" bIns="45700" anchor="t" anchorCtr="0">
            <a:noAutofit/>
          </a:bodyPr>
          <a:lstStyle/>
          <a:p>
            <a:pPr marL="216000" marR="0" lvl="0" indent="-101600" algn="just" rtl="0">
              <a:lnSpc>
                <a:spcPct val="100000"/>
              </a:lnSpc>
              <a:spcBef>
                <a:spcPts val="0"/>
              </a:spcBef>
              <a:spcAft>
                <a:spcPts val="0"/>
              </a:spcAft>
              <a:buClr>
                <a:srgbClr val="000000"/>
              </a:buClr>
              <a:buSzPts val="1600"/>
              <a:buFont typeface="Arial"/>
              <a:buChar char="•"/>
            </a:pPr>
            <a:r>
              <a:rPr lang="en-US" sz="1600" b="0" i="0" u="none" strike="noStrike" cap="none" dirty="0">
                <a:solidFill>
                  <a:srgbClr val="004B53"/>
                </a:solidFill>
                <a:latin typeface="Verdana"/>
                <a:ea typeface="Verdana"/>
                <a:cs typeface="Verdana"/>
                <a:sym typeface="Verdana"/>
              </a:rPr>
              <a:t>Android is the most popular operating system in the world, with over 2.5 billion active users spanning over 190 countries.</a:t>
            </a:r>
            <a:endParaRPr sz="1600" b="0" i="0" u="none" strike="noStrike" cap="none" dirty="0">
              <a:solidFill>
                <a:srgbClr val="004B53"/>
              </a:solidFill>
              <a:latin typeface="Verdana"/>
              <a:ea typeface="Verdana"/>
              <a:cs typeface="Verdana"/>
              <a:sym typeface="Verdana"/>
            </a:endParaRPr>
          </a:p>
          <a:p>
            <a:pPr marL="216000" marR="0" lvl="0" indent="-101600" algn="just" rtl="0">
              <a:lnSpc>
                <a:spcPct val="100000"/>
              </a:lnSpc>
              <a:spcBef>
                <a:spcPts val="0"/>
              </a:spcBef>
              <a:spcAft>
                <a:spcPts val="0"/>
              </a:spcAft>
              <a:buClr>
                <a:srgbClr val="000000"/>
              </a:buClr>
              <a:buSzPts val="1600"/>
              <a:buFont typeface="Arial"/>
              <a:buChar char="•"/>
            </a:pPr>
            <a:r>
              <a:rPr lang="en-US" sz="1600" b="0" i="0" u="none" strike="noStrike" cap="none" dirty="0">
                <a:solidFill>
                  <a:srgbClr val="004B53"/>
                </a:solidFill>
                <a:latin typeface="Verdana"/>
                <a:ea typeface="Verdana"/>
                <a:cs typeface="Verdana"/>
                <a:sym typeface="Verdana"/>
              </a:rPr>
              <a:t>Google Play was launched on March 6, 2012,bringing together Android Market marking a shift in Google's digital distribution strategy .</a:t>
            </a:r>
            <a:endParaRPr sz="1600" b="0" i="0" u="none" strike="noStrike" cap="none" dirty="0">
              <a:solidFill>
                <a:srgbClr val="004B53"/>
              </a:solidFill>
              <a:latin typeface="Verdana"/>
              <a:ea typeface="Verdana"/>
              <a:cs typeface="Verdana"/>
              <a:sym typeface="Verdana"/>
            </a:endParaRPr>
          </a:p>
          <a:p>
            <a:pPr marL="216000" marR="0" lvl="0" indent="-101600" algn="just" rtl="0">
              <a:lnSpc>
                <a:spcPct val="100000"/>
              </a:lnSpc>
              <a:spcBef>
                <a:spcPts val="0"/>
              </a:spcBef>
              <a:spcAft>
                <a:spcPts val="0"/>
              </a:spcAft>
              <a:buClr>
                <a:srgbClr val="000000"/>
              </a:buClr>
              <a:buSzPts val="1600"/>
              <a:buFont typeface="Arial"/>
              <a:buChar char="•"/>
            </a:pPr>
            <a:r>
              <a:rPr lang="en-US" sz="1600" b="0" i="0" u="none" strike="noStrike" cap="none" dirty="0">
                <a:solidFill>
                  <a:srgbClr val="004B53"/>
                </a:solidFill>
                <a:latin typeface="Verdana"/>
                <a:ea typeface="Verdana"/>
                <a:cs typeface="Verdana"/>
                <a:sym typeface="Verdana"/>
              </a:rPr>
              <a:t> The Google Play Store is the largest and most popular Android app store. </a:t>
            </a:r>
            <a:endParaRPr sz="1600" b="0" i="0" u="none" strike="noStrike" cap="none" dirty="0">
              <a:solidFill>
                <a:srgbClr val="004B53"/>
              </a:solidFill>
              <a:latin typeface="Verdana"/>
              <a:ea typeface="Verdana"/>
              <a:cs typeface="Verdana"/>
              <a:sym typeface="Verdana"/>
            </a:endParaRPr>
          </a:p>
          <a:p>
            <a:pPr marL="216000" marR="0" lvl="0" indent="-101600" algn="just" rtl="0">
              <a:lnSpc>
                <a:spcPct val="100000"/>
              </a:lnSpc>
              <a:spcBef>
                <a:spcPts val="0"/>
              </a:spcBef>
              <a:spcAft>
                <a:spcPts val="0"/>
              </a:spcAft>
              <a:buClr>
                <a:srgbClr val="000000"/>
              </a:buClr>
              <a:buSzPts val="1600"/>
              <a:buFont typeface="Arial"/>
              <a:buChar char="•"/>
            </a:pPr>
            <a:r>
              <a:rPr lang="en-US" sz="1600" b="0" i="0" u="none" strike="noStrike" cap="none" dirty="0">
                <a:solidFill>
                  <a:srgbClr val="004B53"/>
                </a:solidFill>
                <a:latin typeface="Verdana"/>
                <a:ea typeface="Verdana"/>
                <a:cs typeface="Verdana"/>
                <a:sym typeface="Verdana"/>
              </a:rPr>
              <a:t>There are more than 3.04 million apps found on Google Play Store.</a:t>
            </a:r>
            <a:endParaRPr sz="1400" b="0" i="0" u="none" strike="noStrike" cap="none" dirty="0">
              <a:solidFill>
                <a:srgbClr val="000000"/>
              </a:solidFill>
              <a:latin typeface="Arial"/>
              <a:ea typeface="Arial"/>
              <a:cs typeface="Arial"/>
              <a:sym typeface="Arial"/>
            </a:endParaRPr>
          </a:p>
          <a:p>
            <a:pPr marL="216000" marR="0" lvl="0" indent="-101600" algn="just" rtl="0">
              <a:lnSpc>
                <a:spcPct val="100000"/>
              </a:lnSpc>
              <a:spcBef>
                <a:spcPts val="0"/>
              </a:spcBef>
              <a:spcAft>
                <a:spcPts val="0"/>
              </a:spcAft>
              <a:buClr>
                <a:srgbClr val="000000"/>
              </a:buClr>
              <a:buSzPts val="1600"/>
              <a:buFont typeface="Arial"/>
              <a:buChar char="•"/>
            </a:pPr>
            <a:r>
              <a:rPr lang="en-US" sz="1600" b="0" i="0" u="none" strike="noStrike" cap="none" dirty="0">
                <a:solidFill>
                  <a:srgbClr val="004B53"/>
                </a:solidFill>
                <a:latin typeface="Verdana"/>
                <a:ea typeface="Verdana"/>
                <a:cs typeface="Verdana"/>
                <a:sym typeface="Verdana"/>
              </a:rPr>
              <a:t> The Play Store apps data has enormous potential to drive app-making businesses to success.</a:t>
            </a:r>
            <a:endParaRPr sz="1600" b="0" i="0" u="none" strike="noStrike" cap="none" dirty="0">
              <a:solidFill>
                <a:srgbClr val="004B53"/>
              </a:solidFill>
              <a:latin typeface="Verdana"/>
              <a:ea typeface="Verdana"/>
              <a:cs typeface="Verdana"/>
              <a:sym typeface="Verdana"/>
            </a:endParaRPr>
          </a:p>
          <a:p>
            <a:pPr marL="216000" marR="0" lvl="0" indent="-101600" algn="just" rtl="0">
              <a:lnSpc>
                <a:spcPct val="100000"/>
              </a:lnSpc>
              <a:spcBef>
                <a:spcPts val="0"/>
              </a:spcBef>
              <a:spcAft>
                <a:spcPts val="0"/>
              </a:spcAft>
              <a:buClr>
                <a:srgbClr val="000000"/>
              </a:buClr>
              <a:buSzPts val="1600"/>
              <a:buFont typeface="Arial"/>
              <a:buChar char="•"/>
            </a:pPr>
            <a:r>
              <a:rPr lang="en-US" sz="1600" b="0" i="0" u="none" strike="noStrike" cap="none" dirty="0">
                <a:solidFill>
                  <a:srgbClr val="004B53"/>
                </a:solidFill>
                <a:latin typeface="Verdana"/>
                <a:ea typeface="Verdana"/>
                <a:cs typeface="Verdana"/>
                <a:sym typeface="Verdana"/>
              </a:rPr>
              <a:t>Actionable insights can be drawn for developers to work on and capture the Android market. The main goal of our project is-</a:t>
            </a:r>
            <a:endParaRPr sz="1600" b="0" i="0" u="none" strike="noStrike" cap="none" dirty="0">
              <a:solidFill>
                <a:srgbClr val="004B53"/>
              </a:solidFill>
              <a:latin typeface="Verdana"/>
              <a:ea typeface="Verdana"/>
              <a:cs typeface="Verdana"/>
              <a:sym typeface="Verdana"/>
            </a:endParaRPr>
          </a:p>
          <a:p>
            <a:pPr marL="343080" marR="0" lvl="0" indent="-343080" algn="just" rtl="0">
              <a:lnSpc>
                <a:spcPct val="100000"/>
              </a:lnSpc>
              <a:spcBef>
                <a:spcPts val="0"/>
              </a:spcBef>
              <a:spcAft>
                <a:spcPts val="0"/>
              </a:spcAft>
              <a:buClr>
                <a:srgbClr val="000000"/>
              </a:buClr>
              <a:buSzPts val="1600"/>
              <a:buFont typeface="Arial"/>
              <a:buAutoNum type="arabicParenR"/>
            </a:pPr>
            <a:r>
              <a:rPr lang="en-US" sz="1600" b="1" i="0" u="none" strike="noStrike" cap="none" dirty="0">
                <a:solidFill>
                  <a:srgbClr val="004B53"/>
                </a:solidFill>
                <a:latin typeface="Verdana"/>
                <a:ea typeface="Verdana"/>
                <a:cs typeface="Verdana"/>
                <a:sym typeface="Verdana"/>
              </a:rPr>
              <a:t>The purpose of our project is to gather and analyze detailed information on apps in the Google Play Store in order to provide insights on app features and the current state of the Android app market.      </a:t>
            </a:r>
            <a:endParaRPr sz="1600" b="1" i="0" u="none" strike="noStrike" cap="none" dirty="0">
              <a:solidFill>
                <a:srgbClr val="004B53"/>
              </a:solidFill>
              <a:latin typeface="Verdana"/>
              <a:ea typeface="Verdana"/>
              <a:cs typeface="Verdana"/>
              <a:sym typeface="Verdana"/>
            </a:endParaRPr>
          </a:p>
          <a:p>
            <a:pPr marL="343080" marR="0" lvl="0" indent="-343080" algn="just" rtl="0">
              <a:lnSpc>
                <a:spcPct val="100000"/>
              </a:lnSpc>
              <a:spcBef>
                <a:spcPts val="0"/>
              </a:spcBef>
              <a:spcAft>
                <a:spcPts val="0"/>
              </a:spcAft>
              <a:buClr>
                <a:srgbClr val="000000"/>
              </a:buClr>
              <a:buSzPts val="1600"/>
              <a:buFont typeface="Arial"/>
              <a:buAutoNum type="arabicParenR"/>
            </a:pPr>
            <a:r>
              <a:rPr lang="en-US" sz="1600" b="1" i="0" u="none" strike="noStrike" cap="none" dirty="0">
                <a:solidFill>
                  <a:srgbClr val="004B53"/>
                </a:solidFill>
                <a:latin typeface="Verdana"/>
                <a:ea typeface="Verdana"/>
                <a:cs typeface="Verdana"/>
                <a:sym typeface="Verdana"/>
              </a:rPr>
              <a:t> The Objective of the project to Explore and analyze the data to discover key factors responsible for app engagement and success</a:t>
            </a:r>
            <a:r>
              <a:rPr lang="en-US" sz="1600" b="1" i="0" u="none" strike="noStrike" cap="none" dirty="0">
                <a:solidFill>
                  <a:srgbClr val="004B53"/>
                </a:solidFill>
                <a:latin typeface="Montserrat"/>
                <a:ea typeface="Montserrat"/>
                <a:cs typeface="Montserrat"/>
                <a:sym typeface="Montserrat"/>
              </a:rPr>
              <a:t>.</a:t>
            </a:r>
            <a:endParaRPr sz="1600" b="1" i="0" u="none" strike="noStrike" cap="none" dirty="0">
              <a:solidFill>
                <a:srgbClr val="004B53"/>
              </a:solidFill>
              <a:latin typeface="Arial"/>
              <a:ea typeface="Arial"/>
              <a:cs typeface="Arial"/>
              <a:sym typeface="Arial"/>
            </a:endParaRPr>
          </a:p>
          <a:p>
            <a:pPr marL="21600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a:p>
            <a:pPr marL="21600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accent5"/>
              </a:solidFill>
              <a:latin typeface="Verdana"/>
              <a:ea typeface="Verdana"/>
              <a:cs typeface="Verdana"/>
              <a:sym typeface="Verdana"/>
            </a:endParaRPr>
          </a:p>
          <a:p>
            <a:pPr marL="21600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accent5"/>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3" name="Google Shape;813;p270"/>
          <p:cNvSpPr txBox="1"/>
          <p:nvPr/>
        </p:nvSpPr>
        <p:spPr>
          <a:xfrm>
            <a:off x="384724" y="1044940"/>
            <a:ext cx="8370600" cy="3613500"/>
          </a:xfrm>
          <a:prstGeom prst="rect">
            <a:avLst/>
          </a:prstGeom>
          <a:noFill/>
          <a:ln>
            <a:noFill/>
          </a:ln>
        </p:spPr>
        <p:txBody>
          <a:bodyPr spcFirstLastPara="1" wrap="square" lIns="0" tIns="12700" rIns="0" bIns="0" anchor="t" anchorCtr="0">
            <a:spAutoFit/>
          </a:bodyPr>
          <a:lstStyle/>
          <a:p>
            <a:pPr marL="469265" marR="58419" lvl="0" indent="-457200" algn="just" rtl="0">
              <a:lnSpc>
                <a:spcPct val="114999"/>
              </a:lnSpc>
              <a:spcBef>
                <a:spcPts val="0"/>
              </a:spcBef>
              <a:spcAft>
                <a:spcPts val="0"/>
              </a:spcAft>
              <a:buClr>
                <a:srgbClr val="000000"/>
              </a:buClr>
              <a:buSzPts val="1800"/>
              <a:buFont typeface="Arial"/>
              <a:buChar char="❏"/>
            </a:pPr>
            <a:r>
              <a:rPr lang="en-US" sz="1800" b="0" i="0" u="none" strike="noStrike" cap="none" dirty="0">
                <a:solidFill>
                  <a:srgbClr val="124F5B"/>
                </a:solidFill>
                <a:latin typeface="Verdana"/>
                <a:ea typeface="Verdana"/>
                <a:cs typeface="Verdana"/>
                <a:sym typeface="Verdana"/>
              </a:rPr>
              <a:t>Two datasets are provided, one with </a:t>
            </a:r>
            <a:r>
              <a:rPr lang="en-US" sz="1800" b="1" i="0" u="none" strike="noStrike" cap="none" dirty="0">
                <a:solidFill>
                  <a:srgbClr val="124F5B"/>
                </a:solidFill>
                <a:latin typeface="Verdana"/>
                <a:ea typeface="Verdana"/>
                <a:cs typeface="Verdana"/>
                <a:sym typeface="Verdana"/>
              </a:rPr>
              <a:t>basic information </a:t>
            </a:r>
            <a:r>
              <a:rPr lang="en-US" sz="1800" b="0" i="0" u="none" strike="noStrike" cap="none" dirty="0">
                <a:solidFill>
                  <a:srgbClr val="124F5B"/>
                </a:solidFill>
                <a:latin typeface="Verdana"/>
                <a:ea typeface="Verdana"/>
                <a:cs typeface="Verdana"/>
                <a:sym typeface="Verdana"/>
              </a:rPr>
              <a:t>and the  other with </a:t>
            </a:r>
            <a:r>
              <a:rPr lang="en-US" sz="1800" b="1" i="0" u="none" strike="noStrike" cap="none" dirty="0">
                <a:solidFill>
                  <a:srgbClr val="124F5B"/>
                </a:solidFill>
                <a:latin typeface="Verdana"/>
                <a:ea typeface="Verdana"/>
                <a:cs typeface="Verdana"/>
                <a:sym typeface="Verdana"/>
              </a:rPr>
              <a:t>user reviews </a:t>
            </a:r>
            <a:r>
              <a:rPr lang="en-US" sz="1800" b="0" i="0" u="none" strike="noStrike" cap="none" dirty="0">
                <a:solidFill>
                  <a:srgbClr val="124F5B"/>
                </a:solidFill>
                <a:latin typeface="Verdana"/>
                <a:ea typeface="Verdana"/>
                <a:cs typeface="Verdana"/>
                <a:sym typeface="Verdana"/>
              </a:rPr>
              <a:t>for the respective app.</a:t>
            </a:r>
            <a:endParaRPr sz="1800" b="0" i="0" u="none" strike="noStrike" cap="none" dirty="0">
              <a:solidFill>
                <a:srgbClr val="000000"/>
              </a:solidFill>
              <a:latin typeface="Verdana"/>
              <a:ea typeface="Verdana"/>
              <a:cs typeface="Verdana"/>
              <a:sym typeface="Verdana"/>
            </a:endParaRPr>
          </a:p>
          <a:p>
            <a:pPr marL="469265" marR="5080" lvl="0" indent="-457200" algn="just" rtl="0">
              <a:lnSpc>
                <a:spcPct val="114999"/>
              </a:lnSpc>
              <a:spcBef>
                <a:spcPts val="0"/>
              </a:spcBef>
              <a:spcAft>
                <a:spcPts val="0"/>
              </a:spcAft>
              <a:buClr>
                <a:srgbClr val="000000"/>
              </a:buClr>
              <a:buSzPts val="1800"/>
              <a:buFont typeface="Arial"/>
              <a:buChar char="❏"/>
            </a:pPr>
            <a:r>
              <a:rPr lang="en-US" sz="1800" b="0" i="0" u="none" strike="noStrike" cap="none" dirty="0">
                <a:solidFill>
                  <a:srgbClr val="124F5B"/>
                </a:solidFill>
                <a:latin typeface="Verdana"/>
                <a:ea typeface="Verdana"/>
                <a:cs typeface="Verdana"/>
                <a:sym typeface="Verdana"/>
              </a:rPr>
              <a:t>We must examine and evaluate the data in both datasets in order to identify the important characteristics that inﬂuence app  engagement and success.</a:t>
            </a:r>
            <a:endParaRPr sz="18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45"/>
              </a:spcBef>
              <a:spcAft>
                <a:spcPts val="0"/>
              </a:spcAft>
              <a:buClr>
                <a:srgbClr val="124F5B"/>
              </a:buClr>
              <a:buSzPts val="2000"/>
              <a:buFont typeface="Arial"/>
              <a:buNone/>
            </a:pPr>
            <a:endParaRPr sz="2000" b="0" i="0" u="none" strike="noStrike" cap="none" dirty="0">
              <a:solidFill>
                <a:srgbClr val="000000"/>
              </a:solidFill>
              <a:latin typeface="Verdana"/>
              <a:ea typeface="Verdana"/>
              <a:cs typeface="Verdana"/>
              <a:sym typeface="Verdana"/>
            </a:endParaRPr>
          </a:p>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292929"/>
                </a:solidFill>
                <a:latin typeface="Verdana"/>
                <a:ea typeface="Verdana"/>
                <a:cs typeface="Verdana"/>
                <a:sym typeface="Verdana"/>
              </a:rPr>
              <a:t>So, what factors inﬂuence an app's success?</a:t>
            </a:r>
            <a:endParaRPr sz="2000" b="0" i="0" u="none" strike="noStrike" cap="none" dirty="0">
              <a:solidFill>
                <a:srgbClr val="292929"/>
              </a:solidFill>
              <a:latin typeface="Verdana"/>
              <a:ea typeface="Verdana"/>
              <a:cs typeface="Verdana"/>
              <a:sym typeface="Verdana"/>
            </a:endParaRPr>
          </a:p>
          <a:p>
            <a:pPr marL="12700" marR="0" lvl="0" indent="0" algn="l" rtl="0">
              <a:lnSpc>
                <a:spcPct val="100000"/>
              </a:lnSpc>
              <a:spcBef>
                <a:spcPts val="5"/>
              </a:spcBef>
              <a:spcAft>
                <a:spcPts val="0"/>
              </a:spcAft>
              <a:buClr>
                <a:srgbClr val="000000"/>
              </a:buClr>
              <a:buSzPts val="1800"/>
              <a:buFont typeface="Arial"/>
              <a:buNone/>
            </a:pPr>
            <a:r>
              <a:rPr lang="en-US" sz="1800" b="0" i="0" u="none" strike="noStrike" cap="none" dirty="0">
                <a:solidFill>
                  <a:srgbClr val="124F5B"/>
                </a:solidFill>
                <a:latin typeface="Verdana"/>
                <a:ea typeface="Verdana"/>
                <a:cs typeface="Verdana"/>
                <a:sym typeface="Verdana"/>
              </a:rPr>
              <a:t>An app is said to be successful if it has:</a:t>
            </a:r>
            <a:endParaRPr sz="1800" b="0" i="0" u="none" strike="noStrike" cap="none" dirty="0">
              <a:solidFill>
                <a:srgbClr val="000000"/>
              </a:solidFill>
              <a:latin typeface="Verdana"/>
              <a:ea typeface="Verdana"/>
              <a:cs typeface="Verdana"/>
              <a:sym typeface="Verdana"/>
            </a:endParaRPr>
          </a:p>
          <a:p>
            <a:pPr marL="469900" marR="0" lvl="0" indent="-4572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124F5B"/>
                </a:solidFill>
                <a:latin typeface="Verdana"/>
                <a:ea typeface="Verdana"/>
                <a:cs typeface="Verdana"/>
                <a:sym typeface="Verdana"/>
              </a:rPr>
              <a:t>A high average user rating</a:t>
            </a:r>
            <a:endParaRPr sz="1800" b="0" i="0" u="none" strike="noStrike" cap="none" dirty="0">
              <a:solidFill>
                <a:srgbClr val="000000"/>
              </a:solidFill>
              <a:latin typeface="Verdana"/>
              <a:ea typeface="Verdana"/>
              <a:cs typeface="Verdana"/>
              <a:sym typeface="Verdana"/>
            </a:endParaRPr>
          </a:p>
          <a:p>
            <a:pPr marL="469900" marR="0" lvl="0" indent="-4572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124F5B"/>
                </a:solidFill>
                <a:latin typeface="Verdana"/>
                <a:ea typeface="Verdana"/>
                <a:cs typeface="Verdana"/>
                <a:sym typeface="Verdana"/>
              </a:rPr>
              <a:t>A good number of positive reviews</a:t>
            </a:r>
            <a:endParaRPr sz="1800" b="0" i="0" u="none" strike="noStrike" cap="none" dirty="0">
              <a:solidFill>
                <a:srgbClr val="000000"/>
              </a:solidFill>
              <a:latin typeface="Verdana"/>
              <a:ea typeface="Verdana"/>
              <a:cs typeface="Verdana"/>
              <a:sym typeface="Verdana"/>
            </a:endParaRPr>
          </a:p>
          <a:p>
            <a:pPr marL="469900" marR="0" lvl="0" indent="-4572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124F5B"/>
                </a:solidFill>
                <a:latin typeface="Verdana"/>
                <a:ea typeface="Verdana"/>
                <a:cs typeface="Verdana"/>
                <a:sym typeface="Verdana"/>
              </a:rPr>
              <a:t>A good number of monthly average users</a:t>
            </a:r>
            <a:endParaRPr sz="1800" b="0" i="0" u="none" strike="noStrike" cap="none" dirty="0">
              <a:solidFill>
                <a:srgbClr val="000000"/>
              </a:solidFill>
              <a:latin typeface="Verdana"/>
              <a:ea typeface="Verdana"/>
              <a:cs typeface="Verdana"/>
              <a:sym typeface="Verdana"/>
            </a:endParaRPr>
          </a:p>
          <a:p>
            <a:pPr marL="469900" marR="0" lvl="0" indent="-4572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124F5B"/>
                </a:solidFill>
                <a:latin typeface="Verdana"/>
                <a:ea typeface="Verdana"/>
                <a:cs typeface="Verdana"/>
                <a:sym typeface="Verdana"/>
              </a:rPr>
              <a:t>High revenue per customer and so on.</a:t>
            </a:r>
            <a:endParaRPr sz="1800" b="0" i="0" u="none" strike="noStrike" cap="none" dirty="0">
              <a:solidFill>
                <a:srgbClr val="000000"/>
              </a:solidFill>
              <a:latin typeface="Verdana"/>
              <a:ea typeface="Verdana"/>
              <a:cs typeface="Verdana"/>
              <a:sym typeface="Verdana"/>
            </a:endParaRPr>
          </a:p>
        </p:txBody>
      </p:sp>
      <p:sp>
        <p:nvSpPr>
          <p:cNvPr id="814" name="Google Shape;814;p270"/>
          <p:cNvSpPr txBox="1"/>
          <p:nvPr/>
        </p:nvSpPr>
        <p:spPr>
          <a:xfrm>
            <a:off x="505522" y="294648"/>
            <a:ext cx="4155535" cy="4565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100"/>
              </a:spcBef>
              <a:spcAft>
                <a:spcPts val="0"/>
              </a:spcAft>
              <a:buClr>
                <a:srgbClr val="000000"/>
              </a:buClr>
              <a:buSzPts val="1400"/>
              <a:buFont typeface="Arial"/>
              <a:buNone/>
            </a:pPr>
            <a:r>
              <a:rPr lang="en-US" sz="2800" b="1" i="0" u="none" strike="noStrike" cap="none" dirty="0">
                <a:solidFill>
                  <a:srgbClr val="292929"/>
                </a:solidFill>
              </a:rPr>
              <a:t>Problem Statement</a:t>
            </a:r>
            <a:endParaRPr sz="2800" b="1" i="0" u="none" strike="noStrike" cap="none" dirty="0">
              <a:solidFill>
                <a:srgbClr val="29292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5" name="Google Shape;825;p2"/>
          <p:cNvSpPr txBox="1"/>
          <p:nvPr/>
        </p:nvSpPr>
        <p:spPr>
          <a:xfrm>
            <a:off x="358758" y="163877"/>
            <a:ext cx="5751195" cy="3657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2400" b="1" i="0" u="none" strike="noStrike" cap="none" dirty="0">
                <a:solidFill>
                  <a:srgbClr val="292929"/>
                </a:solidFill>
                <a:latin typeface="Arial"/>
                <a:ea typeface="Arial"/>
                <a:cs typeface="Arial"/>
                <a:sym typeface="Arial"/>
              </a:rPr>
              <a:t>Agenda</a:t>
            </a:r>
            <a:endParaRPr sz="2400" b="1" i="0" u="none" strike="noStrike" cap="none" dirty="0">
              <a:solidFill>
                <a:srgbClr val="292929"/>
              </a:solidFill>
              <a:latin typeface="Arial"/>
              <a:ea typeface="Arial"/>
              <a:cs typeface="Arial"/>
              <a:sym typeface="Arial"/>
            </a:endParaRPr>
          </a:p>
        </p:txBody>
      </p:sp>
      <p:sp>
        <p:nvSpPr>
          <p:cNvPr id="2" name="TextBox 1">
            <a:extLst>
              <a:ext uri="{FF2B5EF4-FFF2-40B4-BE49-F238E27FC236}">
                <a16:creationId xmlns:a16="http://schemas.microsoft.com/office/drawing/2014/main" id="{3AF5418C-01DA-ECDC-9289-00DB23569489}"/>
              </a:ext>
            </a:extLst>
          </p:cNvPr>
          <p:cNvSpPr txBox="1"/>
          <p:nvPr/>
        </p:nvSpPr>
        <p:spPr>
          <a:xfrm>
            <a:off x="358758" y="687985"/>
            <a:ext cx="7543740" cy="4110805"/>
          </a:xfrm>
          <a:prstGeom prst="rect">
            <a:avLst/>
          </a:prstGeom>
          <a:noFill/>
        </p:spPr>
        <p:txBody>
          <a:bodyPr wrap="square" rtlCol="0">
            <a:spAutoFit/>
          </a:bodyPr>
          <a:lstStyle/>
          <a:p>
            <a:pPr marL="196850" marR="0" lvl="0" indent="-196850" algn="l" rtl="0">
              <a:lnSpc>
                <a:spcPct val="80000"/>
              </a:lnSpc>
              <a:spcBef>
                <a:spcPts val="0"/>
              </a:spcBef>
              <a:spcAft>
                <a:spcPts val="0"/>
              </a:spcAft>
              <a:buClr>
                <a:srgbClr val="000000"/>
              </a:buClr>
              <a:buSzPts val="1400"/>
              <a:buFont typeface="Noto Sans Symbols"/>
              <a:buChar char="❑"/>
            </a:pPr>
            <a:r>
              <a:rPr lang="en-GB" sz="1400" b="0" i="0" u="none" strike="noStrike" cap="none" dirty="0">
                <a:solidFill>
                  <a:srgbClr val="004B53"/>
                </a:solidFill>
                <a:latin typeface="Arial"/>
                <a:ea typeface="Arial"/>
                <a:cs typeface="Arial"/>
                <a:sym typeface="Arial"/>
              </a:rPr>
              <a:t> Introduction</a:t>
            </a:r>
          </a:p>
          <a:p>
            <a:pPr marL="285750" marR="0" lvl="0" indent="-209550" algn="l" rtl="0">
              <a:lnSpc>
                <a:spcPct val="80000"/>
              </a:lnSpc>
              <a:spcBef>
                <a:spcPts val="0"/>
              </a:spcBef>
              <a:spcAft>
                <a:spcPts val="0"/>
              </a:spcAft>
              <a:buClr>
                <a:srgbClr val="000000"/>
              </a:buClr>
              <a:buSzPts val="1200"/>
              <a:buFont typeface="Noto Sans Symbols"/>
              <a:buNone/>
            </a:pPr>
            <a:endParaRPr lang="en-GB" sz="1400" b="0" i="0" u="none" strike="noStrike" cap="none" dirty="0">
              <a:solidFill>
                <a:srgbClr val="004B53"/>
              </a:solidFill>
              <a:latin typeface="Arial"/>
              <a:ea typeface="Arial"/>
              <a:cs typeface="Arial"/>
              <a:sym typeface="Arial"/>
            </a:endParaRPr>
          </a:p>
          <a:p>
            <a:pPr marL="209550" marR="0" lvl="0" indent="-209550" algn="l" rtl="0">
              <a:lnSpc>
                <a:spcPct val="80000"/>
              </a:lnSpc>
              <a:spcBef>
                <a:spcPts val="0"/>
              </a:spcBef>
              <a:spcAft>
                <a:spcPts val="0"/>
              </a:spcAft>
              <a:buClr>
                <a:srgbClr val="000000"/>
              </a:buClr>
              <a:buSzPts val="1200"/>
              <a:buFont typeface="Noto Sans Symbols"/>
              <a:buChar char="❑"/>
            </a:pPr>
            <a:r>
              <a:rPr lang="en-GB" sz="1400" b="0" i="0" u="none" strike="noStrike" cap="none" dirty="0">
                <a:solidFill>
                  <a:srgbClr val="004B53"/>
                </a:solidFill>
                <a:latin typeface="Arial"/>
                <a:ea typeface="Arial"/>
                <a:cs typeface="Arial"/>
                <a:sym typeface="Arial"/>
              </a:rPr>
              <a:t> Category wise play store apps installs</a:t>
            </a:r>
          </a:p>
          <a:p>
            <a:pPr marL="285750" marR="0" lvl="0" indent="-209550" algn="l" rtl="0">
              <a:lnSpc>
                <a:spcPct val="80000"/>
              </a:lnSpc>
              <a:spcBef>
                <a:spcPts val="0"/>
              </a:spcBef>
              <a:spcAft>
                <a:spcPts val="0"/>
              </a:spcAft>
              <a:buClr>
                <a:srgbClr val="000000"/>
              </a:buClr>
              <a:buSzPts val="1200"/>
              <a:buFont typeface="Noto Sans Symbols"/>
              <a:buNone/>
            </a:pPr>
            <a:endParaRPr lang="en-GB" sz="1400" b="0" i="0" u="none" strike="noStrike" cap="none" dirty="0">
              <a:solidFill>
                <a:srgbClr val="004B53"/>
              </a:solidFill>
              <a:latin typeface="Arial"/>
              <a:ea typeface="Arial"/>
              <a:cs typeface="Arial"/>
              <a:sym typeface="Arial"/>
            </a:endParaRPr>
          </a:p>
          <a:p>
            <a:pPr marL="209550" marR="0" lvl="0" indent="-209550" algn="l" rtl="0">
              <a:lnSpc>
                <a:spcPct val="80000"/>
              </a:lnSpc>
              <a:spcBef>
                <a:spcPts val="0"/>
              </a:spcBef>
              <a:spcAft>
                <a:spcPts val="0"/>
              </a:spcAft>
              <a:buClr>
                <a:srgbClr val="000000"/>
              </a:buClr>
              <a:buSzPts val="1200"/>
              <a:buFont typeface="Noto Sans Symbols"/>
              <a:buChar char="❑"/>
            </a:pPr>
            <a:r>
              <a:rPr lang="en-GB" sz="1400" b="0" i="0" u="none" strike="noStrike" cap="none" dirty="0">
                <a:solidFill>
                  <a:srgbClr val="004B53"/>
                </a:solidFill>
                <a:latin typeface="Arial"/>
                <a:ea typeface="Arial"/>
                <a:cs typeface="Arial"/>
                <a:sym typeface="Arial"/>
              </a:rPr>
              <a:t> Category wise most popular apps</a:t>
            </a:r>
          </a:p>
          <a:p>
            <a:pPr marL="285750" marR="0" lvl="0" indent="-209550" algn="l" rtl="0">
              <a:lnSpc>
                <a:spcPct val="80000"/>
              </a:lnSpc>
              <a:spcBef>
                <a:spcPts val="0"/>
              </a:spcBef>
              <a:spcAft>
                <a:spcPts val="0"/>
              </a:spcAft>
              <a:buClr>
                <a:srgbClr val="000000"/>
              </a:buClr>
              <a:buSzPts val="1200"/>
              <a:buFont typeface="Noto Sans Symbols"/>
              <a:buNone/>
            </a:pPr>
            <a:endParaRPr lang="en-GB" sz="1400" b="0" i="0" u="none" strike="noStrike" cap="none" dirty="0">
              <a:solidFill>
                <a:srgbClr val="004B53"/>
              </a:solidFill>
              <a:latin typeface="Arial"/>
              <a:ea typeface="Arial"/>
              <a:cs typeface="Arial"/>
              <a:sym typeface="Arial"/>
            </a:endParaRPr>
          </a:p>
          <a:p>
            <a:pPr marL="209550" marR="0" lvl="0" indent="-209550" algn="l" rtl="0">
              <a:lnSpc>
                <a:spcPct val="80000"/>
              </a:lnSpc>
              <a:spcBef>
                <a:spcPts val="0"/>
              </a:spcBef>
              <a:spcAft>
                <a:spcPts val="0"/>
              </a:spcAft>
              <a:buClr>
                <a:srgbClr val="000000"/>
              </a:buClr>
              <a:buSzPts val="1200"/>
              <a:buFont typeface="Noto Sans Symbols"/>
              <a:buChar char="❑"/>
            </a:pPr>
            <a:r>
              <a:rPr lang="en-GB" sz="1400" b="0" i="0" u="none" strike="noStrike" cap="none" dirty="0">
                <a:solidFill>
                  <a:srgbClr val="004B53"/>
                </a:solidFill>
                <a:latin typeface="Arial"/>
                <a:ea typeface="Arial"/>
                <a:cs typeface="Arial"/>
                <a:sym typeface="Arial"/>
              </a:rPr>
              <a:t> Top 10 apps in play store considering all the parameters</a:t>
            </a:r>
          </a:p>
          <a:p>
            <a:pPr marL="285750" marR="0" lvl="0" indent="-209550" algn="l" rtl="0">
              <a:lnSpc>
                <a:spcPct val="80000"/>
              </a:lnSpc>
              <a:spcBef>
                <a:spcPts val="0"/>
              </a:spcBef>
              <a:spcAft>
                <a:spcPts val="0"/>
              </a:spcAft>
              <a:buClr>
                <a:srgbClr val="000000"/>
              </a:buClr>
              <a:buSzPts val="1200"/>
              <a:buFont typeface="Noto Sans Symbols"/>
              <a:buNone/>
            </a:pPr>
            <a:endParaRPr lang="en-GB" sz="1400" b="0" i="0" u="none" strike="noStrike" cap="none" dirty="0">
              <a:solidFill>
                <a:srgbClr val="004B53"/>
              </a:solidFill>
              <a:latin typeface="Arial"/>
              <a:ea typeface="Arial"/>
              <a:cs typeface="Arial"/>
              <a:sym typeface="Arial"/>
            </a:endParaRPr>
          </a:p>
          <a:p>
            <a:pPr marL="209550" marR="0" lvl="0" indent="-209550" algn="l" rtl="0">
              <a:lnSpc>
                <a:spcPct val="80000"/>
              </a:lnSpc>
              <a:spcBef>
                <a:spcPts val="0"/>
              </a:spcBef>
              <a:spcAft>
                <a:spcPts val="0"/>
              </a:spcAft>
              <a:buClr>
                <a:srgbClr val="000000"/>
              </a:buClr>
              <a:buSzPts val="1200"/>
              <a:buFont typeface="Noto Sans Symbols"/>
              <a:buChar char="❑"/>
            </a:pPr>
            <a:r>
              <a:rPr lang="en-GB" sz="1400" b="0" i="0" u="none" strike="noStrike" cap="none" dirty="0">
                <a:solidFill>
                  <a:srgbClr val="004B53"/>
                </a:solidFill>
                <a:latin typeface="Arial"/>
                <a:ea typeface="Arial"/>
                <a:cs typeface="Arial"/>
                <a:sym typeface="Arial"/>
              </a:rPr>
              <a:t> Average installs, category wise</a:t>
            </a:r>
          </a:p>
          <a:p>
            <a:pPr marL="285750" marR="0" lvl="0" indent="-209550" algn="l" rtl="0">
              <a:lnSpc>
                <a:spcPct val="80000"/>
              </a:lnSpc>
              <a:spcBef>
                <a:spcPts val="0"/>
              </a:spcBef>
              <a:spcAft>
                <a:spcPts val="0"/>
              </a:spcAft>
              <a:buClr>
                <a:srgbClr val="000000"/>
              </a:buClr>
              <a:buSzPts val="1200"/>
              <a:buFont typeface="Noto Sans Symbols"/>
              <a:buNone/>
            </a:pPr>
            <a:endParaRPr lang="en-GB" sz="1400" b="0" i="0" u="none" strike="noStrike" cap="none" dirty="0">
              <a:solidFill>
                <a:srgbClr val="004B53"/>
              </a:solidFill>
              <a:latin typeface="Arial"/>
              <a:ea typeface="Arial"/>
              <a:cs typeface="Arial"/>
              <a:sym typeface="Arial"/>
            </a:endParaRPr>
          </a:p>
          <a:p>
            <a:pPr marL="209550" marR="0" lvl="0" indent="-209550" algn="l" rtl="0">
              <a:lnSpc>
                <a:spcPct val="80000"/>
              </a:lnSpc>
              <a:spcBef>
                <a:spcPts val="0"/>
              </a:spcBef>
              <a:spcAft>
                <a:spcPts val="0"/>
              </a:spcAft>
              <a:buClr>
                <a:srgbClr val="000000"/>
              </a:buClr>
              <a:buSzPts val="1200"/>
              <a:buFont typeface="Noto Sans Symbols"/>
              <a:buChar char="❑"/>
            </a:pPr>
            <a:r>
              <a:rPr lang="en-GB" sz="1400" b="0" i="0" u="none" strike="noStrike" cap="none" dirty="0">
                <a:solidFill>
                  <a:srgbClr val="004B53"/>
                </a:solidFill>
                <a:latin typeface="Arial"/>
                <a:ea typeface="Arial"/>
                <a:cs typeface="Arial"/>
                <a:sym typeface="Arial"/>
              </a:rPr>
              <a:t> Most installed apps in communication category</a:t>
            </a:r>
          </a:p>
          <a:p>
            <a:pPr marL="285750" marR="0" lvl="0" indent="-209550" algn="l" rtl="0">
              <a:lnSpc>
                <a:spcPct val="80000"/>
              </a:lnSpc>
              <a:spcBef>
                <a:spcPts val="0"/>
              </a:spcBef>
              <a:spcAft>
                <a:spcPts val="0"/>
              </a:spcAft>
              <a:buClr>
                <a:srgbClr val="000000"/>
              </a:buClr>
              <a:buSzPts val="1200"/>
              <a:buFont typeface="Noto Sans Symbols"/>
              <a:buNone/>
            </a:pPr>
            <a:endParaRPr lang="en-GB" sz="1400" b="0" i="0" u="none" strike="noStrike" cap="none" dirty="0">
              <a:solidFill>
                <a:srgbClr val="004B53"/>
              </a:solidFill>
              <a:latin typeface="Arial"/>
              <a:ea typeface="Arial"/>
              <a:cs typeface="Arial"/>
              <a:sym typeface="Arial"/>
            </a:endParaRPr>
          </a:p>
          <a:p>
            <a:pPr marL="209550" marR="0" lvl="0" indent="-209550" algn="l" rtl="0">
              <a:lnSpc>
                <a:spcPct val="80000"/>
              </a:lnSpc>
              <a:spcBef>
                <a:spcPts val="0"/>
              </a:spcBef>
              <a:spcAft>
                <a:spcPts val="0"/>
              </a:spcAft>
              <a:buClr>
                <a:srgbClr val="000000"/>
              </a:buClr>
              <a:buSzPts val="1200"/>
              <a:buFont typeface="Noto Sans Symbols"/>
              <a:buChar char="❑"/>
            </a:pPr>
            <a:r>
              <a:rPr lang="en-GB" sz="1400" b="0" i="0" u="none" strike="noStrike" cap="none" dirty="0">
                <a:solidFill>
                  <a:srgbClr val="004B53"/>
                </a:solidFill>
                <a:latin typeface="Arial"/>
                <a:ea typeface="Arial"/>
                <a:cs typeface="Arial"/>
                <a:sym typeface="Arial"/>
              </a:rPr>
              <a:t> Category wise percentage of paid apps</a:t>
            </a:r>
          </a:p>
          <a:p>
            <a:pPr marL="285750" marR="0" lvl="0" indent="-209550" algn="l" rtl="0">
              <a:lnSpc>
                <a:spcPct val="80000"/>
              </a:lnSpc>
              <a:spcBef>
                <a:spcPts val="0"/>
              </a:spcBef>
              <a:spcAft>
                <a:spcPts val="0"/>
              </a:spcAft>
              <a:buClr>
                <a:srgbClr val="000000"/>
              </a:buClr>
              <a:buSzPts val="1200"/>
              <a:buFont typeface="Noto Sans Symbols"/>
              <a:buNone/>
            </a:pPr>
            <a:endParaRPr lang="en-GB" sz="1400" b="0" i="0" u="none" strike="noStrike" cap="none" dirty="0">
              <a:solidFill>
                <a:srgbClr val="004B53"/>
              </a:solidFill>
              <a:latin typeface="Arial"/>
              <a:ea typeface="Arial"/>
              <a:cs typeface="Arial"/>
              <a:sym typeface="Arial"/>
            </a:endParaRPr>
          </a:p>
          <a:p>
            <a:pPr marL="209550" marR="0" lvl="0" indent="-209550" algn="l" rtl="0">
              <a:lnSpc>
                <a:spcPct val="80000"/>
              </a:lnSpc>
              <a:spcBef>
                <a:spcPts val="0"/>
              </a:spcBef>
              <a:spcAft>
                <a:spcPts val="0"/>
              </a:spcAft>
              <a:buClr>
                <a:srgbClr val="000000"/>
              </a:buClr>
              <a:buSzPts val="1200"/>
              <a:buFont typeface="Noto Sans Symbols"/>
              <a:buChar char="❑"/>
            </a:pPr>
            <a:r>
              <a:rPr lang="en-GB" sz="1400" b="0" i="0" u="none" strike="noStrike" cap="none" dirty="0">
                <a:solidFill>
                  <a:srgbClr val="004B53"/>
                </a:solidFill>
                <a:latin typeface="Arial"/>
                <a:ea typeface="Arial"/>
                <a:cs typeface="Arial"/>
                <a:sym typeface="Arial"/>
              </a:rPr>
              <a:t> Category wise top installed paid apps</a:t>
            </a:r>
          </a:p>
          <a:p>
            <a:pPr marL="285750" marR="0" lvl="0" indent="-209550" algn="l" rtl="0">
              <a:lnSpc>
                <a:spcPct val="80000"/>
              </a:lnSpc>
              <a:spcBef>
                <a:spcPts val="0"/>
              </a:spcBef>
              <a:spcAft>
                <a:spcPts val="0"/>
              </a:spcAft>
              <a:buClr>
                <a:srgbClr val="000000"/>
              </a:buClr>
              <a:buSzPts val="1200"/>
              <a:buFont typeface="Noto Sans Symbols"/>
              <a:buNone/>
            </a:pPr>
            <a:endParaRPr lang="en-GB" sz="1400" b="0" i="0" u="none" strike="noStrike" cap="none" dirty="0">
              <a:solidFill>
                <a:srgbClr val="004B53"/>
              </a:solidFill>
              <a:latin typeface="Arial"/>
              <a:ea typeface="Arial"/>
              <a:cs typeface="Arial"/>
              <a:sym typeface="Arial"/>
            </a:endParaRPr>
          </a:p>
          <a:p>
            <a:pPr marL="209550" marR="0" lvl="0" indent="-209550" algn="l" rtl="0">
              <a:lnSpc>
                <a:spcPct val="80000"/>
              </a:lnSpc>
              <a:spcBef>
                <a:spcPts val="0"/>
              </a:spcBef>
              <a:spcAft>
                <a:spcPts val="0"/>
              </a:spcAft>
              <a:buClr>
                <a:srgbClr val="000000"/>
              </a:buClr>
              <a:buSzPts val="1200"/>
              <a:buFont typeface="Noto Sans Symbols"/>
              <a:buChar char="❑"/>
            </a:pPr>
            <a:r>
              <a:rPr lang="en-GB" sz="1400" b="0" i="0" u="none" strike="noStrike" cap="none" dirty="0">
                <a:solidFill>
                  <a:srgbClr val="004B53"/>
                </a:solidFill>
                <a:latin typeface="Arial"/>
                <a:ea typeface="Arial"/>
                <a:cs typeface="Arial"/>
                <a:sym typeface="Arial"/>
              </a:rPr>
              <a:t> Average rating of paid apps</a:t>
            </a:r>
          </a:p>
          <a:p>
            <a:pPr marL="285750" marR="0" lvl="0" indent="-209550" algn="l" rtl="0">
              <a:lnSpc>
                <a:spcPct val="80000"/>
              </a:lnSpc>
              <a:spcBef>
                <a:spcPts val="0"/>
              </a:spcBef>
              <a:spcAft>
                <a:spcPts val="0"/>
              </a:spcAft>
              <a:buClr>
                <a:srgbClr val="000000"/>
              </a:buClr>
              <a:buSzPts val="1200"/>
              <a:buFont typeface="Noto Sans Symbols"/>
              <a:buNone/>
            </a:pPr>
            <a:endParaRPr lang="en-GB" sz="1400" b="0" i="0" u="none" strike="noStrike" cap="none" dirty="0">
              <a:solidFill>
                <a:srgbClr val="004B53"/>
              </a:solidFill>
              <a:latin typeface="Arial"/>
              <a:ea typeface="Arial"/>
              <a:cs typeface="Arial"/>
              <a:sym typeface="Arial"/>
            </a:endParaRPr>
          </a:p>
          <a:p>
            <a:pPr marL="209550" marR="0" lvl="0" indent="-209550" algn="l" rtl="0">
              <a:lnSpc>
                <a:spcPct val="80000"/>
              </a:lnSpc>
              <a:spcBef>
                <a:spcPts val="0"/>
              </a:spcBef>
              <a:spcAft>
                <a:spcPts val="0"/>
              </a:spcAft>
              <a:buClr>
                <a:srgbClr val="000000"/>
              </a:buClr>
              <a:buSzPts val="1200"/>
              <a:buFont typeface="Noto Sans Symbols"/>
              <a:buChar char="❑"/>
            </a:pPr>
            <a:r>
              <a:rPr lang="en-GB" sz="1400" b="0" i="0" u="none" strike="noStrike" cap="none" dirty="0">
                <a:solidFill>
                  <a:srgbClr val="004B53"/>
                </a:solidFill>
                <a:latin typeface="Arial"/>
                <a:ea typeface="Arial"/>
                <a:cs typeface="Arial"/>
                <a:sym typeface="Arial"/>
              </a:rPr>
              <a:t> Correlation between Rating ,Installs and Price </a:t>
            </a:r>
          </a:p>
          <a:p>
            <a:pPr marL="285750" marR="0" lvl="0" indent="-209550" algn="l" rtl="0">
              <a:lnSpc>
                <a:spcPct val="80000"/>
              </a:lnSpc>
              <a:spcBef>
                <a:spcPts val="0"/>
              </a:spcBef>
              <a:spcAft>
                <a:spcPts val="0"/>
              </a:spcAft>
              <a:buClr>
                <a:srgbClr val="000000"/>
              </a:buClr>
              <a:buSzPts val="1200"/>
              <a:buFont typeface="Noto Sans Symbols"/>
              <a:buNone/>
            </a:pPr>
            <a:endParaRPr lang="en-GB" sz="1400" b="0" i="0" u="none" strike="noStrike" cap="none" dirty="0">
              <a:solidFill>
                <a:srgbClr val="004B53"/>
              </a:solidFill>
              <a:latin typeface="Arial"/>
              <a:ea typeface="Arial"/>
              <a:cs typeface="Arial"/>
              <a:sym typeface="Arial"/>
            </a:endParaRPr>
          </a:p>
          <a:p>
            <a:pPr marL="209550" marR="0" lvl="0" indent="-209550" algn="l" rtl="0">
              <a:lnSpc>
                <a:spcPct val="80000"/>
              </a:lnSpc>
              <a:spcBef>
                <a:spcPts val="0"/>
              </a:spcBef>
              <a:spcAft>
                <a:spcPts val="0"/>
              </a:spcAft>
              <a:buClr>
                <a:srgbClr val="000000"/>
              </a:buClr>
              <a:buSzPts val="1200"/>
              <a:buFont typeface="Noto Sans Symbols"/>
              <a:buChar char="❑"/>
            </a:pPr>
            <a:r>
              <a:rPr lang="en-GB" sz="1400" b="0" i="0" u="none" strike="noStrike" cap="none" dirty="0">
                <a:solidFill>
                  <a:srgbClr val="004B53"/>
                </a:solidFill>
                <a:latin typeface="Arial"/>
                <a:ea typeface="Arial"/>
                <a:cs typeface="Arial"/>
                <a:sym typeface="Arial"/>
              </a:rPr>
              <a:t> Category wise installed apps with content rating</a:t>
            </a:r>
          </a:p>
          <a:p>
            <a:pPr marL="285750" marR="0" lvl="0" indent="-209550" algn="l" rtl="0">
              <a:lnSpc>
                <a:spcPct val="80000"/>
              </a:lnSpc>
              <a:spcBef>
                <a:spcPts val="0"/>
              </a:spcBef>
              <a:spcAft>
                <a:spcPts val="0"/>
              </a:spcAft>
              <a:buClr>
                <a:srgbClr val="000000"/>
              </a:buClr>
              <a:buSzPts val="1200"/>
              <a:buFont typeface="Noto Sans Symbols"/>
              <a:buNone/>
            </a:pPr>
            <a:endParaRPr lang="en-GB" sz="1400" b="0" i="0" u="none" strike="noStrike" cap="none" dirty="0">
              <a:solidFill>
                <a:srgbClr val="004B53"/>
              </a:solidFill>
              <a:latin typeface="Arial"/>
              <a:ea typeface="Arial"/>
              <a:cs typeface="Arial"/>
              <a:sym typeface="Arial"/>
            </a:endParaRPr>
          </a:p>
          <a:p>
            <a:pPr marL="209550" marR="0" lvl="0" indent="-209550" algn="l" rtl="0">
              <a:lnSpc>
                <a:spcPct val="115000"/>
              </a:lnSpc>
              <a:spcBef>
                <a:spcPts val="0"/>
              </a:spcBef>
              <a:spcAft>
                <a:spcPts val="0"/>
              </a:spcAft>
              <a:buClr>
                <a:srgbClr val="000000"/>
              </a:buClr>
              <a:buSzPts val="1200"/>
              <a:buFont typeface="Noto Sans Symbols"/>
              <a:buChar char="❑"/>
            </a:pPr>
            <a:r>
              <a:rPr lang="en-GB" sz="1400" b="0" i="0" u="none" strike="noStrike" cap="none" dirty="0">
                <a:solidFill>
                  <a:srgbClr val="004B53"/>
                </a:solidFill>
                <a:latin typeface="Arial"/>
                <a:ea typeface="Arial"/>
                <a:cs typeface="Arial"/>
                <a:sym typeface="Arial"/>
              </a:rPr>
              <a:t>Percentage reviews sentiment distribution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3" name="Google Shape;833;p271"/>
          <p:cNvSpPr/>
          <p:nvPr/>
        </p:nvSpPr>
        <p:spPr>
          <a:xfrm>
            <a:off x="315747" y="709422"/>
            <a:ext cx="0" cy="4253230"/>
          </a:xfrm>
          <a:custGeom>
            <a:avLst/>
            <a:gdLst/>
            <a:ahLst/>
            <a:cxnLst/>
            <a:rect l="l" t="t" r="r" b="b"/>
            <a:pathLst>
              <a:path w="120000" h="4253230" extrusionOk="0">
                <a:moveTo>
                  <a:pt x="0" y="0"/>
                </a:moveTo>
                <a:lnTo>
                  <a:pt x="0" y="4252645"/>
                </a:lnTo>
              </a:path>
            </a:pathLst>
          </a:custGeom>
          <a:noFill/>
          <a:ln w="12700" cap="flat" cmpd="sng">
            <a:solidFill>
              <a:srgbClr val="CC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71"/>
          <p:cNvSpPr/>
          <p:nvPr/>
        </p:nvSpPr>
        <p:spPr>
          <a:xfrm>
            <a:off x="309397" y="709422"/>
            <a:ext cx="5975350" cy="4253230"/>
          </a:xfrm>
          <a:custGeom>
            <a:avLst/>
            <a:gdLst/>
            <a:ahLst/>
            <a:cxnLst/>
            <a:rect l="l" t="t" r="r" b="b"/>
            <a:pathLst>
              <a:path w="5975350" h="4253230" extrusionOk="0">
                <a:moveTo>
                  <a:pt x="5968974" y="0"/>
                </a:moveTo>
                <a:lnTo>
                  <a:pt x="5968974" y="4252645"/>
                </a:lnTo>
              </a:path>
              <a:path w="5975350" h="4253230" extrusionOk="0">
                <a:moveTo>
                  <a:pt x="0" y="6350"/>
                </a:moveTo>
                <a:lnTo>
                  <a:pt x="5975324" y="6350"/>
                </a:lnTo>
              </a:path>
              <a:path w="5975350" h="4253230" extrusionOk="0">
                <a:moveTo>
                  <a:pt x="0" y="4246295"/>
                </a:moveTo>
                <a:lnTo>
                  <a:pt x="5975324" y="4246295"/>
                </a:lnTo>
              </a:path>
            </a:pathLst>
          </a:custGeom>
          <a:noFill/>
          <a:ln w="12700" cap="flat" cmpd="sng">
            <a:solidFill>
              <a:srgbClr val="CC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71"/>
          <p:cNvSpPr txBox="1"/>
          <p:nvPr/>
        </p:nvSpPr>
        <p:spPr>
          <a:xfrm>
            <a:off x="394512" y="972769"/>
            <a:ext cx="5807075" cy="3506088"/>
          </a:xfrm>
          <a:prstGeom prst="rect">
            <a:avLst/>
          </a:prstGeom>
          <a:no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rgbClr val="000000"/>
              </a:buClr>
              <a:buSzPts val="1400"/>
              <a:buFont typeface="Calibri"/>
              <a:buChar char="▪"/>
            </a:pPr>
            <a:r>
              <a:rPr lang="en-US" sz="1500" b="1" i="0" u="none" strike="noStrike" cap="none" dirty="0">
                <a:solidFill>
                  <a:srgbClr val="124F5C"/>
                </a:solidFill>
                <a:latin typeface="Arial"/>
                <a:ea typeface="Arial"/>
                <a:cs typeface="Arial"/>
                <a:sym typeface="Arial"/>
              </a:rPr>
              <a:t>Loading the data sets: </a:t>
            </a:r>
            <a:r>
              <a:rPr lang="en-US" sz="1500" b="0" i="0" u="none" strike="noStrike" cap="none" dirty="0">
                <a:solidFill>
                  <a:srgbClr val="124F5C"/>
                </a:solidFill>
                <a:latin typeface="Arial"/>
                <a:ea typeface="Arial"/>
                <a:cs typeface="Arial"/>
                <a:sym typeface="Arial"/>
              </a:rPr>
              <a:t>Two datasets, First Play store app</a:t>
            </a:r>
            <a:endParaRPr sz="1500" b="0" i="0" u="none" strike="noStrike" cap="none" dirty="0">
              <a:solidFill>
                <a:srgbClr val="000000"/>
              </a:solidFill>
              <a:latin typeface="Arial"/>
              <a:ea typeface="Arial"/>
              <a:cs typeface="Arial"/>
              <a:sym typeface="Arial"/>
            </a:endParaRPr>
          </a:p>
          <a:p>
            <a:pPr marL="355600" marR="0" lvl="0" indent="0" algn="l" rtl="0">
              <a:lnSpc>
                <a:spcPct val="100000"/>
              </a:lnSpc>
              <a:spcBef>
                <a:spcPts val="5"/>
              </a:spcBef>
              <a:spcAft>
                <a:spcPts val="0"/>
              </a:spcAft>
              <a:buClr>
                <a:srgbClr val="000000"/>
              </a:buClr>
              <a:buSzPts val="1500"/>
              <a:buFont typeface="Arial"/>
              <a:buNone/>
            </a:pPr>
            <a:r>
              <a:rPr lang="en-US" sz="1500" b="0" i="0" u="none" strike="noStrike" cap="none" dirty="0">
                <a:solidFill>
                  <a:srgbClr val="124F5C"/>
                </a:solidFill>
                <a:latin typeface="Arial"/>
                <a:ea typeface="Arial"/>
                <a:cs typeface="Arial"/>
                <a:sym typeface="Arial"/>
              </a:rPr>
              <a:t>dataset and User Reviews dataset.</a:t>
            </a:r>
            <a:endParaRPr sz="1500" b="0" i="0" u="none" strike="noStrike" cap="none" dirty="0">
              <a:solidFill>
                <a:srgbClr val="000000"/>
              </a:solidFill>
              <a:latin typeface="Arial"/>
              <a:ea typeface="Arial"/>
              <a:cs typeface="Arial"/>
              <a:sym typeface="Arial"/>
            </a:endParaRPr>
          </a:p>
          <a:p>
            <a:pPr marL="0" marR="0" lvl="0" indent="0" algn="l" rtl="0">
              <a:lnSpc>
                <a:spcPct val="100000"/>
              </a:lnSpc>
              <a:spcBef>
                <a:spcPts val="15"/>
              </a:spcBef>
              <a:spcAft>
                <a:spcPts val="0"/>
              </a:spcAft>
              <a:buClr>
                <a:srgbClr val="000000"/>
              </a:buClr>
              <a:buSzPts val="1550"/>
              <a:buFont typeface="Arial"/>
              <a:buNone/>
            </a:pPr>
            <a:endParaRPr sz="1550" b="0" i="0" u="none" strike="noStrike" cap="none" dirty="0">
              <a:solidFill>
                <a:srgbClr val="000000"/>
              </a:solidFill>
              <a:latin typeface="Arial"/>
              <a:ea typeface="Arial"/>
              <a:cs typeface="Arial"/>
              <a:sym typeface="Arial"/>
            </a:endParaRPr>
          </a:p>
          <a:p>
            <a:pPr marL="355600" marR="0" lvl="0" indent="-342900" algn="l" rtl="0">
              <a:lnSpc>
                <a:spcPct val="100000"/>
              </a:lnSpc>
              <a:spcBef>
                <a:spcPts val="0"/>
              </a:spcBef>
              <a:spcAft>
                <a:spcPts val="0"/>
              </a:spcAft>
              <a:buClr>
                <a:srgbClr val="000000"/>
              </a:buClr>
              <a:buSzPts val="1400"/>
              <a:buFont typeface="Calibri"/>
              <a:buChar char="▪"/>
            </a:pPr>
            <a:r>
              <a:rPr lang="en-US" sz="1500" b="1" i="0" u="none" strike="noStrike" cap="none" dirty="0">
                <a:solidFill>
                  <a:srgbClr val="124F5C"/>
                </a:solidFill>
                <a:latin typeface="Arial"/>
                <a:ea typeface="Arial"/>
                <a:cs typeface="Arial"/>
                <a:sym typeface="Arial"/>
              </a:rPr>
              <a:t>Import Libraries: </a:t>
            </a:r>
            <a:r>
              <a:rPr lang="en-US" sz="1500" b="0" i="0" u="none" strike="noStrike" cap="none" dirty="0">
                <a:solidFill>
                  <a:srgbClr val="124F5C"/>
                </a:solidFill>
                <a:latin typeface="Arial"/>
                <a:ea typeface="Arial"/>
                <a:cs typeface="Arial"/>
                <a:sym typeface="Arial"/>
              </a:rPr>
              <a:t>NumPy, Pandas, Seaborn and Matplotlib</a:t>
            </a:r>
            <a:endParaRPr sz="1500" b="0" i="0" u="none" strike="noStrike" cap="none" dirty="0">
              <a:solidFill>
                <a:srgbClr val="000000"/>
              </a:solidFill>
              <a:latin typeface="Arial"/>
              <a:ea typeface="Arial"/>
              <a:cs typeface="Arial"/>
              <a:sym typeface="Arial"/>
            </a:endParaRPr>
          </a:p>
          <a:p>
            <a:pPr marL="0" marR="0" lvl="0" indent="0" algn="l" rtl="0">
              <a:lnSpc>
                <a:spcPct val="100000"/>
              </a:lnSpc>
              <a:spcBef>
                <a:spcPts val="20"/>
              </a:spcBef>
              <a:spcAft>
                <a:spcPts val="0"/>
              </a:spcAft>
              <a:buClr>
                <a:srgbClr val="000000"/>
              </a:buClr>
              <a:buSzPts val="1550"/>
              <a:buFont typeface="Calibri"/>
              <a:buNone/>
            </a:pPr>
            <a:endParaRPr sz="1550" b="0" i="0" u="none" strike="noStrike" cap="none" dirty="0">
              <a:solidFill>
                <a:srgbClr val="000000"/>
              </a:solidFill>
              <a:latin typeface="Arial"/>
              <a:ea typeface="Arial"/>
              <a:cs typeface="Arial"/>
              <a:sym typeface="Arial"/>
            </a:endParaRPr>
          </a:p>
          <a:p>
            <a:pPr marL="355600" marR="5080" lvl="0" indent="-342900" algn="just" rtl="0">
              <a:lnSpc>
                <a:spcPct val="100000"/>
              </a:lnSpc>
              <a:spcBef>
                <a:spcPts val="0"/>
              </a:spcBef>
              <a:spcAft>
                <a:spcPts val="0"/>
              </a:spcAft>
              <a:buClr>
                <a:srgbClr val="000000"/>
              </a:buClr>
              <a:buSzPts val="1400"/>
              <a:buFont typeface="Calibri"/>
              <a:buChar char="▪"/>
            </a:pPr>
            <a:r>
              <a:rPr lang="en-US" sz="1500" b="1" i="0" u="none" strike="noStrike" cap="none" dirty="0">
                <a:solidFill>
                  <a:srgbClr val="124F5C"/>
                </a:solidFill>
                <a:latin typeface="Arial"/>
                <a:ea typeface="Arial"/>
                <a:cs typeface="Arial"/>
                <a:sym typeface="Arial"/>
              </a:rPr>
              <a:t>Data cleaning: </a:t>
            </a:r>
            <a:r>
              <a:rPr lang="en-US" sz="1500" b="0" i="0" u="none" strike="noStrike" cap="none" dirty="0">
                <a:solidFill>
                  <a:srgbClr val="124F5C"/>
                </a:solidFill>
                <a:latin typeface="Arial"/>
                <a:ea typeface="Arial"/>
                <a:cs typeface="Arial"/>
                <a:sym typeface="Arial"/>
              </a:rPr>
              <a:t>Null values, Finding and removing Outliers,  Removing duplicate data.</a:t>
            </a:r>
            <a:endParaRPr sz="1500" b="0" i="0" u="none" strike="noStrike" cap="none" dirty="0">
              <a:solidFill>
                <a:srgbClr val="000000"/>
              </a:solidFill>
              <a:latin typeface="Arial"/>
              <a:ea typeface="Arial"/>
              <a:cs typeface="Arial"/>
              <a:sym typeface="Arial"/>
            </a:endParaRPr>
          </a:p>
          <a:p>
            <a:pPr marL="0" marR="0" lvl="0" indent="0" algn="l" rtl="0">
              <a:lnSpc>
                <a:spcPct val="100000"/>
              </a:lnSpc>
              <a:spcBef>
                <a:spcPts val="15"/>
              </a:spcBef>
              <a:spcAft>
                <a:spcPts val="0"/>
              </a:spcAft>
              <a:buClr>
                <a:srgbClr val="000000"/>
              </a:buClr>
              <a:buSzPts val="1550"/>
              <a:buFont typeface="Calibri"/>
              <a:buNone/>
            </a:pPr>
            <a:endParaRPr sz="1550" b="0" i="0" u="none" strike="noStrike" cap="none" dirty="0">
              <a:solidFill>
                <a:srgbClr val="000000"/>
              </a:solidFill>
              <a:latin typeface="Arial"/>
              <a:ea typeface="Arial"/>
              <a:cs typeface="Arial"/>
              <a:sym typeface="Arial"/>
            </a:endParaRPr>
          </a:p>
          <a:p>
            <a:pPr marL="355600" marR="6985" lvl="0" indent="-342900" algn="just" rtl="0">
              <a:lnSpc>
                <a:spcPct val="100000"/>
              </a:lnSpc>
              <a:spcBef>
                <a:spcPts val="5"/>
              </a:spcBef>
              <a:spcAft>
                <a:spcPts val="0"/>
              </a:spcAft>
              <a:buClr>
                <a:srgbClr val="000000"/>
              </a:buClr>
              <a:buSzPts val="1400"/>
              <a:buFont typeface="Calibri"/>
              <a:buChar char="▪"/>
            </a:pPr>
            <a:r>
              <a:rPr lang="en-US" sz="1500" b="1" i="0" u="none" strike="noStrike" cap="none" dirty="0">
                <a:solidFill>
                  <a:srgbClr val="124F5C"/>
                </a:solidFill>
                <a:latin typeface="Arial"/>
                <a:ea typeface="Arial"/>
                <a:cs typeface="Arial"/>
                <a:sym typeface="Arial"/>
              </a:rPr>
              <a:t>Data Imputation: </a:t>
            </a:r>
            <a:r>
              <a:rPr lang="en-US" sz="1500" b="0" i="0" u="none" strike="noStrike" cap="none" dirty="0">
                <a:solidFill>
                  <a:srgbClr val="124F5C"/>
                </a:solidFill>
                <a:latin typeface="Arial"/>
                <a:ea typeface="Arial"/>
                <a:cs typeface="Arial"/>
                <a:sym typeface="Arial"/>
              </a:rPr>
              <a:t>Filling the missing categorical values with  mode and numerical values with median. Conversion of price,  installs, reviews into numerical values.</a:t>
            </a:r>
            <a:endParaRPr sz="1500" b="0" i="0" u="none" strike="noStrike" cap="none" dirty="0">
              <a:solidFill>
                <a:srgbClr val="000000"/>
              </a:solidFill>
              <a:latin typeface="Arial"/>
              <a:ea typeface="Arial"/>
              <a:cs typeface="Arial"/>
              <a:sym typeface="Arial"/>
            </a:endParaRPr>
          </a:p>
          <a:p>
            <a:pPr marL="0" marR="0" lvl="0" indent="0" algn="l" rtl="0">
              <a:lnSpc>
                <a:spcPct val="100000"/>
              </a:lnSpc>
              <a:spcBef>
                <a:spcPts val="15"/>
              </a:spcBef>
              <a:spcAft>
                <a:spcPts val="0"/>
              </a:spcAft>
              <a:buClr>
                <a:srgbClr val="000000"/>
              </a:buClr>
              <a:buSzPts val="1550"/>
              <a:buFont typeface="Calibri"/>
              <a:buNone/>
            </a:pPr>
            <a:endParaRPr sz="1550" b="0" i="0" u="none" strike="noStrike" cap="none" dirty="0">
              <a:solidFill>
                <a:srgbClr val="000000"/>
              </a:solidFill>
              <a:latin typeface="Arial"/>
              <a:ea typeface="Arial"/>
              <a:cs typeface="Arial"/>
              <a:sym typeface="Arial"/>
            </a:endParaRPr>
          </a:p>
          <a:p>
            <a:pPr marL="355600" marR="6985" lvl="0" indent="-342900" algn="just" rtl="0">
              <a:lnSpc>
                <a:spcPct val="100000"/>
              </a:lnSpc>
              <a:spcBef>
                <a:spcPts val="5"/>
              </a:spcBef>
              <a:spcAft>
                <a:spcPts val="0"/>
              </a:spcAft>
              <a:buClr>
                <a:srgbClr val="000000"/>
              </a:buClr>
              <a:buSzPts val="1400"/>
              <a:buFont typeface="Calibri"/>
              <a:buChar char="▪"/>
            </a:pPr>
            <a:r>
              <a:rPr lang="en-US" sz="1500" b="1" i="0" u="none" strike="noStrike" cap="none" dirty="0">
                <a:solidFill>
                  <a:srgbClr val="124F5C"/>
                </a:solidFill>
                <a:latin typeface="Arial"/>
                <a:ea typeface="Arial"/>
                <a:cs typeface="Arial"/>
                <a:sym typeface="Arial"/>
              </a:rPr>
              <a:t>Exploratory Data Analysis: </a:t>
            </a:r>
            <a:r>
              <a:rPr lang="en-US" sz="1500" b="0" i="0" u="none" strike="noStrike" cap="none" dirty="0">
                <a:solidFill>
                  <a:srgbClr val="124F5C"/>
                </a:solidFill>
                <a:latin typeface="Arial"/>
                <a:ea typeface="Arial"/>
                <a:cs typeface="Arial"/>
                <a:sym typeface="Arial"/>
              </a:rPr>
              <a:t>Analyzing the data sets to  summarize their main characteristics using statistical graphics  and data visualizations method.</a:t>
            </a:r>
            <a:endParaRPr sz="1500" b="0" i="0" u="none" strike="noStrike" cap="none" dirty="0">
              <a:solidFill>
                <a:srgbClr val="000000"/>
              </a:solidFill>
              <a:latin typeface="Arial"/>
              <a:ea typeface="Arial"/>
              <a:cs typeface="Arial"/>
              <a:sym typeface="Arial"/>
            </a:endParaRPr>
          </a:p>
        </p:txBody>
      </p:sp>
      <p:sp>
        <p:nvSpPr>
          <p:cNvPr id="836" name="Google Shape;836;p271"/>
          <p:cNvSpPr txBox="1">
            <a:spLocks noGrp="1"/>
          </p:cNvSpPr>
          <p:nvPr>
            <p:ph type="title"/>
          </p:nvPr>
        </p:nvSpPr>
        <p:spPr>
          <a:xfrm>
            <a:off x="315747" y="106774"/>
            <a:ext cx="32562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1400"/>
              <a:buNone/>
            </a:pPr>
            <a:r>
              <a:rPr lang="en-US" sz="2400" b="1" dirty="0">
                <a:solidFill>
                  <a:srgbClr val="292929"/>
                </a:solidFill>
              </a:rPr>
              <a:t>Dataset Preparation</a:t>
            </a:r>
            <a:endParaRPr sz="2400" b="1" dirty="0">
              <a:solidFill>
                <a:srgbClr val="29292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272"/>
          <p:cNvSpPr txBox="1">
            <a:spLocks noGrp="1"/>
          </p:cNvSpPr>
          <p:nvPr>
            <p:ph type="title"/>
          </p:nvPr>
        </p:nvSpPr>
        <p:spPr>
          <a:xfrm>
            <a:off x="157053" y="656196"/>
            <a:ext cx="8829893" cy="4334520"/>
          </a:xfrm>
          <a:prstGeom prst="rect">
            <a:avLst/>
          </a:prstGeom>
          <a:noFill/>
          <a:ln>
            <a:noFill/>
          </a:ln>
        </p:spPr>
        <p:txBody>
          <a:bodyPr spcFirstLastPara="1" wrap="square" lIns="0" tIns="12700" rIns="0" bIns="0" anchor="t" anchorCtr="0">
            <a:spAutoFit/>
          </a:bodyPr>
          <a:lstStyle/>
          <a:p>
            <a:pPr marL="12700" marR="20955" lvl="0" indent="0" algn="l" rtl="0">
              <a:lnSpc>
                <a:spcPct val="100000"/>
              </a:lnSpc>
              <a:spcBef>
                <a:spcPts val="100"/>
              </a:spcBef>
              <a:spcAft>
                <a:spcPts val="0"/>
              </a:spcAft>
              <a:buSzPts val="1400"/>
              <a:buNone/>
            </a:pPr>
            <a:r>
              <a:rPr lang="en-US" sz="1400" b="1" dirty="0">
                <a:solidFill>
                  <a:schemeClr val="dk1"/>
                </a:solidFill>
                <a:latin typeface="Verdana"/>
                <a:ea typeface="Verdana"/>
                <a:cs typeface="Verdana"/>
                <a:sym typeface="Verdana"/>
              </a:rPr>
              <a:t>1.App :  </a:t>
            </a:r>
            <a:r>
              <a:rPr lang="en-US" sz="1400" b="0" dirty="0">
                <a:solidFill>
                  <a:srgbClr val="124F5C"/>
                </a:solidFill>
                <a:latin typeface="Verdana"/>
                <a:ea typeface="Verdana"/>
                <a:cs typeface="Verdana"/>
                <a:sym typeface="Verdana"/>
              </a:rPr>
              <a:t>This </a:t>
            </a:r>
            <a:r>
              <a:rPr lang="en-US" sz="1400" b="0" dirty="0">
                <a:solidFill>
                  <a:schemeClr val="lt1"/>
                </a:solidFill>
                <a:latin typeface="Verdana"/>
                <a:ea typeface="Verdana"/>
                <a:cs typeface="Verdana"/>
                <a:sym typeface="Verdana"/>
              </a:rPr>
              <a:t>colu</a:t>
            </a:r>
            <a:r>
              <a:rPr lang="en-US" sz="1400" b="0" dirty="0">
                <a:solidFill>
                  <a:srgbClr val="00637D"/>
                </a:solidFill>
                <a:latin typeface="Verdana"/>
                <a:ea typeface="Verdana"/>
                <a:cs typeface="Verdana"/>
                <a:sym typeface="Verdana"/>
              </a:rPr>
              <a:t>mn</a:t>
            </a:r>
            <a:r>
              <a:rPr lang="en-US" sz="1400" b="0" dirty="0">
                <a:solidFill>
                  <a:srgbClr val="124F5C"/>
                </a:solidFill>
                <a:latin typeface="Verdana"/>
                <a:ea typeface="Verdana"/>
                <a:cs typeface="Verdana"/>
                <a:sym typeface="Verdana"/>
              </a:rPr>
              <a:t> Contains the name of the app for each observation.</a:t>
            </a:r>
            <a:br>
              <a:rPr lang="en-US" sz="1400" dirty="0">
                <a:solidFill>
                  <a:srgbClr val="124F5C"/>
                </a:solidFill>
                <a:latin typeface="Verdana"/>
                <a:ea typeface="Verdana"/>
                <a:cs typeface="Verdana"/>
                <a:sym typeface="Verdana"/>
              </a:rPr>
            </a:br>
            <a:r>
              <a:rPr lang="en-US" sz="1400" b="1" dirty="0">
                <a:solidFill>
                  <a:schemeClr val="dk1"/>
                </a:solidFill>
                <a:latin typeface="Verdana"/>
                <a:ea typeface="Verdana"/>
                <a:cs typeface="Verdana"/>
                <a:sym typeface="Verdana"/>
              </a:rPr>
              <a:t>2.Category :</a:t>
            </a:r>
            <a:r>
              <a:rPr lang="en-US" sz="1400" dirty="0">
                <a:solidFill>
                  <a:schemeClr val="dk1"/>
                </a:solidFill>
                <a:latin typeface="Verdana"/>
                <a:ea typeface="Verdana"/>
                <a:cs typeface="Verdana"/>
                <a:sym typeface="Verdana"/>
              </a:rPr>
              <a:t>  </a:t>
            </a:r>
            <a:r>
              <a:rPr lang="en-US" sz="1400" dirty="0">
                <a:solidFill>
                  <a:schemeClr val="lt1"/>
                </a:solidFill>
                <a:latin typeface="Verdana"/>
                <a:ea typeface="Verdana"/>
                <a:cs typeface="Verdana"/>
                <a:sym typeface="Verdana"/>
              </a:rPr>
              <a:t>This column Contains Category to which the app belongs.</a:t>
            </a:r>
            <a:br>
              <a:rPr lang="en-US" sz="1400" dirty="0">
                <a:solidFill>
                  <a:schemeClr val="lt1"/>
                </a:solidFill>
                <a:latin typeface="Verdana"/>
                <a:ea typeface="Verdana"/>
                <a:cs typeface="Verdana"/>
                <a:sym typeface="Verdana"/>
              </a:rPr>
            </a:br>
            <a:r>
              <a:rPr lang="en-US" sz="1400" b="1" dirty="0">
                <a:solidFill>
                  <a:schemeClr val="dk1"/>
                </a:solidFill>
                <a:latin typeface="Verdana"/>
                <a:ea typeface="Verdana"/>
                <a:cs typeface="Verdana"/>
                <a:sym typeface="Verdana"/>
              </a:rPr>
              <a:t>3.Rating :   </a:t>
            </a:r>
            <a:r>
              <a:rPr lang="en-US" sz="1400" dirty="0">
                <a:solidFill>
                  <a:schemeClr val="lt1"/>
                </a:solidFill>
                <a:latin typeface="Verdana"/>
                <a:ea typeface="Verdana"/>
                <a:cs typeface="Verdana"/>
                <a:sym typeface="Verdana"/>
              </a:rPr>
              <a:t>This column contains the average rating for the app. </a:t>
            </a:r>
            <a:br>
              <a:rPr lang="en-US" sz="1400" dirty="0">
                <a:solidFill>
                  <a:schemeClr val="lt1"/>
                </a:solidFill>
                <a:latin typeface="Verdana"/>
                <a:ea typeface="Verdana"/>
                <a:cs typeface="Verdana"/>
                <a:sym typeface="Verdana"/>
              </a:rPr>
            </a:br>
            <a:r>
              <a:rPr lang="en-US" sz="1400" b="1" dirty="0">
                <a:solidFill>
                  <a:schemeClr val="dk1"/>
                </a:solidFill>
                <a:latin typeface="Verdana"/>
                <a:ea typeface="Verdana"/>
                <a:cs typeface="Verdana"/>
                <a:sym typeface="Verdana"/>
              </a:rPr>
              <a:t>4.Reviews :  </a:t>
            </a:r>
            <a:r>
              <a:rPr lang="en-US" sz="1400" dirty="0">
                <a:solidFill>
                  <a:schemeClr val="lt1"/>
                </a:solidFill>
                <a:latin typeface="Verdana"/>
                <a:ea typeface="Verdana"/>
                <a:cs typeface="Verdana"/>
                <a:sym typeface="Verdana"/>
              </a:rPr>
              <a:t>This column contains the number of reviews that the app has  received on the play store.</a:t>
            </a:r>
            <a:br>
              <a:rPr lang="en-US" sz="1400" dirty="0">
                <a:solidFill>
                  <a:schemeClr val="lt1"/>
                </a:solidFill>
                <a:latin typeface="Verdana"/>
                <a:ea typeface="Verdana"/>
                <a:cs typeface="Verdana"/>
                <a:sym typeface="Verdana"/>
              </a:rPr>
            </a:br>
            <a:r>
              <a:rPr lang="en-US" sz="1400" b="1" dirty="0">
                <a:solidFill>
                  <a:schemeClr val="dk1"/>
                </a:solidFill>
                <a:latin typeface="Verdana"/>
                <a:ea typeface="Verdana"/>
                <a:cs typeface="Verdana"/>
                <a:sym typeface="Verdana"/>
              </a:rPr>
              <a:t>5.Size :  </a:t>
            </a:r>
            <a:r>
              <a:rPr lang="en-US" sz="1400" dirty="0">
                <a:solidFill>
                  <a:schemeClr val="lt1"/>
                </a:solidFill>
                <a:latin typeface="Verdana"/>
                <a:ea typeface="Verdana"/>
                <a:cs typeface="Verdana"/>
                <a:sym typeface="Verdana"/>
              </a:rPr>
              <a:t>This column contains the amount of memory the app occupies on the device.</a:t>
            </a:r>
            <a:br>
              <a:rPr lang="en-US" sz="1400" dirty="0">
                <a:solidFill>
                  <a:schemeClr val="lt1"/>
                </a:solidFill>
                <a:latin typeface="Verdana"/>
                <a:ea typeface="Verdana"/>
                <a:cs typeface="Verdana"/>
                <a:sym typeface="Verdana"/>
              </a:rPr>
            </a:br>
            <a:r>
              <a:rPr lang="en-US" sz="1400" b="1" dirty="0">
                <a:solidFill>
                  <a:schemeClr val="dk1"/>
                </a:solidFill>
                <a:latin typeface="Verdana"/>
                <a:ea typeface="Verdana"/>
                <a:cs typeface="Verdana"/>
                <a:sym typeface="Verdana"/>
              </a:rPr>
              <a:t>6.Installs :  </a:t>
            </a:r>
            <a:r>
              <a:rPr lang="en-US" sz="1400" dirty="0">
                <a:solidFill>
                  <a:schemeClr val="lt1"/>
                </a:solidFill>
                <a:latin typeface="Verdana"/>
                <a:ea typeface="Verdana"/>
                <a:cs typeface="Verdana"/>
                <a:sym typeface="Verdana"/>
              </a:rPr>
              <a:t>This column contains the number of times that the app has been</a:t>
            </a:r>
            <a:br>
              <a:rPr lang="en-US" sz="1400" dirty="0">
                <a:solidFill>
                  <a:schemeClr val="lt1"/>
                </a:solidFill>
                <a:latin typeface="Verdana"/>
                <a:ea typeface="Verdana"/>
                <a:cs typeface="Verdana"/>
                <a:sym typeface="Verdana"/>
              </a:rPr>
            </a:br>
            <a:r>
              <a:rPr lang="en-US" sz="1400" dirty="0">
                <a:solidFill>
                  <a:schemeClr val="lt1"/>
                </a:solidFill>
                <a:latin typeface="Verdana"/>
                <a:ea typeface="Verdana"/>
                <a:cs typeface="Verdana"/>
                <a:sym typeface="Verdana"/>
              </a:rPr>
              <a:t>downloaded and installed from the play store.</a:t>
            </a:r>
            <a:br>
              <a:rPr lang="en-US" sz="1400" dirty="0">
                <a:solidFill>
                  <a:schemeClr val="lt1"/>
                </a:solidFill>
                <a:latin typeface="Verdana"/>
                <a:ea typeface="Verdana"/>
                <a:cs typeface="Verdana"/>
                <a:sym typeface="Verdana"/>
              </a:rPr>
            </a:br>
            <a:r>
              <a:rPr lang="en-US" sz="1400" b="1" dirty="0">
                <a:solidFill>
                  <a:schemeClr val="dk1"/>
                </a:solidFill>
                <a:latin typeface="Verdana"/>
                <a:ea typeface="Verdana"/>
                <a:cs typeface="Verdana"/>
                <a:sym typeface="Verdana"/>
              </a:rPr>
              <a:t>7.Type :  </a:t>
            </a:r>
            <a:r>
              <a:rPr lang="en-US" sz="1400" dirty="0">
                <a:solidFill>
                  <a:schemeClr val="lt1"/>
                </a:solidFill>
                <a:latin typeface="Verdana"/>
                <a:ea typeface="Verdana"/>
                <a:cs typeface="Verdana"/>
                <a:sym typeface="Verdana"/>
              </a:rPr>
              <a:t>This column contains the information whether the app is free or paid.</a:t>
            </a:r>
            <a:br>
              <a:rPr lang="en-US" sz="1400" dirty="0">
                <a:solidFill>
                  <a:schemeClr val="lt1"/>
                </a:solidFill>
                <a:latin typeface="Verdana"/>
                <a:ea typeface="Verdana"/>
                <a:cs typeface="Verdana"/>
                <a:sym typeface="Verdana"/>
              </a:rPr>
            </a:br>
            <a:r>
              <a:rPr lang="en-US" sz="1400" b="1" dirty="0">
                <a:solidFill>
                  <a:schemeClr val="dk1"/>
                </a:solidFill>
                <a:latin typeface="Verdana"/>
                <a:ea typeface="Verdana"/>
                <a:cs typeface="Verdana"/>
                <a:sym typeface="Verdana"/>
              </a:rPr>
              <a:t>8.Price: </a:t>
            </a:r>
            <a:r>
              <a:rPr lang="en-US" sz="1400" dirty="0">
                <a:solidFill>
                  <a:schemeClr val="lt1"/>
                </a:solidFill>
                <a:latin typeface="Verdana"/>
                <a:ea typeface="Verdana"/>
                <a:cs typeface="Verdana"/>
                <a:sym typeface="Verdana"/>
              </a:rPr>
              <a:t>If the app is a paid app, this column contains the data about its price.</a:t>
            </a:r>
            <a:br>
              <a:rPr lang="en-US" sz="1400" dirty="0">
                <a:solidFill>
                  <a:schemeClr val="lt1"/>
                </a:solidFill>
                <a:latin typeface="Verdana"/>
                <a:ea typeface="Verdana"/>
                <a:cs typeface="Verdana"/>
                <a:sym typeface="Verdana"/>
              </a:rPr>
            </a:br>
            <a:r>
              <a:rPr lang="en-US" sz="1400" b="1" dirty="0">
                <a:solidFill>
                  <a:schemeClr val="dk1"/>
                </a:solidFill>
                <a:latin typeface="Verdana"/>
                <a:ea typeface="Verdana"/>
                <a:cs typeface="Verdana"/>
                <a:sym typeface="Verdana"/>
              </a:rPr>
              <a:t>9.Content Rating: </a:t>
            </a:r>
            <a:r>
              <a:rPr lang="en-US" sz="1400" dirty="0">
                <a:solidFill>
                  <a:schemeClr val="lt1"/>
                </a:solidFill>
                <a:latin typeface="Verdana"/>
                <a:ea typeface="Verdana"/>
                <a:cs typeface="Verdana"/>
                <a:sym typeface="Verdana"/>
              </a:rPr>
              <a:t>This column contains the maturity rating of the app i.e. the</a:t>
            </a:r>
            <a:br>
              <a:rPr lang="en-US" sz="1400" dirty="0">
                <a:solidFill>
                  <a:schemeClr val="lt1"/>
                </a:solidFill>
                <a:latin typeface="Verdana"/>
                <a:ea typeface="Verdana"/>
                <a:cs typeface="Verdana"/>
                <a:sym typeface="Verdana"/>
              </a:rPr>
            </a:br>
            <a:r>
              <a:rPr lang="en-US" sz="1400" dirty="0">
                <a:solidFill>
                  <a:schemeClr val="lt1"/>
                </a:solidFill>
                <a:latin typeface="Verdana"/>
                <a:ea typeface="Verdana"/>
                <a:cs typeface="Verdana"/>
                <a:sym typeface="Verdana"/>
              </a:rPr>
              <a:t>age group of the audience for which it is suitable.</a:t>
            </a:r>
            <a:br>
              <a:rPr lang="en-US" sz="1400" dirty="0">
                <a:solidFill>
                  <a:schemeClr val="lt1"/>
                </a:solidFill>
                <a:latin typeface="Verdana"/>
                <a:ea typeface="Verdana"/>
                <a:cs typeface="Verdana"/>
                <a:sym typeface="Verdana"/>
              </a:rPr>
            </a:br>
            <a:r>
              <a:rPr lang="en-US" sz="1400" b="1" dirty="0">
                <a:solidFill>
                  <a:schemeClr val="dk1"/>
                </a:solidFill>
                <a:latin typeface="Verdana"/>
                <a:ea typeface="Verdana"/>
                <a:cs typeface="Verdana"/>
                <a:sym typeface="Verdana"/>
              </a:rPr>
              <a:t>10.Genres: </a:t>
            </a:r>
            <a:r>
              <a:rPr lang="en-US" sz="1400" dirty="0">
                <a:solidFill>
                  <a:srgbClr val="124F5C"/>
                </a:solidFill>
                <a:latin typeface="Verdana"/>
                <a:ea typeface="Verdana"/>
                <a:cs typeface="Verdana"/>
                <a:sym typeface="Verdana"/>
              </a:rPr>
              <a:t>This column contains the data about to which genre the app  belongs. Genres can </a:t>
            </a:r>
            <a:br>
              <a:rPr lang="en-US" sz="1400" dirty="0">
                <a:solidFill>
                  <a:srgbClr val="124F5C"/>
                </a:solidFill>
                <a:latin typeface="Verdana"/>
                <a:ea typeface="Verdana"/>
                <a:cs typeface="Verdana"/>
                <a:sym typeface="Verdana"/>
              </a:rPr>
            </a:br>
            <a:r>
              <a:rPr lang="en-US" sz="1400" dirty="0">
                <a:solidFill>
                  <a:srgbClr val="124F5C"/>
                </a:solidFill>
                <a:latin typeface="Verdana"/>
                <a:ea typeface="Verdana"/>
                <a:cs typeface="Verdana"/>
                <a:sym typeface="Verdana"/>
              </a:rPr>
              <a:t>be considered as a further division of the group of Category. </a:t>
            </a:r>
            <a:r>
              <a:rPr lang="en-US" sz="1400" dirty="0">
                <a:solidFill>
                  <a:srgbClr val="CC0000"/>
                </a:solidFill>
                <a:latin typeface="Verdana"/>
                <a:ea typeface="Verdana"/>
                <a:cs typeface="Verdana"/>
                <a:sym typeface="Verdana"/>
              </a:rPr>
              <a:t> </a:t>
            </a:r>
            <a:br>
              <a:rPr lang="en-US" sz="1400" dirty="0">
                <a:solidFill>
                  <a:srgbClr val="CC0000"/>
                </a:solidFill>
                <a:latin typeface="Verdana"/>
                <a:ea typeface="Verdana"/>
                <a:cs typeface="Verdana"/>
                <a:sym typeface="Verdana"/>
              </a:rPr>
            </a:br>
            <a:r>
              <a:rPr lang="en-US" sz="1400" b="1" dirty="0">
                <a:solidFill>
                  <a:schemeClr val="dk1"/>
                </a:solidFill>
                <a:latin typeface="Verdana"/>
                <a:ea typeface="Verdana"/>
                <a:cs typeface="Verdana"/>
                <a:sym typeface="Verdana"/>
              </a:rPr>
              <a:t>11.Last Updated: </a:t>
            </a:r>
            <a:r>
              <a:rPr lang="en-US" sz="1400" dirty="0">
                <a:solidFill>
                  <a:srgbClr val="124F5C"/>
                </a:solidFill>
                <a:latin typeface="Verdana"/>
                <a:ea typeface="Verdana"/>
                <a:cs typeface="Verdana"/>
                <a:sym typeface="Verdana"/>
              </a:rPr>
              <a:t>Contains the date on which the latest update of the app was  released.</a:t>
            </a:r>
            <a:br>
              <a:rPr lang="en-US" sz="1400" dirty="0">
                <a:solidFill>
                  <a:srgbClr val="124F5C"/>
                </a:solidFill>
                <a:latin typeface="Verdana"/>
                <a:ea typeface="Verdana"/>
                <a:cs typeface="Verdana"/>
                <a:sym typeface="Verdana"/>
              </a:rPr>
            </a:br>
            <a:r>
              <a:rPr lang="en-US" sz="1400" b="1" dirty="0">
                <a:solidFill>
                  <a:schemeClr val="dk1"/>
                </a:solidFill>
                <a:latin typeface="Verdana"/>
                <a:ea typeface="Verdana"/>
                <a:cs typeface="Verdana"/>
                <a:sym typeface="Verdana"/>
              </a:rPr>
              <a:t>12.Current Version: </a:t>
            </a:r>
            <a:r>
              <a:rPr lang="en-US" sz="1400" dirty="0">
                <a:solidFill>
                  <a:srgbClr val="124F5C"/>
                </a:solidFill>
                <a:latin typeface="Verdana"/>
                <a:ea typeface="Verdana"/>
                <a:cs typeface="Verdana"/>
                <a:sym typeface="Verdana"/>
              </a:rPr>
              <a:t>Contains information on the current version of the app  available on the play store.</a:t>
            </a:r>
            <a:br>
              <a:rPr lang="en-US" sz="1400" dirty="0">
                <a:latin typeface="Verdana"/>
                <a:ea typeface="Verdana"/>
                <a:cs typeface="Verdana"/>
                <a:sym typeface="Verdana"/>
              </a:rPr>
            </a:br>
            <a:r>
              <a:rPr lang="en-US" sz="1400" b="1" dirty="0">
                <a:solidFill>
                  <a:schemeClr val="dk1"/>
                </a:solidFill>
                <a:latin typeface="Verdana"/>
                <a:ea typeface="Verdana"/>
                <a:cs typeface="Verdana"/>
                <a:sym typeface="Verdana"/>
              </a:rPr>
              <a:t>13.Android Version: </a:t>
            </a:r>
            <a:r>
              <a:rPr lang="en-US" sz="1400" dirty="0">
                <a:solidFill>
                  <a:srgbClr val="124F5C"/>
                </a:solidFill>
                <a:latin typeface="Verdana"/>
                <a:ea typeface="Verdana"/>
                <a:cs typeface="Verdana"/>
                <a:sym typeface="Verdana"/>
              </a:rPr>
              <a:t>Contains information about the android versions on which  the app is supported.</a:t>
            </a:r>
            <a:br>
              <a:rPr lang="en-US" sz="1400" dirty="0">
                <a:latin typeface="Verdana"/>
                <a:ea typeface="Verdana"/>
                <a:cs typeface="Verdana"/>
                <a:sym typeface="Verdana"/>
              </a:rPr>
            </a:br>
            <a:endParaRPr sz="1400" dirty="0">
              <a:latin typeface="Verdana"/>
              <a:ea typeface="Verdana"/>
              <a:cs typeface="Verdana"/>
              <a:sym typeface="Verdana"/>
            </a:endParaRPr>
          </a:p>
        </p:txBody>
      </p:sp>
      <p:sp>
        <p:nvSpPr>
          <p:cNvPr id="843" name="Google Shape;843;p272"/>
          <p:cNvSpPr txBox="1"/>
          <p:nvPr/>
        </p:nvSpPr>
        <p:spPr>
          <a:xfrm>
            <a:off x="157053" y="202419"/>
            <a:ext cx="5622513"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i="0" u="none" strike="noStrike" cap="none">
                <a:solidFill>
                  <a:srgbClr val="292929"/>
                </a:solidFill>
              </a:rPr>
              <a:t>Attributes in Google Play store Data</a:t>
            </a:r>
            <a:endParaRPr sz="2400" i="0" u="none" strike="noStrike" cap="none">
              <a:solidFill>
                <a:srgbClr val="292929"/>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273"/>
          <p:cNvSpPr txBox="1">
            <a:spLocks noGrp="1"/>
          </p:cNvSpPr>
          <p:nvPr>
            <p:ph type="title"/>
          </p:nvPr>
        </p:nvSpPr>
        <p:spPr>
          <a:xfrm>
            <a:off x="195445" y="238403"/>
            <a:ext cx="4725414" cy="3949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1400"/>
              <a:buNone/>
            </a:pPr>
            <a:r>
              <a:rPr lang="en-US" sz="2400" b="1">
                <a:solidFill>
                  <a:srgbClr val="292929"/>
                </a:solidFill>
              </a:rPr>
              <a:t>Attributes in User reviews</a:t>
            </a:r>
            <a:endParaRPr>
              <a:solidFill>
                <a:srgbClr val="292929"/>
              </a:solidFill>
            </a:endParaRPr>
          </a:p>
        </p:txBody>
      </p:sp>
      <p:sp>
        <p:nvSpPr>
          <p:cNvPr id="850" name="Google Shape;850;p273"/>
          <p:cNvSpPr txBox="1"/>
          <p:nvPr/>
        </p:nvSpPr>
        <p:spPr>
          <a:xfrm>
            <a:off x="195445" y="814406"/>
            <a:ext cx="5265555" cy="2136627"/>
          </a:xfrm>
          <a:prstGeom prst="rect">
            <a:avLst/>
          </a:prstGeom>
          <a:noFill/>
          <a:ln w="12700" cap="flat" cmpd="sng">
            <a:solidFill>
              <a:srgbClr val="CC0000"/>
            </a:solidFill>
            <a:prstDash val="solid"/>
            <a:round/>
            <a:headEnd type="none" w="sm" len="sm"/>
            <a:tailEnd type="none" w="sm" len="sm"/>
          </a:ln>
        </p:spPr>
        <p:txBody>
          <a:bodyPr spcFirstLastPara="1" wrap="square" lIns="0" tIns="1900" rIns="0" bIns="0" anchor="t" anchorCtr="0">
            <a:spAutoFit/>
          </a:bodyPr>
          <a:lstStyle/>
          <a:p>
            <a:pPr marL="0" marR="0" lvl="0" indent="0" algn="l" rtl="0">
              <a:lnSpc>
                <a:spcPct val="100000"/>
              </a:lnSpc>
              <a:spcBef>
                <a:spcPts val="0"/>
              </a:spcBef>
              <a:spcAft>
                <a:spcPts val="0"/>
              </a:spcAft>
              <a:buClr>
                <a:srgbClr val="000000"/>
              </a:buClr>
              <a:buSzPts val="2250"/>
              <a:buFont typeface="Arial"/>
              <a:buNone/>
            </a:pPr>
            <a:endParaRPr sz="2250" b="0" i="0" u="none" strike="noStrike" cap="none">
              <a:solidFill>
                <a:srgbClr val="000000"/>
              </a:solidFill>
              <a:latin typeface="Times New Roman"/>
              <a:ea typeface="Times New Roman"/>
              <a:cs typeface="Times New Roman"/>
              <a:sym typeface="Times New Roman"/>
            </a:endParaRPr>
          </a:p>
          <a:p>
            <a:pPr marL="432434" marR="0" lvl="0" indent="-227329" algn="l" rtl="0">
              <a:lnSpc>
                <a:spcPct val="100000"/>
              </a:lnSpc>
              <a:spcBef>
                <a:spcPts val="0"/>
              </a:spcBef>
              <a:spcAft>
                <a:spcPts val="0"/>
              </a:spcAft>
              <a:buClr>
                <a:srgbClr val="000000"/>
              </a:buClr>
              <a:buSzPts val="1600"/>
              <a:buFont typeface="Arial"/>
              <a:buAutoNum type="arabicPeriod"/>
            </a:pPr>
            <a:r>
              <a:rPr lang="en-US" sz="1600" b="1" i="0" u="none" strike="noStrike" cap="none">
                <a:solidFill>
                  <a:srgbClr val="124F5C"/>
                </a:solidFill>
                <a:latin typeface="Arial"/>
                <a:ea typeface="Arial"/>
                <a:cs typeface="Arial"/>
                <a:sym typeface="Arial"/>
              </a:rPr>
              <a:t>App- </a:t>
            </a:r>
            <a:r>
              <a:rPr lang="en-US" sz="1600" b="0" i="0" u="none" strike="noStrike" cap="none">
                <a:solidFill>
                  <a:srgbClr val="124F5C"/>
                </a:solidFill>
                <a:latin typeface="Arial"/>
                <a:ea typeface="Arial"/>
                <a:cs typeface="Arial"/>
                <a:sym typeface="Arial"/>
              </a:rPr>
              <a:t>Application name</a:t>
            </a:r>
            <a:endParaRPr sz="1600" b="0" i="0" u="none" strike="noStrike" cap="none">
              <a:solidFill>
                <a:srgbClr val="000000"/>
              </a:solidFill>
              <a:latin typeface="Arial"/>
              <a:ea typeface="Arial"/>
              <a:cs typeface="Arial"/>
              <a:sym typeface="Arial"/>
            </a:endParaRPr>
          </a:p>
          <a:p>
            <a:pPr marL="432434" marR="0" lvl="0" indent="-227329" algn="l" rtl="0">
              <a:lnSpc>
                <a:spcPct val="100000"/>
              </a:lnSpc>
              <a:spcBef>
                <a:spcPts val="960"/>
              </a:spcBef>
              <a:spcAft>
                <a:spcPts val="0"/>
              </a:spcAft>
              <a:buClr>
                <a:srgbClr val="000000"/>
              </a:buClr>
              <a:buSzPts val="1600"/>
              <a:buFont typeface="Arial"/>
              <a:buAutoNum type="arabicPeriod"/>
            </a:pPr>
            <a:r>
              <a:rPr lang="en-US" sz="1600" b="1" i="0" u="none" strike="noStrike" cap="none">
                <a:solidFill>
                  <a:srgbClr val="124F5C"/>
                </a:solidFill>
                <a:latin typeface="Arial"/>
                <a:ea typeface="Arial"/>
                <a:cs typeface="Arial"/>
                <a:sym typeface="Arial"/>
              </a:rPr>
              <a:t>Translated Review- </a:t>
            </a:r>
            <a:r>
              <a:rPr lang="en-US" sz="1600" b="0" i="0" u="none" strike="noStrike" cap="none">
                <a:solidFill>
                  <a:srgbClr val="124F5C"/>
                </a:solidFill>
                <a:latin typeface="Arial"/>
                <a:ea typeface="Arial"/>
                <a:cs typeface="Arial"/>
                <a:sym typeface="Arial"/>
              </a:rPr>
              <a:t>User review</a:t>
            </a:r>
            <a:endParaRPr sz="1600" b="0" i="0" u="none" strike="noStrike" cap="none">
              <a:solidFill>
                <a:srgbClr val="000000"/>
              </a:solidFill>
              <a:latin typeface="Arial"/>
              <a:ea typeface="Arial"/>
              <a:cs typeface="Arial"/>
              <a:sym typeface="Arial"/>
            </a:endParaRPr>
          </a:p>
          <a:p>
            <a:pPr marL="432434" marR="0" lvl="0" indent="-227329" algn="l" rtl="0">
              <a:lnSpc>
                <a:spcPct val="100000"/>
              </a:lnSpc>
              <a:spcBef>
                <a:spcPts val="960"/>
              </a:spcBef>
              <a:spcAft>
                <a:spcPts val="0"/>
              </a:spcAft>
              <a:buClr>
                <a:srgbClr val="000000"/>
              </a:buClr>
              <a:buSzPts val="1600"/>
              <a:buFont typeface="Arial"/>
              <a:buAutoNum type="arabicPeriod"/>
            </a:pPr>
            <a:r>
              <a:rPr lang="en-US" sz="1600" b="1" i="0" u="none" strike="noStrike" cap="none">
                <a:solidFill>
                  <a:srgbClr val="124F5C"/>
                </a:solidFill>
                <a:latin typeface="Arial"/>
                <a:ea typeface="Arial"/>
                <a:cs typeface="Arial"/>
                <a:sym typeface="Arial"/>
              </a:rPr>
              <a:t>Sentiment- </a:t>
            </a:r>
            <a:r>
              <a:rPr lang="en-US" sz="1600" b="0" i="0" u="none" strike="noStrike" cap="none">
                <a:solidFill>
                  <a:srgbClr val="124F5C"/>
                </a:solidFill>
                <a:latin typeface="Arial"/>
                <a:ea typeface="Arial"/>
                <a:cs typeface="Arial"/>
                <a:sym typeface="Arial"/>
              </a:rPr>
              <a:t>Positive/Negative/Neutral</a:t>
            </a:r>
            <a:endParaRPr sz="1600" b="0" i="0" u="none" strike="noStrike" cap="none">
              <a:solidFill>
                <a:srgbClr val="000000"/>
              </a:solidFill>
              <a:latin typeface="Arial"/>
              <a:ea typeface="Arial"/>
              <a:cs typeface="Arial"/>
              <a:sym typeface="Arial"/>
            </a:endParaRPr>
          </a:p>
          <a:p>
            <a:pPr marL="432434" marR="0" lvl="0" indent="-227329" algn="l" rtl="0">
              <a:lnSpc>
                <a:spcPct val="100000"/>
              </a:lnSpc>
              <a:spcBef>
                <a:spcPts val="960"/>
              </a:spcBef>
              <a:spcAft>
                <a:spcPts val="0"/>
              </a:spcAft>
              <a:buClr>
                <a:srgbClr val="000000"/>
              </a:buClr>
              <a:buSzPts val="1600"/>
              <a:buFont typeface="Arial"/>
              <a:buAutoNum type="arabicPeriod"/>
            </a:pPr>
            <a:r>
              <a:rPr lang="en-US" sz="1600" b="1" i="0" u="none" strike="noStrike" cap="none">
                <a:solidFill>
                  <a:srgbClr val="124F5C"/>
                </a:solidFill>
                <a:latin typeface="Arial"/>
                <a:ea typeface="Arial"/>
                <a:cs typeface="Arial"/>
                <a:sym typeface="Arial"/>
              </a:rPr>
              <a:t>Sentiment Polarity- </a:t>
            </a:r>
            <a:r>
              <a:rPr lang="en-US" sz="1600" b="0" i="0" u="none" strike="noStrike" cap="none">
                <a:solidFill>
                  <a:srgbClr val="124F5C"/>
                </a:solidFill>
                <a:latin typeface="Arial"/>
                <a:ea typeface="Arial"/>
                <a:cs typeface="Arial"/>
                <a:sym typeface="Arial"/>
              </a:rPr>
              <a:t>Sentiment polarity score</a:t>
            </a:r>
            <a:endParaRPr sz="1600" b="0" i="0" u="none" strike="noStrike" cap="none">
              <a:solidFill>
                <a:srgbClr val="000000"/>
              </a:solidFill>
              <a:latin typeface="Arial"/>
              <a:ea typeface="Arial"/>
              <a:cs typeface="Arial"/>
              <a:sym typeface="Arial"/>
            </a:endParaRPr>
          </a:p>
          <a:p>
            <a:pPr marL="432434" marR="0" lvl="0" indent="-227329" algn="l" rtl="0">
              <a:lnSpc>
                <a:spcPct val="100000"/>
              </a:lnSpc>
              <a:spcBef>
                <a:spcPts val="965"/>
              </a:spcBef>
              <a:spcAft>
                <a:spcPts val="0"/>
              </a:spcAft>
              <a:buClr>
                <a:srgbClr val="000000"/>
              </a:buClr>
              <a:buSzPts val="1600"/>
              <a:buFont typeface="Arial"/>
              <a:buAutoNum type="arabicPeriod"/>
            </a:pPr>
            <a:r>
              <a:rPr lang="en-US" sz="1600" b="1" i="0" u="none" strike="noStrike" cap="none">
                <a:solidFill>
                  <a:srgbClr val="124F5C"/>
                </a:solidFill>
                <a:latin typeface="Arial"/>
                <a:ea typeface="Arial"/>
                <a:cs typeface="Arial"/>
                <a:sym typeface="Arial"/>
              </a:rPr>
              <a:t>Sentiment Subjectivity- </a:t>
            </a:r>
            <a:r>
              <a:rPr lang="en-US" sz="1600" b="0" i="0" u="none" strike="noStrike" cap="none">
                <a:solidFill>
                  <a:srgbClr val="124F5C"/>
                </a:solidFill>
                <a:latin typeface="Arial"/>
                <a:ea typeface="Arial"/>
                <a:cs typeface="Arial"/>
                <a:sym typeface="Arial"/>
              </a:rPr>
              <a:t>Sentiment subjectivity score</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274"/>
          <p:cNvSpPr txBox="1">
            <a:spLocks noGrp="1"/>
          </p:cNvSpPr>
          <p:nvPr>
            <p:ph type="title"/>
          </p:nvPr>
        </p:nvSpPr>
        <p:spPr>
          <a:xfrm>
            <a:off x="443952" y="217096"/>
            <a:ext cx="4010700" cy="3949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1400"/>
              <a:buNone/>
            </a:pPr>
            <a:r>
              <a:rPr lang="en-US" sz="2400" b="1" dirty="0">
                <a:solidFill>
                  <a:srgbClr val="292929"/>
                </a:solidFill>
                <a:latin typeface="+mj-lt"/>
                <a:ea typeface="Old Standard TT"/>
                <a:cs typeface="Old Standard TT"/>
                <a:sym typeface="Old Standard TT"/>
              </a:rPr>
              <a:t>OVERVIEW OF ANALYSIS</a:t>
            </a:r>
            <a:endParaRPr dirty="0">
              <a:solidFill>
                <a:srgbClr val="292929"/>
              </a:solidFill>
              <a:latin typeface="+mj-lt"/>
            </a:endParaRPr>
          </a:p>
        </p:txBody>
      </p:sp>
      <p:sp>
        <p:nvSpPr>
          <p:cNvPr id="861" name="Google Shape;861;p274"/>
          <p:cNvSpPr/>
          <p:nvPr/>
        </p:nvSpPr>
        <p:spPr>
          <a:xfrm>
            <a:off x="5632703" y="1190244"/>
            <a:ext cx="3305810" cy="669290"/>
          </a:xfrm>
          <a:custGeom>
            <a:avLst/>
            <a:gdLst/>
            <a:ahLst/>
            <a:cxnLst/>
            <a:rect l="l" t="t" r="r" b="b"/>
            <a:pathLst>
              <a:path w="3305809" h="669289" extrusionOk="0">
                <a:moveTo>
                  <a:pt x="2971038" y="0"/>
                </a:moveTo>
                <a:lnTo>
                  <a:pt x="0" y="0"/>
                </a:lnTo>
                <a:lnTo>
                  <a:pt x="334518" y="334517"/>
                </a:lnTo>
                <a:lnTo>
                  <a:pt x="0" y="669035"/>
                </a:lnTo>
                <a:lnTo>
                  <a:pt x="2971038" y="669035"/>
                </a:lnTo>
                <a:lnTo>
                  <a:pt x="3305555" y="334517"/>
                </a:lnTo>
                <a:lnTo>
                  <a:pt x="2971038" y="0"/>
                </a:lnTo>
                <a:close/>
              </a:path>
            </a:pathLst>
          </a:custGeom>
          <a:solidFill>
            <a:srgbClr val="00695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274"/>
          <p:cNvSpPr txBox="1"/>
          <p:nvPr/>
        </p:nvSpPr>
        <p:spPr>
          <a:xfrm>
            <a:off x="6277102" y="1368374"/>
            <a:ext cx="201676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Arial"/>
                <a:ea typeface="Arial"/>
                <a:cs typeface="Arial"/>
                <a:sym typeface="Arial"/>
              </a:rPr>
              <a:t>Predictive Modeling</a:t>
            </a:r>
            <a:endParaRPr sz="1800" b="0" i="0" u="none" strike="noStrike" cap="none">
              <a:solidFill>
                <a:srgbClr val="000000"/>
              </a:solidFill>
              <a:latin typeface="Arial"/>
              <a:ea typeface="Arial"/>
              <a:cs typeface="Arial"/>
              <a:sym typeface="Arial"/>
            </a:endParaRPr>
          </a:p>
        </p:txBody>
      </p:sp>
      <p:sp>
        <p:nvSpPr>
          <p:cNvPr id="863" name="Google Shape;863;p274"/>
          <p:cNvSpPr txBox="1"/>
          <p:nvPr/>
        </p:nvSpPr>
        <p:spPr>
          <a:xfrm>
            <a:off x="6308597" y="2720086"/>
            <a:ext cx="1905000" cy="1603375"/>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Formulate a  statistical model to  forecast an  outcome using  relevant predictors</a:t>
            </a:r>
            <a:endParaRPr sz="1800" b="0" i="0" u="none" strike="noStrike" cap="none">
              <a:solidFill>
                <a:srgbClr val="000000"/>
              </a:solidFill>
              <a:latin typeface="Arial"/>
              <a:ea typeface="Arial"/>
              <a:cs typeface="Arial"/>
              <a:sym typeface="Arial"/>
            </a:endParaRPr>
          </a:p>
        </p:txBody>
      </p:sp>
      <p:sp>
        <p:nvSpPr>
          <p:cNvPr id="864" name="Google Shape;864;p274"/>
          <p:cNvSpPr/>
          <p:nvPr/>
        </p:nvSpPr>
        <p:spPr>
          <a:xfrm>
            <a:off x="0" y="1190244"/>
            <a:ext cx="3546475" cy="669290"/>
          </a:xfrm>
          <a:custGeom>
            <a:avLst/>
            <a:gdLst/>
            <a:ahLst/>
            <a:cxnLst/>
            <a:rect l="l" t="t" r="r" b="b"/>
            <a:pathLst>
              <a:path w="3546475" h="669289" extrusionOk="0">
                <a:moveTo>
                  <a:pt x="3211830" y="0"/>
                </a:moveTo>
                <a:lnTo>
                  <a:pt x="0" y="0"/>
                </a:lnTo>
                <a:lnTo>
                  <a:pt x="0" y="669035"/>
                </a:lnTo>
                <a:lnTo>
                  <a:pt x="3211830" y="669035"/>
                </a:lnTo>
                <a:lnTo>
                  <a:pt x="3546348" y="334517"/>
                </a:lnTo>
                <a:lnTo>
                  <a:pt x="3211830" y="0"/>
                </a:lnTo>
                <a:close/>
              </a:path>
            </a:pathLst>
          </a:custGeom>
          <a:solidFill>
            <a:srgbClr val="359E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274"/>
          <p:cNvSpPr txBox="1"/>
          <p:nvPr/>
        </p:nvSpPr>
        <p:spPr>
          <a:xfrm>
            <a:off x="955649" y="1368933"/>
            <a:ext cx="14700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FFFFFF"/>
                </a:solidFill>
                <a:latin typeface="Arial"/>
                <a:ea typeface="Arial"/>
                <a:cs typeface="Arial"/>
                <a:sym typeface="Arial"/>
              </a:rPr>
              <a:t>Data Cleaning</a:t>
            </a:r>
            <a:endParaRPr sz="1800" b="0" i="0" u="none" strike="noStrike" cap="none" dirty="0">
              <a:solidFill>
                <a:srgbClr val="000000"/>
              </a:solidFill>
              <a:latin typeface="Arial"/>
              <a:ea typeface="Arial"/>
              <a:cs typeface="Arial"/>
              <a:sym typeface="Arial"/>
            </a:endParaRPr>
          </a:p>
        </p:txBody>
      </p:sp>
      <p:sp>
        <p:nvSpPr>
          <p:cNvPr id="866" name="Google Shape;866;p274"/>
          <p:cNvSpPr txBox="1"/>
          <p:nvPr/>
        </p:nvSpPr>
        <p:spPr>
          <a:xfrm>
            <a:off x="734059" y="2685750"/>
            <a:ext cx="2065655" cy="1288415"/>
          </a:xfrm>
          <a:prstGeom prst="rect">
            <a:avLst/>
          </a:prstGeom>
          <a:noFill/>
          <a:ln>
            <a:noFill/>
          </a:ln>
        </p:spPr>
        <p:txBody>
          <a:bodyPr spcFirstLastPara="1" wrap="square" lIns="0" tIns="13325" rIns="0" bIns="0" anchor="t" anchorCtr="0">
            <a:spAutoFit/>
          </a:bodyPr>
          <a:lstStyle/>
          <a:p>
            <a:pPr marL="12700" marR="5080" lvl="0" indent="0" algn="l" rtl="0">
              <a:lnSpc>
                <a:spcPct val="114999"/>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Understand the  structure of the  dataset and clean  data before analysis</a:t>
            </a:r>
            <a:endParaRPr sz="1800" b="0" i="0" u="none" strike="noStrike" cap="none" dirty="0">
              <a:solidFill>
                <a:srgbClr val="000000"/>
              </a:solidFill>
              <a:latin typeface="Arial"/>
              <a:ea typeface="Arial"/>
              <a:cs typeface="Arial"/>
              <a:sym typeface="Arial"/>
            </a:endParaRPr>
          </a:p>
        </p:txBody>
      </p:sp>
      <p:sp>
        <p:nvSpPr>
          <p:cNvPr id="867" name="Google Shape;867;p274"/>
          <p:cNvSpPr/>
          <p:nvPr/>
        </p:nvSpPr>
        <p:spPr>
          <a:xfrm>
            <a:off x="2944367" y="1190244"/>
            <a:ext cx="3305810" cy="669290"/>
          </a:xfrm>
          <a:custGeom>
            <a:avLst/>
            <a:gdLst/>
            <a:ahLst/>
            <a:cxnLst/>
            <a:rect l="l" t="t" r="r" b="b"/>
            <a:pathLst>
              <a:path w="3305810" h="669289" extrusionOk="0">
                <a:moveTo>
                  <a:pt x="2971037" y="0"/>
                </a:moveTo>
                <a:lnTo>
                  <a:pt x="0" y="0"/>
                </a:lnTo>
                <a:lnTo>
                  <a:pt x="334518" y="334517"/>
                </a:lnTo>
                <a:lnTo>
                  <a:pt x="0" y="669035"/>
                </a:lnTo>
                <a:lnTo>
                  <a:pt x="2971037" y="669035"/>
                </a:lnTo>
                <a:lnTo>
                  <a:pt x="3305555" y="334517"/>
                </a:lnTo>
                <a:lnTo>
                  <a:pt x="2971037" y="0"/>
                </a:lnTo>
                <a:close/>
              </a:path>
            </a:pathLst>
          </a:custGeom>
          <a:solidFill>
            <a:srgbClr val="1C81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274"/>
          <p:cNvSpPr txBox="1"/>
          <p:nvPr/>
        </p:nvSpPr>
        <p:spPr>
          <a:xfrm>
            <a:off x="3742690" y="1368374"/>
            <a:ext cx="1710689"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Arial"/>
                <a:ea typeface="Arial"/>
                <a:cs typeface="Arial"/>
                <a:sym typeface="Arial"/>
              </a:rPr>
              <a:t>Data Exploration</a:t>
            </a:r>
            <a:endParaRPr sz="1800" b="0" i="0" u="none" strike="noStrike" cap="none">
              <a:solidFill>
                <a:srgbClr val="000000"/>
              </a:solidFill>
              <a:latin typeface="Arial"/>
              <a:ea typeface="Arial"/>
              <a:cs typeface="Arial"/>
              <a:sym typeface="Arial"/>
            </a:endParaRPr>
          </a:p>
        </p:txBody>
      </p:sp>
      <p:sp>
        <p:nvSpPr>
          <p:cNvPr id="869" name="Google Shape;869;p274"/>
          <p:cNvSpPr txBox="1"/>
          <p:nvPr/>
        </p:nvSpPr>
        <p:spPr>
          <a:xfrm>
            <a:off x="3626358" y="2659231"/>
            <a:ext cx="1993900" cy="1918970"/>
          </a:xfrm>
          <a:prstGeom prst="rect">
            <a:avLst/>
          </a:prstGeom>
          <a:noFill/>
          <a:ln>
            <a:noFill/>
          </a:ln>
        </p:spPr>
        <p:txBody>
          <a:bodyPr spcFirstLastPara="1" wrap="square" lIns="0" tIns="12050" rIns="0" bIns="0" anchor="t" anchorCtr="0">
            <a:spAutoFit/>
          </a:bodyPr>
          <a:lstStyle/>
          <a:p>
            <a:pPr marL="12700" marR="5080" lvl="0" indent="0" algn="l" rtl="0">
              <a:lnSpc>
                <a:spcPct val="114999"/>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Uncover initial  patterns,  characteristics, and  points of interest  using visual  exploration</a:t>
            </a:r>
            <a:endParaRPr sz="1800" b="0" i="0" u="none" strike="noStrike" cap="none">
              <a:solidFill>
                <a:srgbClr val="000000"/>
              </a:solidFill>
              <a:latin typeface="Arial"/>
              <a:ea typeface="Arial"/>
              <a:cs typeface="Arial"/>
              <a:sym typeface="Arial"/>
            </a:endParaRPr>
          </a:p>
        </p:txBody>
      </p:sp>
      <p:sp>
        <p:nvSpPr>
          <p:cNvPr id="870" name="Google Shape;870;p274"/>
          <p:cNvSpPr/>
          <p:nvPr/>
        </p:nvSpPr>
        <p:spPr>
          <a:xfrm>
            <a:off x="4454652" y="1927860"/>
            <a:ext cx="617220" cy="61569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274"/>
          <p:cNvSpPr/>
          <p:nvPr/>
        </p:nvSpPr>
        <p:spPr>
          <a:xfrm>
            <a:off x="7083552" y="1941576"/>
            <a:ext cx="527303" cy="52578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274"/>
          <p:cNvSpPr/>
          <p:nvPr/>
        </p:nvSpPr>
        <p:spPr>
          <a:xfrm>
            <a:off x="1232916" y="1941576"/>
            <a:ext cx="617220" cy="61569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resentation">
  <a:themeElements>
    <a:clrScheme name="Presentation 1">
      <a:dk1>
        <a:srgbClr val="CC0000"/>
      </a:dk1>
      <a:lt1>
        <a:srgbClr val="134F5C"/>
      </a:lt1>
      <a:dk2>
        <a:srgbClr val="FFF1F1"/>
      </a:dk2>
      <a:lt2>
        <a:srgbClr val="F5FDFF"/>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CC0000"/>
      </a:dk1>
      <a:lt1>
        <a:srgbClr val="134F5C"/>
      </a:lt1>
      <a:dk2>
        <a:srgbClr val="FFF1F1"/>
      </a:dk2>
      <a:lt2>
        <a:srgbClr val="F5FDFF"/>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1681</Words>
  <Application>Microsoft Office PowerPoint</Application>
  <PresentationFormat>On-screen Show (16:9)</PresentationFormat>
  <Paragraphs>152</Paragraphs>
  <Slides>27</Slides>
  <Notes>22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27</vt:i4>
      </vt:variant>
    </vt:vector>
  </HeadingPairs>
  <TitlesOfParts>
    <vt:vector size="41" baseType="lpstr">
      <vt:lpstr>Arial</vt:lpstr>
      <vt:lpstr>Bodoni MT Black</vt:lpstr>
      <vt:lpstr>Calibri</vt:lpstr>
      <vt:lpstr>Calibri Light</vt:lpstr>
      <vt:lpstr>Courier New</vt:lpstr>
      <vt:lpstr>Montserrat</vt:lpstr>
      <vt:lpstr>Noto Sans Symbols</vt:lpstr>
      <vt:lpstr>Old Standard TT</vt:lpstr>
      <vt:lpstr>Roboto</vt:lpstr>
      <vt:lpstr>Times New Roman</vt:lpstr>
      <vt:lpstr>Verdana</vt:lpstr>
      <vt:lpstr>Wingdings</vt:lpstr>
      <vt:lpstr>Presentation</vt:lpstr>
      <vt:lpstr>Presentation</vt:lpstr>
      <vt:lpstr>PowerPoint Presentation</vt:lpstr>
      <vt:lpstr>WHY ANALYZE THE GOOGLE PLAY  STORE?</vt:lpstr>
      <vt:lpstr>PowerPoint Presentation</vt:lpstr>
      <vt:lpstr>PowerPoint Presentation</vt:lpstr>
      <vt:lpstr>PowerPoint Presentation</vt:lpstr>
      <vt:lpstr>Dataset Preparation</vt:lpstr>
      <vt:lpstr>1.App :  This column Contains the name of the app for each observation. 2.Category :  This column Contains Category to which the app belongs. 3.Rating :   This column contains the average rating for the app.  4.Reviews :  This column contains the number of reviews that the app has  received on the play store. 5.Size :  This column contains the amount of memory the app occupies on the device. 6.Installs :  This column contains the number of times that the app has been downloaded and installed from the play store. 7.Type :  This column contains the information whether the app is free or paid. 8.Price: If the app is a paid app, this column contains the data about its price. 9.Content Rating: This column contains the maturity rating of the app i.e. the age group of the audience for which it is suitable. 10.Genres: This column contains the data about to which genre the app  belongs. Genres can  be considered as a further division of the group of Category.   11.Last Updated: Contains the date on which the latest update of the app was  released. 12.Current Version: Contains information on the current version of the app  available on the play store. 13.Android Version: Contains information about the android versions on which  the app is supported. </vt:lpstr>
      <vt:lpstr>Attributes in User reviews</vt:lpstr>
      <vt:lpstr>OVERVIEW OF ANALYSIS</vt:lpstr>
      <vt:lpstr>PowerPoint Presentation</vt:lpstr>
      <vt:lpstr>Correlation Heatmap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5 free most installed </vt:lpstr>
      <vt:lpstr>top 3 most installed application category</vt:lpstr>
      <vt:lpstr>Top 5 Most Expensive Apps </vt:lpstr>
      <vt:lpstr>PowerPoint Presentation</vt:lpstr>
      <vt:lpstr>Challenges Faced</vt:lpstr>
      <vt:lpstr>Conclusion</vt:lpstr>
      <vt:lpstr>Conclusion[Contd.]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Ankita Gupta</cp:lastModifiedBy>
  <cp:revision>13</cp:revision>
  <dcterms:created xsi:type="dcterms:W3CDTF">2022-03-16T09:49:32Z</dcterms:created>
  <dcterms:modified xsi:type="dcterms:W3CDTF">2024-01-02T17:59:52Z</dcterms:modified>
</cp:coreProperties>
</file>