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 id="214748367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6858000" cx="12192000"/>
  <p:notesSz cx="6858000" cy="9144000"/>
  <p:embeddedFontLst>
    <p:embeddedFont>
      <p:font typeface="Raleway ExtraBold"/>
      <p:bold r:id="rId24"/>
      <p:boldItalic r:id="rId25"/>
    </p:embeddedFont>
    <p:embeddedFont>
      <p:font typeface="Arial Black"/>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27" roundtripDataSignature="AMtx7miLVDOL++8iKHWm+tODVEPNdMxK7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RalewayExtraBold-bold.fntdata"/><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ArialBlack-regular.fntdata"/><Relationship Id="rId25" Type="http://schemas.openxmlformats.org/officeDocument/2006/relationships/font" Target="fonts/RalewayExtraBold-boldItalic.fntdata"/><Relationship Id="rId27" Type="http://customschemas.google.com/relationships/presentationmetadata" Target="meta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6c0fdeba53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6c0fdeba53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g16c0fdeba53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Титульный слайд">
  <p:cSld name="1_Титульный слайд">
    <p:spTree>
      <p:nvGrpSpPr>
        <p:cNvPr id="84" name="Shape 84"/>
        <p:cNvGrpSpPr/>
        <p:nvPr/>
      </p:nvGrpSpPr>
      <p:grpSpPr>
        <a:xfrm>
          <a:off x="0" y="0"/>
          <a:ext cx="0" cy="0"/>
          <a:chOff x="0" y="0"/>
          <a:chExt cx="0" cy="0"/>
        </a:xfrm>
      </p:grpSpPr>
      <p:sp>
        <p:nvSpPr>
          <p:cNvPr id="85" name="Google Shape;85;p28"/>
          <p:cNvSpPr/>
          <p:nvPr/>
        </p:nvSpPr>
        <p:spPr>
          <a:xfrm>
            <a:off x="-19050" y="1905000"/>
            <a:ext cx="12211050" cy="4953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 name="Google Shape;86;p28"/>
          <p:cNvSpPr/>
          <p:nvPr/>
        </p:nvSpPr>
        <p:spPr>
          <a:xfrm>
            <a:off x="-19050" y="0"/>
            <a:ext cx="12211050" cy="4438650"/>
          </a:xfrm>
          <a:custGeom>
            <a:rect b="b" l="l" r="r" t="t"/>
            <a:pathLst>
              <a:path extrusionOk="0" h="4438650" w="12211050">
                <a:moveTo>
                  <a:pt x="19050" y="0"/>
                </a:moveTo>
                <a:lnTo>
                  <a:pt x="12211050" y="0"/>
                </a:lnTo>
                <a:lnTo>
                  <a:pt x="12211050" y="4438650"/>
                </a:lnTo>
                <a:lnTo>
                  <a:pt x="0" y="3219450"/>
                </a:lnTo>
                <a:lnTo>
                  <a:pt x="19050" y="0"/>
                </a:lnTo>
                <a:close/>
              </a:path>
            </a:pathLst>
          </a:custGeom>
          <a:solidFill>
            <a:srgbClr val="171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 name="Google Shape;87;p28"/>
          <p:cNvSpPr/>
          <p:nvPr/>
        </p:nvSpPr>
        <p:spPr>
          <a:xfrm>
            <a:off x="1085850" y="1009650"/>
            <a:ext cx="10020300" cy="5238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 name="Google Shape;88;p28"/>
          <p:cNvSpPr/>
          <p:nvPr>
            <p:ph idx="2" type="pic"/>
          </p:nvPr>
        </p:nvSpPr>
        <p:spPr>
          <a:xfrm>
            <a:off x="1847850" y="2819400"/>
            <a:ext cx="8496300" cy="280035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5" name="Shape 95"/>
        <p:cNvGrpSpPr/>
        <p:nvPr/>
      </p:nvGrpSpPr>
      <p:grpSpPr>
        <a:xfrm>
          <a:off x="0" y="0"/>
          <a:ext cx="0" cy="0"/>
          <a:chOff x="0" y="0"/>
          <a:chExt cx="0" cy="0"/>
        </a:xfrm>
      </p:grpSpPr>
      <p:sp>
        <p:nvSpPr>
          <p:cNvPr id="96" name="Google Shape;96;p3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3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8" name="Google Shape;9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1" name="Shape 101"/>
        <p:cNvGrpSpPr/>
        <p:nvPr/>
      </p:nvGrpSpPr>
      <p:grpSpPr>
        <a:xfrm>
          <a:off x="0" y="0"/>
          <a:ext cx="0" cy="0"/>
          <a:chOff x="0" y="0"/>
          <a:chExt cx="0" cy="0"/>
        </a:xfrm>
      </p:grpSpPr>
      <p:sp>
        <p:nvSpPr>
          <p:cNvPr id="102" name="Google Shape;102;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7" name="Shape 107"/>
        <p:cNvGrpSpPr/>
        <p:nvPr/>
      </p:nvGrpSpPr>
      <p:grpSpPr>
        <a:xfrm>
          <a:off x="0" y="0"/>
          <a:ext cx="0" cy="0"/>
          <a:chOff x="0" y="0"/>
          <a:chExt cx="0" cy="0"/>
        </a:xfrm>
      </p:grpSpPr>
      <p:sp>
        <p:nvSpPr>
          <p:cNvPr id="108" name="Google Shape;108;p3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3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10" name="Google Shape;110;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3" name="Shape 113"/>
        <p:cNvGrpSpPr/>
        <p:nvPr/>
      </p:nvGrpSpPr>
      <p:grpSpPr>
        <a:xfrm>
          <a:off x="0" y="0"/>
          <a:ext cx="0" cy="0"/>
          <a:chOff x="0" y="0"/>
          <a:chExt cx="0" cy="0"/>
        </a:xfrm>
      </p:grpSpPr>
      <p:sp>
        <p:nvSpPr>
          <p:cNvPr id="114" name="Google Shape;114;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3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3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0" name="Shape 120"/>
        <p:cNvGrpSpPr/>
        <p:nvPr/>
      </p:nvGrpSpPr>
      <p:grpSpPr>
        <a:xfrm>
          <a:off x="0" y="0"/>
          <a:ext cx="0" cy="0"/>
          <a:chOff x="0" y="0"/>
          <a:chExt cx="0" cy="0"/>
        </a:xfrm>
      </p:grpSpPr>
      <p:sp>
        <p:nvSpPr>
          <p:cNvPr id="121" name="Google Shape;121;p3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3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3" name="Google Shape;123;p3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3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5" name="Google Shape;125;p3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9" name="Shape 129"/>
        <p:cNvGrpSpPr/>
        <p:nvPr/>
      </p:nvGrpSpPr>
      <p:grpSpPr>
        <a:xfrm>
          <a:off x="0" y="0"/>
          <a:ext cx="0" cy="0"/>
          <a:chOff x="0" y="0"/>
          <a:chExt cx="0" cy="0"/>
        </a:xfrm>
      </p:grpSpPr>
      <p:sp>
        <p:nvSpPr>
          <p:cNvPr id="130" name="Google Shape;130;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4" name="Shape 134"/>
        <p:cNvGrpSpPr/>
        <p:nvPr/>
      </p:nvGrpSpPr>
      <p:grpSpPr>
        <a:xfrm>
          <a:off x="0" y="0"/>
          <a:ext cx="0" cy="0"/>
          <a:chOff x="0" y="0"/>
          <a:chExt cx="0" cy="0"/>
        </a:xfrm>
      </p:grpSpPr>
      <p:sp>
        <p:nvSpPr>
          <p:cNvPr id="135" name="Google Shape;13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 name="Shape 21"/>
        <p:cNvGrpSpPr/>
        <p:nvPr/>
      </p:nvGrpSpPr>
      <p:grpSpPr>
        <a:xfrm>
          <a:off x="0" y="0"/>
          <a:ext cx="0" cy="0"/>
          <a:chOff x="0" y="0"/>
          <a:chExt cx="0" cy="0"/>
        </a:xfrm>
      </p:grpSpPr>
      <p:sp>
        <p:nvSpPr>
          <p:cNvPr id="22" name="Google Shape;22;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8" name="Shape 138"/>
        <p:cNvGrpSpPr/>
        <p:nvPr/>
      </p:nvGrpSpPr>
      <p:grpSpPr>
        <a:xfrm>
          <a:off x="0" y="0"/>
          <a:ext cx="0" cy="0"/>
          <a:chOff x="0" y="0"/>
          <a:chExt cx="0" cy="0"/>
        </a:xfrm>
      </p:grpSpPr>
      <p:sp>
        <p:nvSpPr>
          <p:cNvPr id="139" name="Google Shape;139;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3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41" name="Google Shape;141;p3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2" name="Google Shape;142;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5" name="Shape 145"/>
        <p:cNvGrpSpPr/>
        <p:nvPr/>
      </p:nvGrpSpPr>
      <p:grpSpPr>
        <a:xfrm>
          <a:off x="0" y="0"/>
          <a:ext cx="0" cy="0"/>
          <a:chOff x="0" y="0"/>
          <a:chExt cx="0" cy="0"/>
        </a:xfrm>
      </p:grpSpPr>
      <p:sp>
        <p:nvSpPr>
          <p:cNvPr id="146" name="Google Shape;146;p3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38"/>
          <p:cNvSpPr/>
          <p:nvPr>
            <p:ph idx="2" type="pic"/>
          </p:nvPr>
        </p:nvSpPr>
        <p:spPr>
          <a:xfrm>
            <a:off x="5183188" y="987425"/>
            <a:ext cx="6172200" cy="4873625"/>
          </a:xfrm>
          <a:prstGeom prst="rect">
            <a:avLst/>
          </a:prstGeom>
          <a:noFill/>
          <a:ln>
            <a:noFill/>
          </a:ln>
        </p:spPr>
      </p:sp>
      <p:sp>
        <p:nvSpPr>
          <p:cNvPr id="148" name="Google Shape;148;p3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9" name="Google Shape;149;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2" name="Shape 152"/>
        <p:cNvGrpSpPr/>
        <p:nvPr/>
      </p:nvGrpSpPr>
      <p:grpSpPr>
        <a:xfrm>
          <a:off x="0" y="0"/>
          <a:ext cx="0" cy="0"/>
          <a:chOff x="0" y="0"/>
          <a:chExt cx="0" cy="0"/>
        </a:xfrm>
      </p:grpSpPr>
      <p:sp>
        <p:nvSpPr>
          <p:cNvPr id="153" name="Google Shape;153;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4" name="Google Shape;154;p3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8" name="Shape 158"/>
        <p:cNvGrpSpPr/>
        <p:nvPr/>
      </p:nvGrpSpPr>
      <p:grpSpPr>
        <a:xfrm>
          <a:off x="0" y="0"/>
          <a:ext cx="0" cy="0"/>
          <a:chOff x="0" y="0"/>
          <a:chExt cx="0" cy="0"/>
        </a:xfrm>
      </p:grpSpPr>
      <p:sp>
        <p:nvSpPr>
          <p:cNvPr id="159" name="Google Shape;159;p4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4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Титульный слайд">
  <p:cSld name="1_Титульный слайд">
    <p:spTree>
      <p:nvGrpSpPr>
        <p:cNvPr id="164" name="Shape 164"/>
        <p:cNvGrpSpPr/>
        <p:nvPr/>
      </p:nvGrpSpPr>
      <p:grpSpPr>
        <a:xfrm>
          <a:off x="0" y="0"/>
          <a:ext cx="0" cy="0"/>
          <a:chOff x="0" y="0"/>
          <a:chExt cx="0" cy="0"/>
        </a:xfrm>
      </p:grpSpPr>
      <p:sp>
        <p:nvSpPr>
          <p:cNvPr id="165" name="Google Shape;165;p41"/>
          <p:cNvSpPr/>
          <p:nvPr/>
        </p:nvSpPr>
        <p:spPr>
          <a:xfrm>
            <a:off x="-19050" y="1905000"/>
            <a:ext cx="12211050" cy="4953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 name="Google Shape;166;p41"/>
          <p:cNvSpPr/>
          <p:nvPr/>
        </p:nvSpPr>
        <p:spPr>
          <a:xfrm>
            <a:off x="-19050" y="0"/>
            <a:ext cx="12211050" cy="4438650"/>
          </a:xfrm>
          <a:custGeom>
            <a:rect b="b" l="l" r="r" t="t"/>
            <a:pathLst>
              <a:path extrusionOk="0" h="4438650" w="12211050">
                <a:moveTo>
                  <a:pt x="19050" y="0"/>
                </a:moveTo>
                <a:lnTo>
                  <a:pt x="12211050" y="0"/>
                </a:lnTo>
                <a:lnTo>
                  <a:pt x="12211050" y="4438650"/>
                </a:lnTo>
                <a:lnTo>
                  <a:pt x="0" y="3219450"/>
                </a:lnTo>
                <a:lnTo>
                  <a:pt x="19050" y="0"/>
                </a:lnTo>
                <a:close/>
              </a:path>
            </a:pathLst>
          </a:custGeom>
          <a:solidFill>
            <a:srgbClr val="171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 name="Google Shape;167;p41"/>
          <p:cNvSpPr/>
          <p:nvPr/>
        </p:nvSpPr>
        <p:spPr>
          <a:xfrm>
            <a:off x="1085850" y="1009650"/>
            <a:ext cx="10020300" cy="5238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p41"/>
          <p:cNvSpPr/>
          <p:nvPr>
            <p:ph idx="2" type="pic"/>
          </p:nvPr>
        </p:nvSpPr>
        <p:spPr>
          <a:xfrm>
            <a:off x="1847850" y="2819400"/>
            <a:ext cx="8496300" cy="2800350"/>
          </a:xfrm>
          <a:prstGeom prst="rect">
            <a:avLst/>
          </a:prstGeom>
          <a:no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69" name="Shape 169"/>
        <p:cNvGrpSpPr/>
        <p:nvPr/>
      </p:nvGrpSpPr>
      <p:grpSpPr>
        <a:xfrm>
          <a:off x="0" y="0"/>
          <a:ext cx="0" cy="0"/>
          <a:chOff x="0" y="0"/>
          <a:chExt cx="0" cy="0"/>
        </a:xfrm>
      </p:grpSpPr>
      <p:sp>
        <p:nvSpPr>
          <p:cNvPr id="170" name="Google Shape;170;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bg>
      <p:bgPr>
        <a:blipFill>
          <a:blip r:embed="rId2">
            <a:alphaModFix/>
          </a:blip>
          <a:stretch>
            <a:fillRect/>
          </a:stretch>
        </a:blipFill>
      </p:bgPr>
    </p:bg>
    <p:spTree>
      <p:nvGrpSpPr>
        <p:cNvPr id="174" name="Shape 174"/>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Layout">
  <p:cSld name="Basic Layout">
    <p:bg>
      <p:bgPr>
        <a:blipFill>
          <a:blip r:embed="rId2">
            <a:alphaModFix/>
          </a:blip>
          <a:stretch>
            <a:fillRect/>
          </a:stretch>
        </a:blipFill>
      </p:bgPr>
    </p:bg>
    <p:spTree>
      <p:nvGrpSpPr>
        <p:cNvPr id="175" name="Shape 175"/>
        <p:cNvGrpSpPr/>
        <p:nvPr/>
      </p:nvGrpSpPr>
      <p:grpSpPr>
        <a:xfrm>
          <a:off x="0" y="0"/>
          <a:ext cx="0" cy="0"/>
          <a:chOff x="0" y="0"/>
          <a:chExt cx="0" cy="0"/>
        </a:xfrm>
      </p:grpSpPr>
      <p:sp>
        <p:nvSpPr>
          <p:cNvPr id="176" name="Google Shape;176;p45"/>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772" lvl="1" marL="914400" marR="0" rtl="0" algn="l">
              <a:spcBef>
                <a:spcPts val="747"/>
              </a:spcBef>
              <a:spcAft>
                <a:spcPts val="0"/>
              </a:spcAft>
              <a:buClr>
                <a:schemeClr val="dk1"/>
              </a:buClr>
              <a:buSzPts val="3735"/>
              <a:buFont typeface="Arial"/>
              <a:buChar char="–"/>
              <a:defRPr b="0" i="0" sz="3734"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827" lvl="3" marL="1828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4pPr>
            <a:lvl5pPr indent="-397827" lvl="4" marL="22860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5pPr>
            <a:lvl6pPr indent="-397827" lvl="5" marL="27432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6pPr>
            <a:lvl7pPr indent="-397827" lvl="6" marL="32004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7pPr>
            <a:lvl8pPr indent="-397827" lvl="7" marL="36576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8pPr>
            <a:lvl9pPr indent="-397827" lvl="8" marL="4114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9pPr>
          </a:lstStyle>
          <a:p/>
        </p:txBody>
      </p:sp>
      <p:sp>
        <p:nvSpPr>
          <p:cNvPr id="177" name="Google Shape;177;p45"/>
          <p:cNvSpPr txBox="1"/>
          <p:nvPr>
            <p:ph idx="2" type="body"/>
          </p:nvPr>
        </p:nvSpPr>
        <p:spPr>
          <a:xfrm>
            <a:off x="0" y="932723"/>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chemeClr val="dk1"/>
              </a:buClr>
              <a:buSzPts val="1865"/>
              <a:buFont typeface="Arial"/>
              <a:buNone/>
              <a:defRPr b="0" i="0" sz="1865" u="none" cap="none" strike="noStrike">
                <a:solidFill>
                  <a:schemeClr val="dk1"/>
                </a:solidFill>
                <a:latin typeface="Arial"/>
                <a:ea typeface="Arial"/>
                <a:cs typeface="Arial"/>
                <a:sym typeface="Arial"/>
              </a:defRPr>
            </a:lvl1pPr>
            <a:lvl2pPr indent="-465772" lvl="1" marL="914400" marR="0" rtl="0" algn="l">
              <a:spcBef>
                <a:spcPts val="747"/>
              </a:spcBef>
              <a:spcAft>
                <a:spcPts val="0"/>
              </a:spcAft>
              <a:buClr>
                <a:schemeClr val="dk1"/>
              </a:buClr>
              <a:buSzPts val="3735"/>
              <a:buFont typeface="Arial"/>
              <a:buChar char="–"/>
              <a:defRPr b="0" i="0" sz="3734"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827" lvl="3" marL="1828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4pPr>
            <a:lvl5pPr indent="-397827" lvl="4" marL="22860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5pPr>
            <a:lvl6pPr indent="-397827" lvl="5" marL="27432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6pPr>
            <a:lvl7pPr indent="-397827" lvl="6" marL="32004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7pPr>
            <a:lvl8pPr indent="-397827" lvl="7" marL="36576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8pPr>
            <a:lvl9pPr indent="-397827" lvl="8" marL="4114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9pPr>
          </a:lstStyle>
          <a:p/>
        </p:txBody>
      </p:sp>
      <p:sp>
        <p:nvSpPr>
          <p:cNvPr id="178" name="Google Shape;178;p45"/>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79" name="Google Shape;179;p45"/>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asic Layout">
  <p:cSld name="1_Basic Layout">
    <p:bg>
      <p:bgPr>
        <a:solidFill>
          <a:schemeClr val="lt1"/>
        </a:solidFill>
      </p:bgPr>
    </p:bg>
    <p:spTree>
      <p:nvGrpSpPr>
        <p:cNvPr id="180" name="Shape 180"/>
        <p:cNvGrpSpPr/>
        <p:nvPr/>
      </p:nvGrpSpPr>
      <p:grpSpPr>
        <a:xfrm>
          <a:off x="0" y="0"/>
          <a:ext cx="0" cy="0"/>
          <a:chOff x="0" y="0"/>
          <a:chExt cx="0" cy="0"/>
        </a:xfrm>
      </p:grpSpPr>
      <p:sp>
        <p:nvSpPr>
          <p:cNvPr id="181" name="Google Shape;181;p46"/>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772" lvl="1" marL="914400" marR="0" rtl="0" algn="l">
              <a:spcBef>
                <a:spcPts val="747"/>
              </a:spcBef>
              <a:spcAft>
                <a:spcPts val="0"/>
              </a:spcAft>
              <a:buClr>
                <a:schemeClr val="dk1"/>
              </a:buClr>
              <a:buSzPts val="3735"/>
              <a:buFont typeface="Arial"/>
              <a:buChar char="–"/>
              <a:defRPr b="0" i="0" sz="3734"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827" lvl="3" marL="1828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4pPr>
            <a:lvl5pPr indent="-397827" lvl="4" marL="22860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5pPr>
            <a:lvl6pPr indent="-397827" lvl="5" marL="27432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6pPr>
            <a:lvl7pPr indent="-397827" lvl="6" marL="32004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7pPr>
            <a:lvl8pPr indent="-397827" lvl="7" marL="36576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8pPr>
            <a:lvl9pPr indent="-397827" lvl="8" marL="4114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9pPr>
          </a:lstStyle>
          <a:p/>
        </p:txBody>
      </p:sp>
      <p:sp>
        <p:nvSpPr>
          <p:cNvPr id="182" name="Google Shape;182;p46"/>
          <p:cNvSpPr txBox="1"/>
          <p:nvPr>
            <p:ph idx="2" type="body"/>
          </p:nvPr>
        </p:nvSpPr>
        <p:spPr>
          <a:xfrm>
            <a:off x="0" y="932723"/>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5"/>
              <a:buFont typeface="Arial"/>
              <a:buNone/>
              <a:defRPr b="0" i="0" sz="1865" u="none" cap="none" strike="noStrike">
                <a:solidFill>
                  <a:srgbClr val="3F3F3F"/>
                </a:solidFill>
                <a:latin typeface="Arial"/>
                <a:ea typeface="Arial"/>
                <a:cs typeface="Arial"/>
                <a:sym typeface="Arial"/>
              </a:defRPr>
            </a:lvl1pPr>
            <a:lvl2pPr indent="-465772" lvl="1" marL="914400" marR="0" rtl="0" algn="l">
              <a:spcBef>
                <a:spcPts val="747"/>
              </a:spcBef>
              <a:spcAft>
                <a:spcPts val="0"/>
              </a:spcAft>
              <a:buClr>
                <a:schemeClr val="dk1"/>
              </a:buClr>
              <a:buSzPts val="3735"/>
              <a:buFont typeface="Arial"/>
              <a:buChar char="–"/>
              <a:defRPr b="0" i="0" sz="3734"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827" lvl="3" marL="1828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4pPr>
            <a:lvl5pPr indent="-397827" lvl="4" marL="22860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5pPr>
            <a:lvl6pPr indent="-397827" lvl="5" marL="27432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6pPr>
            <a:lvl7pPr indent="-397827" lvl="6" marL="32004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7pPr>
            <a:lvl8pPr indent="-397827" lvl="7" marL="36576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8pPr>
            <a:lvl9pPr indent="-397827" lvl="8" marL="4114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9pPr>
          </a:lstStyle>
          <a:p/>
        </p:txBody>
      </p:sp>
      <p:sp>
        <p:nvSpPr>
          <p:cNvPr id="183" name="Google Shape;183;p46"/>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84" name="Google Shape;184;p46"/>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asic Layout">
  <p:cSld name="2_Basic Layout">
    <p:bg>
      <p:bgPr>
        <a:solidFill>
          <a:schemeClr val="lt1"/>
        </a:solidFill>
      </p:bgPr>
    </p:bg>
    <p:spTree>
      <p:nvGrpSpPr>
        <p:cNvPr id="185" name="Shape 185"/>
        <p:cNvGrpSpPr/>
        <p:nvPr/>
      </p:nvGrpSpPr>
      <p:grpSpPr>
        <a:xfrm>
          <a:off x="0" y="0"/>
          <a:ext cx="0" cy="0"/>
          <a:chOff x="0" y="0"/>
          <a:chExt cx="0" cy="0"/>
        </a:xfrm>
      </p:grpSpPr>
      <p:sp>
        <p:nvSpPr>
          <p:cNvPr id="186" name="Google Shape;186;p47"/>
          <p:cNvSpPr txBox="1"/>
          <p:nvPr>
            <p:ph idx="1" type="body"/>
          </p:nvPr>
        </p:nvSpPr>
        <p:spPr>
          <a:xfrm>
            <a:off x="2735627" y="164638"/>
            <a:ext cx="9456373" cy="768085"/>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772" lvl="1" marL="914400" marR="0" rtl="0" algn="l">
              <a:spcBef>
                <a:spcPts val="747"/>
              </a:spcBef>
              <a:spcAft>
                <a:spcPts val="0"/>
              </a:spcAft>
              <a:buClr>
                <a:schemeClr val="dk1"/>
              </a:buClr>
              <a:buSzPts val="3735"/>
              <a:buFont typeface="Arial"/>
              <a:buChar char="–"/>
              <a:defRPr b="0" i="0" sz="3734"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827" lvl="3" marL="1828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4pPr>
            <a:lvl5pPr indent="-397827" lvl="4" marL="22860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5pPr>
            <a:lvl6pPr indent="-397827" lvl="5" marL="27432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6pPr>
            <a:lvl7pPr indent="-397827" lvl="6" marL="32004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7pPr>
            <a:lvl8pPr indent="-397827" lvl="7" marL="36576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8pPr>
            <a:lvl9pPr indent="-397827" lvl="8" marL="4114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9pPr>
          </a:lstStyle>
          <a:p/>
        </p:txBody>
      </p:sp>
      <p:sp>
        <p:nvSpPr>
          <p:cNvPr id="187" name="Google Shape;187;p47"/>
          <p:cNvSpPr txBox="1"/>
          <p:nvPr>
            <p:ph idx="2" type="body"/>
          </p:nvPr>
        </p:nvSpPr>
        <p:spPr>
          <a:xfrm>
            <a:off x="2735627" y="932723"/>
            <a:ext cx="9456373" cy="384043"/>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373"/>
              </a:spcBef>
              <a:spcAft>
                <a:spcPts val="0"/>
              </a:spcAft>
              <a:buClr>
                <a:srgbClr val="3F3F3F"/>
              </a:buClr>
              <a:buSzPts val="1865"/>
              <a:buFont typeface="Arial"/>
              <a:buNone/>
              <a:defRPr b="0" i="0" sz="1865" u="none" cap="none" strike="noStrike">
                <a:solidFill>
                  <a:srgbClr val="3F3F3F"/>
                </a:solidFill>
                <a:latin typeface="Arial"/>
                <a:ea typeface="Arial"/>
                <a:cs typeface="Arial"/>
                <a:sym typeface="Arial"/>
              </a:defRPr>
            </a:lvl1pPr>
            <a:lvl2pPr indent="-465772" lvl="1" marL="914400" marR="0" rtl="0" algn="l">
              <a:spcBef>
                <a:spcPts val="747"/>
              </a:spcBef>
              <a:spcAft>
                <a:spcPts val="0"/>
              </a:spcAft>
              <a:buClr>
                <a:schemeClr val="dk1"/>
              </a:buClr>
              <a:buSzPts val="3735"/>
              <a:buFont typeface="Arial"/>
              <a:buChar char="–"/>
              <a:defRPr b="0" i="0" sz="3734"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827" lvl="3" marL="1828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4pPr>
            <a:lvl5pPr indent="-397827" lvl="4" marL="22860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5pPr>
            <a:lvl6pPr indent="-397827" lvl="5" marL="27432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6pPr>
            <a:lvl7pPr indent="-397827" lvl="6" marL="32004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7pPr>
            <a:lvl8pPr indent="-397827" lvl="7" marL="36576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8pPr>
            <a:lvl9pPr indent="-397827" lvl="8" marL="4114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9pPr>
          </a:lstStyle>
          <a:p/>
        </p:txBody>
      </p:sp>
      <p:sp>
        <p:nvSpPr>
          <p:cNvPr id="188" name="Google Shape;188;p47"/>
          <p:cNvSpPr/>
          <p:nvPr/>
        </p:nvSpPr>
        <p:spPr>
          <a:xfrm>
            <a:off x="0" y="1"/>
            <a:ext cx="2543605" cy="686418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 name="Shape 28"/>
        <p:cNvGrpSpPr/>
        <p:nvPr/>
      </p:nvGrpSpPr>
      <p:grpSpPr>
        <a:xfrm>
          <a:off x="0" y="0"/>
          <a:ext cx="0" cy="0"/>
          <a:chOff x="0" y="0"/>
          <a:chExt cx="0" cy="0"/>
        </a:xfrm>
      </p:grpSpPr>
      <p:sp>
        <p:nvSpPr>
          <p:cNvPr id="29" name="Google Shape;29;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1" name="Google Shape;3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Contents Layout">
  <p:cSld name="Images and Contents Layout">
    <p:spTree>
      <p:nvGrpSpPr>
        <p:cNvPr id="189" name="Shape 189"/>
        <p:cNvGrpSpPr/>
        <p:nvPr/>
      </p:nvGrpSpPr>
      <p:grpSpPr>
        <a:xfrm>
          <a:off x="0" y="0"/>
          <a:ext cx="0" cy="0"/>
          <a:chOff x="0" y="0"/>
          <a:chExt cx="0" cy="0"/>
        </a:xfrm>
      </p:grpSpPr>
      <p:sp>
        <p:nvSpPr>
          <p:cNvPr id="190" name="Google Shape;190;p48"/>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772" lvl="1" marL="914400" marR="0" rtl="0" algn="l">
              <a:spcBef>
                <a:spcPts val="747"/>
              </a:spcBef>
              <a:spcAft>
                <a:spcPts val="0"/>
              </a:spcAft>
              <a:buClr>
                <a:schemeClr val="dk1"/>
              </a:buClr>
              <a:buSzPts val="3735"/>
              <a:buFont typeface="Arial"/>
              <a:buChar char="–"/>
              <a:defRPr b="0" i="0" sz="3734"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827" lvl="3" marL="1828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4pPr>
            <a:lvl5pPr indent="-397827" lvl="4" marL="22860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5pPr>
            <a:lvl6pPr indent="-397827" lvl="5" marL="27432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6pPr>
            <a:lvl7pPr indent="-397827" lvl="6" marL="32004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7pPr>
            <a:lvl8pPr indent="-397827" lvl="7" marL="36576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8pPr>
            <a:lvl9pPr indent="-397827" lvl="8" marL="4114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9pPr>
          </a:lstStyle>
          <a:p/>
        </p:txBody>
      </p:sp>
      <p:sp>
        <p:nvSpPr>
          <p:cNvPr id="191" name="Google Shape;191;p48"/>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5"/>
              <a:buFont typeface="Arial"/>
              <a:buNone/>
              <a:defRPr b="0" i="0" sz="1865" u="none" cap="none" strike="noStrike">
                <a:solidFill>
                  <a:srgbClr val="3F3F3F"/>
                </a:solidFill>
                <a:latin typeface="Arial"/>
                <a:ea typeface="Arial"/>
                <a:cs typeface="Arial"/>
                <a:sym typeface="Arial"/>
              </a:defRPr>
            </a:lvl1pPr>
            <a:lvl2pPr indent="-465772" lvl="1" marL="914400" marR="0" rtl="0" algn="l">
              <a:spcBef>
                <a:spcPts val="747"/>
              </a:spcBef>
              <a:spcAft>
                <a:spcPts val="0"/>
              </a:spcAft>
              <a:buClr>
                <a:schemeClr val="dk1"/>
              </a:buClr>
              <a:buSzPts val="3735"/>
              <a:buFont typeface="Arial"/>
              <a:buChar char="–"/>
              <a:defRPr b="0" i="0" sz="3734"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827" lvl="3" marL="1828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4pPr>
            <a:lvl5pPr indent="-397827" lvl="4" marL="22860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5pPr>
            <a:lvl6pPr indent="-397827" lvl="5" marL="27432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6pPr>
            <a:lvl7pPr indent="-397827" lvl="6" marL="32004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7pPr>
            <a:lvl8pPr indent="-397827" lvl="7" marL="36576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8pPr>
            <a:lvl9pPr indent="-397827" lvl="8" marL="4114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9pPr>
          </a:lstStyle>
          <a:p/>
        </p:txBody>
      </p:sp>
      <p:sp>
        <p:nvSpPr>
          <p:cNvPr id="192" name="Google Shape;192;p48"/>
          <p:cNvSpPr/>
          <p:nvPr/>
        </p:nvSpPr>
        <p:spPr>
          <a:xfrm>
            <a:off x="0" y="2276872"/>
            <a:ext cx="12192000" cy="2400267"/>
          </a:xfrm>
          <a:prstGeom prst="rect">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93" name="Google Shape;193;p48"/>
          <p:cNvSpPr/>
          <p:nvPr/>
        </p:nvSpPr>
        <p:spPr>
          <a:xfrm rot="10800000">
            <a:off x="158339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94" name="Google Shape;194;p48"/>
          <p:cNvSpPr/>
          <p:nvPr/>
        </p:nvSpPr>
        <p:spPr>
          <a:xfrm rot="10800000">
            <a:off x="446371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95" name="Google Shape;195;p48"/>
          <p:cNvSpPr/>
          <p:nvPr/>
        </p:nvSpPr>
        <p:spPr>
          <a:xfrm rot="10800000">
            <a:off x="734403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96" name="Google Shape;196;p48"/>
          <p:cNvSpPr/>
          <p:nvPr/>
        </p:nvSpPr>
        <p:spPr>
          <a:xfrm rot="10800000">
            <a:off x="10224348"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97" name="Google Shape;197;p48"/>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98" name="Google Shape;198;p48"/>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99" name="Google Shape;199;p48"/>
          <p:cNvSpPr/>
          <p:nvPr>
            <p:ph idx="3" type="pic"/>
          </p:nvPr>
        </p:nvSpPr>
        <p:spPr>
          <a:xfrm>
            <a:off x="815413" y="2517005"/>
            <a:ext cx="1920000" cy="1920000"/>
          </a:xfrm>
          <a:prstGeom prst="ellipse">
            <a:avLst/>
          </a:prstGeom>
          <a:solidFill>
            <a:srgbClr val="F2F2F2"/>
          </a:solidFill>
          <a:ln>
            <a:noFill/>
          </a:ln>
        </p:spPr>
      </p:sp>
      <p:sp>
        <p:nvSpPr>
          <p:cNvPr id="200" name="Google Shape;200;p48"/>
          <p:cNvSpPr/>
          <p:nvPr>
            <p:ph idx="4" type="pic"/>
          </p:nvPr>
        </p:nvSpPr>
        <p:spPr>
          <a:xfrm>
            <a:off x="3695732" y="2517005"/>
            <a:ext cx="1920000" cy="1920000"/>
          </a:xfrm>
          <a:prstGeom prst="ellipse">
            <a:avLst/>
          </a:prstGeom>
          <a:solidFill>
            <a:srgbClr val="F2F2F2"/>
          </a:solidFill>
          <a:ln>
            <a:noFill/>
          </a:ln>
        </p:spPr>
      </p:sp>
      <p:sp>
        <p:nvSpPr>
          <p:cNvPr id="201" name="Google Shape;201;p48"/>
          <p:cNvSpPr/>
          <p:nvPr>
            <p:ph idx="5" type="pic"/>
          </p:nvPr>
        </p:nvSpPr>
        <p:spPr>
          <a:xfrm>
            <a:off x="6576051" y="2517005"/>
            <a:ext cx="1920000" cy="1920000"/>
          </a:xfrm>
          <a:prstGeom prst="ellipse">
            <a:avLst/>
          </a:prstGeom>
          <a:solidFill>
            <a:srgbClr val="F2F2F2"/>
          </a:solidFill>
          <a:ln>
            <a:noFill/>
          </a:ln>
        </p:spPr>
      </p:sp>
      <p:sp>
        <p:nvSpPr>
          <p:cNvPr id="202" name="Google Shape;202;p48"/>
          <p:cNvSpPr/>
          <p:nvPr>
            <p:ph idx="6" type="pic"/>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s and Contents Layout">
  <p:cSld name="1_Images and Contents Layout">
    <p:spTree>
      <p:nvGrpSpPr>
        <p:cNvPr id="203" name="Shape 203"/>
        <p:cNvGrpSpPr/>
        <p:nvPr/>
      </p:nvGrpSpPr>
      <p:grpSpPr>
        <a:xfrm>
          <a:off x="0" y="0"/>
          <a:ext cx="0" cy="0"/>
          <a:chOff x="0" y="0"/>
          <a:chExt cx="0" cy="0"/>
        </a:xfrm>
      </p:grpSpPr>
      <p:sp>
        <p:nvSpPr>
          <p:cNvPr id="204" name="Google Shape;204;p49"/>
          <p:cNvSpPr/>
          <p:nvPr/>
        </p:nvSpPr>
        <p:spPr>
          <a:xfrm>
            <a:off x="5231904" y="2276872"/>
            <a:ext cx="5711957" cy="3936437"/>
          </a:xfrm>
          <a:prstGeom prst="rect">
            <a:avLst/>
          </a:prstGeom>
          <a:solidFill>
            <a:srgbClr val="F2F2F2"/>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3F3F3F"/>
              </a:solidFill>
              <a:latin typeface="Arial"/>
              <a:ea typeface="Arial"/>
              <a:cs typeface="Arial"/>
              <a:sym typeface="Arial"/>
            </a:endParaRPr>
          </a:p>
        </p:txBody>
      </p:sp>
      <p:sp>
        <p:nvSpPr>
          <p:cNvPr id="205" name="Google Shape;205;p49"/>
          <p:cNvSpPr/>
          <p:nvPr>
            <p:ph idx="2" type="pic"/>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s and Contents Layout">
  <p:cSld name="2_Images and Contents Layout">
    <p:spTree>
      <p:nvGrpSpPr>
        <p:cNvPr id="206" name="Shape 206"/>
        <p:cNvGrpSpPr/>
        <p:nvPr/>
      </p:nvGrpSpPr>
      <p:grpSpPr>
        <a:xfrm>
          <a:off x="0" y="0"/>
          <a:ext cx="0" cy="0"/>
          <a:chOff x="0" y="0"/>
          <a:chExt cx="0" cy="0"/>
        </a:xfrm>
      </p:grpSpPr>
      <p:sp>
        <p:nvSpPr>
          <p:cNvPr id="207" name="Google Shape;207;p50"/>
          <p:cNvSpPr/>
          <p:nvPr>
            <p:ph idx="2" type="pic"/>
          </p:nvPr>
        </p:nvSpPr>
        <p:spPr>
          <a:xfrm>
            <a:off x="0" y="990600"/>
            <a:ext cx="3887755" cy="5867400"/>
          </a:xfrm>
          <a:prstGeom prst="rect">
            <a:avLst/>
          </a:prstGeom>
          <a:solidFill>
            <a:srgbClr val="F2F2F2"/>
          </a:solidFill>
          <a:ln>
            <a:noFill/>
          </a:ln>
        </p:spPr>
      </p:sp>
      <p:sp>
        <p:nvSpPr>
          <p:cNvPr id="208" name="Google Shape;208;p50"/>
          <p:cNvSpPr/>
          <p:nvPr>
            <p:ph idx="3" type="pic"/>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s and Contents Layout">
  <p:cSld name="3_Images and Contents Layout">
    <p:spTree>
      <p:nvGrpSpPr>
        <p:cNvPr id="209" name="Shape 209"/>
        <p:cNvGrpSpPr/>
        <p:nvPr/>
      </p:nvGrpSpPr>
      <p:grpSpPr>
        <a:xfrm>
          <a:off x="0" y="0"/>
          <a:ext cx="0" cy="0"/>
          <a:chOff x="0" y="0"/>
          <a:chExt cx="0" cy="0"/>
        </a:xfrm>
      </p:grpSpPr>
      <p:sp>
        <p:nvSpPr>
          <p:cNvPr id="210" name="Google Shape;210;p51"/>
          <p:cNvSpPr/>
          <p:nvPr>
            <p:ph idx="2" type="pic"/>
          </p:nvPr>
        </p:nvSpPr>
        <p:spPr>
          <a:xfrm>
            <a:off x="0" y="1013496"/>
            <a:ext cx="3887755" cy="3567632"/>
          </a:xfrm>
          <a:prstGeom prst="rect">
            <a:avLst/>
          </a:prstGeom>
          <a:solidFill>
            <a:srgbClr val="F2F2F2"/>
          </a:solidFill>
          <a:ln>
            <a:noFill/>
          </a:ln>
        </p:spPr>
      </p:sp>
      <p:sp>
        <p:nvSpPr>
          <p:cNvPr id="211" name="Google Shape;211;p51"/>
          <p:cNvSpPr/>
          <p:nvPr>
            <p:ph idx="3" type="pic"/>
          </p:nvPr>
        </p:nvSpPr>
        <p:spPr>
          <a:xfrm>
            <a:off x="8304245" y="0"/>
            <a:ext cx="3887755" cy="4581128"/>
          </a:xfrm>
          <a:prstGeom prst="rect">
            <a:avLst/>
          </a:prstGeom>
          <a:solidFill>
            <a:srgbClr val="F2F2F2"/>
          </a:solidFill>
          <a:ln>
            <a:noFill/>
          </a:ln>
        </p:spPr>
      </p:sp>
      <p:sp>
        <p:nvSpPr>
          <p:cNvPr id="212" name="Google Shape;212;p51"/>
          <p:cNvSpPr/>
          <p:nvPr>
            <p:ph idx="4" type="pic"/>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s and Contents Layout">
  <p:cSld name="4_Images and Contents Layout">
    <p:spTree>
      <p:nvGrpSpPr>
        <p:cNvPr id="213" name="Shape 213"/>
        <p:cNvGrpSpPr/>
        <p:nvPr/>
      </p:nvGrpSpPr>
      <p:grpSpPr>
        <a:xfrm>
          <a:off x="0" y="0"/>
          <a:ext cx="0" cy="0"/>
          <a:chOff x="0" y="0"/>
          <a:chExt cx="0" cy="0"/>
        </a:xfrm>
      </p:grpSpPr>
      <p:sp>
        <p:nvSpPr>
          <p:cNvPr id="214" name="Google Shape;214;p52"/>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772" lvl="1" marL="914400" marR="0" rtl="0" algn="l">
              <a:spcBef>
                <a:spcPts val="747"/>
              </a:spcBef>
              <a:spcAft>
                <a:spcPts val="0"/>
              </a:spcAft>
              <a:buClr>
                <a:schemeClr val="dk1"/>
              </a:buClr>
              <a:buSzPts val="3735"/>
              <a:buFont typeface="Arial"/>
              <a:buChar char="–"/>
              <a:defRPr b="0" i="0" sz="3734"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827" lvl="3" marL="1828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4pPr>
            <a:lvl5pPr indent="-397827" lvl="4" marL="22860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5pPr>
            <a:lvl6pPr indent="-397827" lvl="5" marL="27432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6pPr>
            <a:lvl7pPr indent="-397827" lvl="6" marL="32004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7pPr>
            <a:lvl8pPr indent="-397827" lvl="7" marL="36576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8pPr>
            <a:lvl9pPr indent="-397827" lvl="8" marL="4114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9pPr>
          </a:lstStyle>
          <a:p/>
        </p:txBody>
      </p:sp>
      <p:sp>
        <p:nvSpPr>
          <p:cNvPr id="215" name="Google Shape;215;p52"/>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5"/>
              <a:buFont typeface="Arial"/>
              <a:buNone/>
              <a:defRPr b="0" i="0" sz="1865" u="none" cap="none" strike="noStrike">
                <a:solidFill>
                  <a:srgbClr val="3F3F3F"/>
                </a:solidFill>
                <a:latin typeface="Arial"/>
                <a:ea typeface="Arial"/>
                <a:cs typeface="Arial"/>
                <a:sym typeface="Arial"/>
              </a:defRPr>
            </a:lvl1pPr>
            <a:lvl2pPr indent="-465772" lvl="1" marL="914400" marR="0" rtl="0" algn="l">
              <a:spcBef>
                <a:spcPts val="747"/>
              </a:spcBef>
              <a:spcAft>
                <a:spcPts val="0"/>
              </a:spcAft>
              <a:buClr>
                <a:schemeClr val="dk1"/>
              </a:buClr>
              <a:buSzPts val="3735"/>
              <a:buFont typeface="Arial"/>
              <a:buChar char="–"/>
              <a:defRPr b="0" i="0" sz="3734"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827" lvl="3" marL="1828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4pPr>
            <a:lvl5pPr indent="-397827" lvl="4" marL="22860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5pPr>
            <a:lvl6pPr indent="-397827" lvl="5" marL="27432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6pPr>
            <a:lvl7pPr indent="-397827" lvl="6" marL="32004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7pPr>
            <a:lvl8pPr indent="-397827" lvl="7" marL="36576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8pPr>
            <a:lvl9pPr indent="-397827" lvl="8" marL="4114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9pPr>
          </a:lstStyle>
          <a:p/>
        </p:txBody>
      </p:sp>
      <p:sp>
        <p:nvSpPr>
          <p:cNvPr id="216" name="Google Shape;216;p52"/>
          <p:cNvSpPr/>
          <p:nvPr/>
        </p:nvSpPr>
        <p:spPr>
          <a:xfrm>
            <a:off x="595027" y="4101331"/>
            <a:ext cx="2400000" cy="2304000"/>
          </a:xfrm>
          <a:prstGeom prst="rect">
            <a:avLst/>
          </a:prstGeom>
          <a:solidFill>
            <a:schemeClr val="accent2"/>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600">
              <a:solidFill>
                <a:srgbClr val="3F3F3F"/>
              </a:solidFill>
              <a:latin typeface="Arial"/>
              <a:ea typeface="Arial"/>
              <a:cs typeface="Arial"/>
              <a:sym typeface="Arial"/>
            </a:endParaRPr>
          </a:p>
        </p:txBody>
      </p:sp>
      <p:sp>
        <p:nvSpPr>
          <p:cNvPr id="217" name="Google Shape;217;p52"/>
          <p:cNvSpPr/>
          <p:nvPr/>
        </p:nvSpPr>
        <p:spPr>
          <a:xfrm>
            <a:off x="9196973" y="1700808"/>
            <a:ext cx="2400000" cy="2304000"/>
          </a:xfrm>
          <a:prstGeom prst="rect">
            <a:avLst/>
          </a:prstGeom>
          <a:solidFill>
            <a:schemeClr val="accent3"/>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600">
              <a:solidFill>
                <a:srgbClr val="3F3F3F"/>
              </a:solidFill>
              <a:latin typeface="Arial"/>
              <a:ea typeface="Arial"/>
              <a:cs typeface="Arial"/>
              <a:sym typeface="Arial"/>
            </a:endParaRPr>
          </a:p>
        </p:txBody>
      </p:sp>
      <p:sp>
        <p:nvSpPr>
          <p:cNvPr id="218" name="Google Shape;218;p52"/>
          <p:cNvSpPr/>
          <p:nvPr>
            <p:ph idx="3" type="pic"/>
          </p:nvPr>
        </p:nvSpPr>
        <p:spPr>
          <a:xfrm>
            <a:off x="595027" y="1700808"/>
            <a:ext cx="2400000" cy="2304000"/>
          </a:xfrm>
          <a:prstGeom prst="rect">
            <a:avLst/>
          </a:prstGeom>
          <a:solidFill>
            <a:srgbClr val="F2F2F2"/>
          </a:solidFill>
          <a:ln>
            <a:noFill/>
          </a:ln>
        </p:spPr>
      </p:sp>
      <p:sp>
        <p:nvSpPr>
          <p:cNvPr id="219" name="Google Shape;219;p52"/>
          <p:cNvSpPr/>
          <p:nvPr>
            <p:ph idx="4" type="pic"/>
          </p:nvPr>
        </p:nvSpPr>
        <p:spPr>
          <a:xfrm>
            <a:off x="9196973" y="4101331"/>
            <a:ext cx="2400000" cy="2304000"/>
          </a:xfrm>
          <a:prstGeom prst="rect">
            <a:avLst/>
          </a:prstGeom>
          <a:solidFill>
            <a:srgbClr val="F2F2F2"/>
          </a:solidFill>
          <a:ln>
            <a:noFill/>
          </a:ln>
        </p:spPr>
      </p:sp>
      <p:sp>
        <p:nvSpPr>
          <p:cNvPr id="220" name="Google Shape;220;p52"/>
          <p:cNvSpPr/>
          <p:nvPr>
            <p:ph idx="5" type="pic"/>
          </p:nvPr>
        </p:nvSpPr>
        <p:spPr>
          <a:xfrm>
            <a:off x="3119669" y="4101331"/>
            <a:ext cx="5952663" cy="2304000"/>
          </a:xfrm>
          <a:prstGeom prst="rect">
            <a:avLst/>
          </a:prstGeom>
          <a:solidFill>
            <a:srgbClr val="F2F2F2"/>
          </a:solidFill>
          <a:ln>
            <a:noFill/>
          </a:ln>
        </p:spPr>
      </p:sp>
      <p:sp>
        <p:nvSpPr>
          <p:cNvPr id="221" name="Google Shape;221;p52"/>
          <p:cNvSpPr/>
          <p:nvPr>
            <p:ph idx="6" type="pic"/>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s and Contents Layout">
  <p:cSld name="5_Images and Contents Layout">
    <p:spTree>
      <p:nvGrpSpPr>
        <p:cNvPr id="222" name="Shape 222"/>
        <p:cNvGrpSpPr/>
        <p:nvPr/>
      </p:nvGrpSpPr>
      <p:grpSpPr>
        <a:xfrm>
          <a:off x="0" y="0"/>
          <a:ext cx="0" cy="0"/>
          <a:chOff x="0" y="0"/>
          <a:chExt cx="0" cy="0"/>
        </a:xfrm>
      </p:grpSpPr>
      <p:sp>
        <p:nvSpPr>
          <p:cNvPr id="223" name="Google Shape;223;p53"/>
          <p:cNvSpPr/>
          <p:nvPr>
            <p:ph idx="2" type="pic"/>
          </p:nvPr>
        </p:nvSpPr>
        <p:spPr>
          <a:xfrm>
            <a:off x="709650" y="480055"/>
            <a:ext cx="4224469" cy="4197085"/>
          </a:xfrm>
          <a:prstGeom prst="rect">
            <a:avLst/>
          </a:prstGeom>
          <a:solidFill>
            <a:srgbClr val="F2F2F2"/>
          </a:solidFill>
          <a:ln>
            <a:noFill/>
          </a:ln>
        </p:spPr>
      </p:sp>
      <p:sp>
        <p:nvSpPr>
          <p:cNvPr id="224" name="Google Shape;224;p53"/>
          <p:cNvSpPr/>
          <p:nvPr>
            <p:ph idx="3" type="pic"/>
          </p:nvPr>
        </p:nvSpPr>
        <p:spPr>
          <a:xfrm>
            <a:off x="5126140" y="480056"/>
            <a:ext cx="6336704" cy="2296105"/>
          </a:xfrm>
          <a:prstGeom prst="rect">
            <a:avLst/>
          </a:prstGeom>
          <a:solidFill>
            <a:srgbClr val="F2F2F2"/>
          </a:solidFill>
          <a:ln>
            <a:noFill/>
          </a:ln>
        </p:spPr>
      </p:sp>
      <p:sp>
        <p:nvSpPr>
          <p:cNvPr id="225" name="Google Shape;225;p53"/>
          <p:cNvSpPr/>
          <p:nvPr>
            <p:ph idx="4" type="pic"/>
          </p:nvPr>
        </p:nvSpPr>
        <p:spPr>
          <a:xfrm>
            <a:off x="5126140" y="2948948"/>
            <a:ext cx="1968000" cy="1728192"/>
          </a:xfrm>
          <a:prstGeom prst="rect">
            <a:avLst/>
          </a:prstGeom>
          <a:solidFill>
            <a:srgbClr val="F2F2F2"/>
          </a:solidFill>
          <a:ln>
            <a:noFill/>
          </a:ln>
        </p:spPr>
      </p:sp>
      <p:sp>
        <p:nvSpPr>
          <p:cNvPr id="226" name="Google Shape;226;p53"/>
          <p:cNvSpPr/>
          <p:nvPr>
            <p:ph idx="5" type="pic"/>
          </p:nvPr>
        </p:nvSpPr>
        <p:spPr>
          <a:xfrm>
            <a:off x="7310492" y="2948948"/>
            <a:ext cx="1968000" cy="1728192"/>
          </a:xfrm>
          <a:prstGeom prst="rect">
            <a:avLst/>
          </a:prstGeom>
          <a:solidFill>
            <a:srgbClr val="F2F2F2"/>
          </a:solidFill>
          <a:ln>
            <a:noFill/>
          </a:ln>
        </p:spPr>
      </p:sp>
      <p:sp>
        <p:nvSpPr>
          <p:cNvPr id="227" name="Google Shape;227;p53"/>
          <p:cNvSpPr/>
          <p:nvPr>
            <p:ph idx="6" type="pic"/>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Images and Contents Layout">
  <p:cSld name="7_Images and Contents Layout">
    <p:spTree>
      <p:nvGrpSpPr>
        <p:cNvPr id="228" name="Shape 228"/>
        <p:cNvGrpSpPr/>
        <p:nvPr/>
      </p:nvGrpSpPr>
      <p:grpSpPr>
        <a:xfrm>
          <a:off x="0" y="0"/>
          <a:ext cx="0" cy="0"/>
          <a:chOff x="0" y="0"/>
          <a:chExt cx="0" cy="0"/>
        </a:xfrm>
      </p:grpSpPr>
      <p:sp>
        <p:nvSpPr>
          <p:cNvPr id="229" name="Google Shape;229;p54"/>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772" lvl="1" marL="914400" marR="0" rtl="0" algn="l">
              <a:spcBef>
                <a:spcPts val="747"/>
              </a:spcBef>
              <a:spcAft>
                <a:spcPts val="0"/>
              </a:spcAft>
              <a:buClr>
                <a:schemeClr val="dk1"/>
              </a:buClr>
              <a:buSzPts val="3735"/>
              <a:buFont typeface="Arial"/>
              <a:buChar char="–"/>
              <a:defRPr b="0" i="0" sz="3734"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827" lvl="3" marL="1828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4pPr>
            <a:lvl5pPr indent="-397827" lvl="4" marL="22860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5pPr>
            <a:lvl6pPr indent="-397827" lvl="5" marL="27432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6pPr>
            <a:lvl7pPr indent="-397827" lvl="6" marL="32004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7pPr>
            <a:lvl8pPr indent="-397827" lvl="7" marL="36576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8pPr>
            <a:lvl9pPr indent="-397827" lvl="8" marL="4114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9pPr>
          </a:lstStyle>
          <a:p/>
        </p:txBody>
      </p:sp>
      <p:sp>
        <p:nvSpPr>
          <p:cNvPr id="230" name="Google Shape;230;p54"/>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5"/>
              <a:buFont typeface="Arial"/>
              <a:buNone/>
              <a:defRPr b="0" i="0" sz="1865" u="none" cap="none" strike="noStrike">
                <a:solidFill>
                  <a:srgbClr val="3F3F3F"/>
                </a:solidFill>
                <a:latin typeface="Arial"/>
                <a:ea typeface="Arial"/>
                <a:cs typeface="Arial"/>
                <a:sym typeface="Arial"/>
              </a:defRPr>
            </a:lvl1pPr>
            <a:lvl2pPr indent="-465772" lvl="1" marL="914400" marR="0" rtl="0" algn="l">
              <a:spcBef>
                <a:spcPts val="747"/>
              </a:spcBef>
              <a:spcAft>
                <a:spcPts val="0"/>
              </a:spcAft>
              <a:buClr>
                <a:schemeClr val="dk1"/>
              </a:buClr>
              <a:buSzPts val="3735"/>
              <a:buFont typeface="Arial"/>
              <a:buChar char="–"/>
              <a:defRPr b="0" i="0" sz="3734"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827" lvl="3" marL="1828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4pPr>
            <a:lvl5pPr indent="-397827" lvl="4" marL="22860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5pPr>
            <a:lvl6pPr indent="-397827" lvl="5" marL="27432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6pPr>
            <a:lvl7pPr indent="-397827" lvl="6" marL="32004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7pPr>
            <a:lvl8pPr indent="-397827" lvl="7" marL="36576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8pPr>
            <a:lvl9pPr indent="-397827" lvl="8" marL="4114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9pPr>
          </a:lstStyle>
          <a:p/>
        </p:txBody>
      </p:sp>
      <p:pic>
        <p:nvPicPr>
          <p:cNvPr id="231" name="Google Shape;231;p54"/>
          <p:cNvPicPr preferRelativeResize="0"/>
          <p:nvPr/>
        </p:nvPicPr>
        <p:blipFill rotWithShape="1">
          <a:blip r:embed="rId2">
            <a:alphaModFix/>
          </a:blip>
          <a:srcRect b="0" l="0" r="0" t="0"/>
          <a:stretch/>
        </p:blipFill>
        <p:spPr>
          <a:xfrm>
            <a:off x="4546767" y="2276873"/>
            <a:ext cx="7238124" cy="3966041"/>
          </a:xfrm>
          <a:prstGeom prst="rect">
            <a:avLst/>
          </a:prstGeom>
          <a:noFill/>
          <a:ln>
            <a:noFill/>
          </a:ln>
        </p:spPr>
      </p:pic>
      <p:sp>
        <p:nvSpPr>
          <p:cNvPr id="232" name="Google Shape;232;p54"/>
          <p:cNvSpPr/>
          <p:nvPr>
            <p:ph idx="3" type="pic"/>
          </p:nvPr>
        </p:nvSpPr>
        <p:spPr>
          <a:xfrm>
            <a:off x="5705875" y="2485912"/>
            <a:ext cx="4832891" cy="3124239"/>
          </a:xfrm>
          <a:prstGeom prst="rect">
            <a:avLst/>
          </a:prstGeom>
          <a:solidFill>
            <a:srgbClr val="F2F2F2"/>
          </a:solidFill>
          <a:ln>
            <a:noFill/>
          </a:ln>
        </p:spPr>
      </p:sp>
      <p:sp>
        <p:nvSpPr>
          <p:cNvPr id="233" name="Google Shape;233;p54"/>
          <p:cNvSpPr/>
          <p:nvPr/>
        </p:nvSpPr>
        <p:spPr>
          <a:xfrm>
            <a:off x="4037371" y="1"/>
            <a:ext cx="4128459" cy="60959"/>
          </a:xfrm>
          <a:prstGeom prst="rect">
            <a:avLst/>
          </a:prstGeom>
          <a:solidFill>
            <a:srgbClr val="EB49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234" name="Google Shape;234;p54"/>
          <p:cNvSpPr/>
          <p:nvPr/>
        </p:nvSpPr>
        <p:spPr>
          <a:xfrm>
            <a:off x="0" y="6753308"/>
            <a:ext cx="12192000" cy="110875"/>
          </a:xfrm>
          <a:prstGeom prst="rect">
            <a:avLst/>
          </a:prstGeom>
          <a:solidFill>
            <a:srgbClr val="EB49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mages and Contents Layout">
  <p:cSld name="8_Images and Contents Layout">
    <p:spTree>
      <p:nvGrpSpPr>
        <p:cNvPr id="235" name="Shape 235"/>
        <p:cNvGrpSpPr/>
        <p:nvPr/>
      </p:nvGrpSpPr>
      <p:grpSpPr>
        <a:xfrm>
          <a:off x="0" y="0"/>
          <a:ext cx="0" cy="0"/>
          <a:chOff x="0" y="0"/>
          <a:chExt cx="0" cy="0"/>
        </a:xfrm>
      </p:grpSpPr>
      <p:sp>
        <p:nvSpPr>
          <p:cNvPr id="236" name="Google Shape;236;p55"/>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772" lvl="1" marL="914400" marR="0" rtl="0" algn="l">
              <a:spcBef>
                <a:spcPts val="747"/>
              </a:spcBef>
              <a:spcAft>
                <a:spcPts val="0"/>
              </a:spcAft>
              <a:buClr>
                <a:schemeClr val="dk1"/>
              </a:buClr>
              <a:buSzPts val="3735"/>
              <a:buFont typeface="Arial"/>
              <a:buChar char="–"/>
              <a:defRPr b="0" i="0" sz="3734"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827" lvl="3" marL="1828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4pPr>
            <a:lvl5pPr indent="-397827" lvl="4" marL="22860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5pPr>
            <a:lvl6pPr indent="-397827" lvl="5" marL="27432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6pPr>
            <a:lvl7pPr indent="-397827" lvl="6" marL="32004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7pPr>
            <a:lvl8pPr indent="-397827" lvl="7" marL="36576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8pPr>
            <a:lvl9pPr indent="-397827" lvl="8" marL="4114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9pPr>
          </a:lstStyle>
          <a:p/>
        </p:txBody>
      </p:sp>
      <p:sp>
        <p:nvSpPr>
          <p:cNvPr id="237" name="Google Shape;237;p55"/>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5"/>
              <a:buFont typeface="Arial"/>
              <a:buNone/>
              <a:defRPr b="0" i="0" sz="1865" u="none" cap="none" strike="noStrike">
                <a:solidFill>
                  <a:srgbClr val="3F3F3F"/>
                </a:solidFill>
                <a:latin typeface="Arial"/>
                <a:ea typeface="Arial"/>
                <a:cs typeface="Arial"/>
                <a:sym typeface="Arial"/>
              </a:defRPr>
            </a:lvl1pPr>
            <a:lvl2pPr indent="-465772" lvl="1" marL="914400" marR="0" rtl="0" algn="l">
              <a:spcBef>
                <a:spcPts val="747"/>
              </a:spcBef>
              <a:spcAft>
                <a:spcPts val="0"/>
              </a:spcAft>
              <a:buClr>
                <a:schemeClr val="dk1"/>
              </a:buClr>
              <a:buSzPts val="3735"/>
              <a:buFont typeface="Arial"/>
              <a:buChar char="–"/>
              <a:defRPr b="0" i="0" sz="3734"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827" lvl="3" marL="1828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4pPr>
            <a:lvl5pPr indent="-397827" lvl="4" marL="22860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5pPr>
            <a:lvl6pPr indent="-397827" lvl="5" marL="27432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6pPr>
            <a:lvl7pPr indent="-397827" lvl="6" marL="32004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7pPr>
            <a:lvl8pPr indent="-397827" lvl="7" marL="36576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8pPr>
            <a:lvl9pPr indent="-397827" lvl="8" marL="4114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9pPr>
          </a:lstStyle>
          <a:p/>
        </p:txBody>
      </p:sp>
      <p:pic>
        <p:nvPicPr>
          <p:cNvPr descr="D:\Fullppt\005-PNG이미지\모니터.png" id="238" name="Google Shape;238;p55"/>
          <p:cNvPicPr preferRelativeResize="0"/>
          <p:nvPr/>
        </p:nvPicPr>
        <p:blipFill rotWithShape="1">
          <a:blip r:embed="rId2">
            <a:alphaModFix/>
          </a:blip>
          <a:srcRect b="0" l="0" r="0" t="0"/>
          <a:stretch/>
        </p:blipFill>
        <p:spPr>
          <a:xfrm>
            <a:off x="776400" y="1815747"/>
            <a:ext cx="3360373" cy="3350541"/>
          </a:xfrm>
          <a:prstGeom prst="rect">
            <a:avLst/>
          </a:prstGeom>
          <a:noFill/>
          <a:ln>
            <a:noFill/>
          </a:ln>
        </p:spPr>
      </p:pic>
      <p:pic>
        <p:nvPicPr>
          <p:cNvPr descr="D:\Fullppt\005-PNG이미지\모니터.png" id="239" name="Google Shape;239;p55"/>
          <p:cNvPicPr preferRelativeResize="0"/>
          <p:nvPr/>
        </p:nvPicPr>
        <p:blipFill rotWithShape="1">
          <a:blip r:embed="rId2">
            <a:alphaModFix/>
          </a:blip>
          <a:srcRect b="0" l="0" r="0" t="0"/>
          <a:stretch/>
        </p:blipFill>
        <p:spPr>
          <a:xfrm>
            <a:off x="4406826" y="1815747"/>
            <a:ext cx="3360373" cy="3350541"/>
          </a:xfrm>
          <a:prstGeom prst="rect">
            <a:avLst/>
          </a:prstGeom>
          <a:noFill/>
          <a:ln>
            <a:noFill/>
          </a:ln>
        </p:spPr>
      </p:pic>
      <p:pic>
        <p:nvPicPr>
          <p:cNvPr descr="D:\Fullppt\005-PNG이미지\모니터.png" id="240" name="Google Shape;240;p55"/>
          <p:cNvPicPr preferRelativeResize="0"/>
          <p:nvPr/>
        </p:nvPicPr>
        <p:blipFill rotWithShape="1">
          <a:blip r:embed="rId2">
            <a:alphaModFix/>
          </a:blip>
          <a:srcRect b="0" l="0" r="0" t="0"/>
          <a:stretch/>
        </p:blipFill>
        <p:spPr>
          <a:xfrm>
            <a:off x="8037251" y="1815747"/>
            <a:ext cx="3360373" cy="3350541"/>
          </a:xfrm>
          <a:prstGeom prst="rect">
            <a:avLst/>
          </a:prstGeom>
          <a:noFill/>
          <a:ln>
            <a:noFill/>
          </a:ln>
        </p:spPr>
      </p:pic>
      <p:sp>
        <p:nvSpPr>
          <p:cNvPr id="241" name="Google Shape;241;p55"/>
          <p:cNvSpPr/>
          <p:nvPr>
            <p:ph idx="3" type="pic"/>
          </p:nvPr>
        </p:nvSpPr>
        <p:spPr>
          <a:xfrm>
            <a:off x="909901" y="1957962"/>
            <a:ext cx="3073864" cy="2080028"/>
          </a:xfrm>
          <a:prstGeom prst="rect">
            <a:avLst/>
          </a:prstGeom>
          <a:solidFill>
            <a:srgbClr val="F2F2F2"/>
          </a:solidFill>
          <a:ln>
            <a:noFill/>
          </a:ln>
        </p:spPr>
      </p:sp>
      <p:sp>
        <p:nvSpPr>
          <p:cNvPr id="242" name="Google Shape;242;p55"/>
          <p:cNvSpPr/>
          <p:nvPr>
            <p:ph idx="4" type="pic"/>
          </p:nvPr>
        </p:nvSpPr>
        <p:spPr>
          <a:xfrm>
            <a:off x="4539561" y="1957962"/>
            <a:ext cx="3073864" cy="2080028"/>
          </a:xfrm>
          <a:prstGeom prst="rect">
            <a:avLst/>
          </a:prstGeom>
          <a:solidFill>
            <a:srgbClr val="F2F2F2"/>
          </a:solidFill>
          <a:ln>
            <a:noFill/>
          </a:ln>
        </p:spPr>
      </p:sp>
      <p:sp>
        <p:nvSpPr>
          <p:cNvPr id="243" name="Google Shape;243;p55"/>
          <p:cNvSpPr/>
          <p:nvPr>
            <p:ph idx="5" type="pic"/>
          </p:nvPr>
        </p:nvSpPr>
        <p:spPr>
          <a:xfrm>
            <a:off x="8169221" y="1957962"/>
            <a:ext cx="3073864" cy="2080028"/>
          </a:xfrm>
          <a:prstGeom prst="rect">
            <a:avLst/>
          </a:prstGeom>
          <a:solidFill>
            <a:srgbClr val="F2F2F2"/>
          </a:solidFill>
          <a:ln>
            <a:noFill/>
          </a:ln>
        </p:spPr>
      </p:sp>
      <p:sp>
        <p:nvSpPr>
          <p:cNvPr id="244" name="Google Shape;244;p55"/>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245" name="Google Shape;245;p55"/>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Images and Contents Layout">
  <p:cSld name="9_Images and Contents Layout">
    <p:spTree>
      <p:nvGrpSpPr>
        <p:cNvPr id="246" name="Shape 246"/>
        <p:cNvGrpSpPr/>
        <p:nvPr/>
      </p:nvGrpSpPr>
      <p:grpSpPr>
        <a:xfrm>
          <a:off x="0" y="0"/>
          <a:ext cx="0" cy="0"/>
          <a:chOff x="0" y="0"/>
          <a:chExt cx="0" cy="0"/>
        </a:xfrm>
      </p:grpSpPr>
      <p:sp>
        <p:nvSpPr>
          <p:cNvPr id="247" name="Google Shape;247;p56"/>
          <p:cNvSpPr/>
          <p:nvPr>
            <p:ph idx="2" type="pic"/>
          </p:nvPr>
        </p:nvSpPr>
        <p:spPr>
          <a:xfrm>
            <a:off x="0" y="0"/>
            <a:ext cx="12192000" cy="4101075"/>
          </a:xfrm>
          <a:prstGeom prst="rect">
            <a:avLst/>
          </a:prstGeom>
          <a:solidFill>
            <a:srgbClr val="D8D8D8"/>
          </a:solidFill>
          <a:ln>
            <a:no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sets layout">
  <p:cSld name="icon sets layout">
    <p:spTree>
      <p:nvGrpSpPr>
        <p:cNvPr id="248" name="Shape 248"/>
        <p:cNvGrpSpPr/>
        <p:nvPr/>
      </p:nvGrpSpPr>
      <p:grpSpPr>
        <a:xfrm>
          <a:off x="0" y="0"/>
          <a:ext cx="0" cy="0"/>
          <a:chOff x="0" y="0"/>
          <a:chExt cx="0" cy="0"/>
        </a:xfrm>
      </p:grpSpPr>
      <p:sp>
        <p:nvSpPr>
          <p:cNvPr id="249" name="Google Shape;249;p57"/>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772" lvl="1" marL="914400" marR="0" rtl="0" algn="l">
              <a:spcBef>
                <a:spcPts val="747"/>
              </a:spcBef>
              <a:spcAft>
                <a:spcPts val="0"/>
              </a:spcAft>
              <a:buClr>
                <a:schemeClr val="dk1"/>
              </a:buClr>
              <a:buSzPts val="3735"/>
              <a:buFont typeface="Arial"/>
              <a:buChar char="–"/>
              <a:defRPr b="0" i="0" sz="3734"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827" lvl="3" marL="1828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4pPr>
            <a:lvl5pPr indent="-397827" lvl="4" marL="22860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5pPr>
            <a:lvl6pPr indent="-397827" lvl="5" marL="27432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6pPr>
            <a:lvl7pPr indent="-397827" lvl="6" marL="32004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7pPr>
            <a:lvl8pPr indent="-397827" lvl="7" marL="36576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8pPr>
            <a:lvl9pPr indent="-397827" lvl="8" marL="4114800" marR="0" rtl="0" algn="l">
              <a:spcBef>
                <a:spcPts val="533"/>
              </a:spcBef>
              <a:spcAft>
                <a:spcPts val="0"/>
              </a:spcAft>
              <a:buClr>
                <a:schemeClr val="dk1"/>
              </a:buClr>
              <a:buSzPts val="2665"/>
              <a:buFont typeface="Arial"/>
              <a:buChar char="•"/>
              <a:defRPr b="0" i="0" sz="2665" u="none" cap="none" strike="noStrike">
                <a:solidFill>
                  <a:schemeClr val="dk1"/>
                </a:solidFill>
                <a:latin typeface="Arial"/>
                <a:ea typeface="Arial"/>
                <a:cs typeface="Arial"/>
                <a:sym typeface="Arial"/>
              </a:defRPr>
            </a:lvl9pPr>
          </a:lstStyle>
          <a:p/>
        </p:txBody>
      </p:sp>
      <p:grpSp>
        <p:nvGrpSpPr>
          <p:cNvPr id="250" name="Google Shape;250;p57"/>
          <p:cNvGrpSpPr/>
          <p:nvPr/>
        </p:nvGrpSpPr>
        <p:grpSpPr>
          <a:xfrm>
            <a:off x="472011" y="1508786"/>
            <a:ext cx="3799787" cy="4865561"/>
            <a:chOff x="354008" y="1131589"/>
            <a:chExt cx="2849840" cy="3649171"/>
          </a:xfrm>
        </p:grpSpPr>
        <p:sp>
          <p:nvSpPr>
            <p:cNvPr id="251" name="Google Shape;251;p57"/>
            <p:cNvSpPr/>
            <p:nvPr/>
          </p:nvSpPr>
          <p:spPr>
            <a:xfrm>
              <a:off x="354008" y="1131589"/>
              <a:ext cx="2849840" cy="3649171"/>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252" name="Google Shape;252;p57"/>
            <p:cNvSpPr/>
            <p:nvPr/>
          </p:nvSpPr>
          <p:spPr>
            <a:xfrm>
              <a:off x="531932" y="1347500"/>
              <a:ext cx="108520" cy="3240473"/>
            </a:xfrm>
            <a:prstGeom prst="roundRect">
              <a:avLst>
                <a:gd fmla="val 50000" name="adj"/>
              </a:avLst>
            </a:prstGeom>
            <a:solidFill>
              <a:schemeClr val="lt1">
                <a:alpha val="4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253" name="Google Shape;253;p57"/>
            <p:cNvSpPr/>
            <p:nvPr/>
          </p:nvSpPr>
          <p:spPr>
            <a:xfrm rot="5400000">
              <a:off x="2592642" y="1238201"/>
              <a:ext cx="502331" cy="502331"/>
            </a:xfrm>
            <a:prstGeom prst="halfFrame">
              <a:avLst>
                <a:gd fmla="val 23728" name="adj1"/>
                <a:gd fmla="val 24642" name="adj2"/>
              </a:avLst>
            </a:prstGeom>
            <a:solidFill>
              <a:schemeClr val="lt1">
                <a:alpha val="2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5"/>
          <p:cNvSpPr/>
          <p:nvPr>
            <p:ph idx="2" type="pic"/>
          </p:nvPr>
        </p:nvSpPr>
        <p:spPr>
          <a:xfrm>
            <a:off x="5183188" y="987425"/>
            <a:ext cx="6172200" cy="4873625"/>
          </a:xfrm>
          <a:prstGeom prst="rect">
            <a:avLst/>
          </a:prstGeom>
          <a:noFill/>
          <a:ln>
            <a:noFill/>
          </a:ln>
        </p:spPr>
      </p:sp>
      <p:sp>
        <p:nvSpPr>
          <p:cNvPr id="68" name="Google Shape;68;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theme" Target="../theme/theme2.xml"/><Relationship Id="rId14" Type="http://schemas.openxmlformats.org/officeDocument/2006/relationships/slideLayout" Target="../slideLayouts/slideLayout2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6.xml"/><Relationship Id="rId10" Type="http://schemas.openxmlformats.org/officeDocument/2006/relationships/slideLayout" Target="../slideLayouts/slideLayout35.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5" Type="http://schemas.openxmlformats.org/officeDocument/2006/relationships/theme" Target="../theme/theme4.xml"/><Relationship Id="rId14" Type="http://schemas.openxmlformats.org/officeDocument/2006/relationships/slideLayout" Target="../slideLayouts/slideLayout3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9" name="Shape 89"/>
        <p:cNvGrpSpPr/>
        <p:nvPr/>
      </p:nvGrpSpPr>
      <p:grpSpPr>
        <a:xfrm>
          <a:off x="0" y="0"/>
          <a:ext cx="0" cy="0"/>
          <a:chOff x="0" y="0"/>
          <a:chExt cx="0" cy="0"/>
        </a:xfrm>
      </p:grpSpPr>
      <p:sp>
        <p:nvSpPr>
          <p:cNvPr id="90" name="Google Shape;9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1" name="Google Shape;91;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2" name="Google Shape;9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3" name="Google Shape;9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
          <p:cNvSpPr/>
          <p:nvPr/>
        </p:nvSpPr>
        <p:spPr>
          <a:xfrm>
            <a:off x="-4421" y="6053794"/>
            <a:ext cx="12196420" cy="43919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9" name="Google Shape;259;p1"/>
          <p:cNvSpPr/>
          <p:nvPr/>
        </p:nvSpPr>
        <p:spPr>
          <a:xfrm>
            <a:off x="302197" y="5901985"/>
            <a:ext cx="45719" cy="613881"/>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0" name="Google Shape;260;p1"/>
          <p:cNvSpPr txBox="1"/>
          <p:nvPr/>
        </p:nvSpPr>
        <p:spPr>
          <a:xfrm>
            <a:off x="8763000" y="65087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200" u="none" cap="none" strike="noStrike">
              <a:solidFill>
                <a:srgbClr val="888888"/>
              </a:solidFill>
              <a:latin typeface="Calibri"/>
              <a:ea typeface="Calibri"/>
              <a:cs typeface="Calibri"/>
              <a:sym typeface="Calibri"/>
            </a:endParaRPr>
          </a:p>
        </p:txBody>
      </p:sp>
      <p:sp>
        <p:nvSpPr>
          <p:cNvPr id="261" name="Google Shape;261;p1"/>
          <p:cNvSpPr/>
          <p:nvPr/>
        </p:nvSpPr>
        <p:spPr>
          <a:xfrm flipH="1" rot="10800000">
            <a:off x="9506857" y="5939880"/>
            <a:ext cx="1291772" cy="1157606"/>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2" name="Google Shape;262;p1"/>
          <p:cNvSpPr/>
          <p:nvPr/>
        </p:nvSpPr>
        <p:spPr>
          <a:xfrm flipH="1">
            <a:off x="7045437" y="-64960"/>
            <a:ext cx="5146562" cy="5852440"/>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3" name="Google Shape;263;p1"/>
          <p:cNvSpPr/>
          <p:nvPr/>
        </p:nvSpPr>
        <p:spPr>
          <a:xfrm>
            <a:off x="2698031" y="1476029"/>
            <a:ext cx="6829425" cy="2797237"/>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0" i="1" lang="en-US" sz="2400" u="none" cap="none" strike="noStrike">
                <a:solidFill>
                  <a:srgbClr val="000000"/>
                </a:solidFill>
                <a:latin typeface="Calibri"/>
                <a:ea typeface="Calibri"/>
                <a:cs typeface="Calibri"/>
                <a:sym typeface="Calibri"/>
              </a:rPr>
              <a:t>Submitted in the partial fulfillment for the award of the degree of</a:t>
            </a:r>
            <a:endParaRPr b="0" i="1" sz="2400" u="none" cap="none" strike="noStrike">
              <a:solidFill>
                <a:srgbClr val="000000"/>
              </a:solidFill>
              <a:latin typeface="Calibri"/>
              <a:ea typeface="Calibri"/>
              <a:cs typeface="Calibri"/>
              <a:sym typeface="Calibri"/>
            </a:endParaRPr>
          </a:p>
          <a:p>
            <a:pPr indent="0" lvl="0" marL="0" marR="0" rtl="0" algn="ctr">
              <a:lnSpc>
                <a:spcPct val="150000"/>
              </a:lnSpc>
              <a:spcBef>
                <a:spcPts val="0"/>
              </a:spcBef>
              <a:spcAft>
                <a:spcPts val="0"/>
              </a:spcAft>
              <a:buNone/>
            </a:pPr>
            <a:r>
              <a:rPr b="1" i="0" lang="en-US" sz="2400" u="none" cap="none" strike="noStrike">
                <a:solidFill>
                  <a:srgbClr val="000000"/>
                </a:solidFill>
                <a:latin typeface="Calibri"/>
                <a:ea typeface="Calibri"/>
                <a:cs typeface="Calibri"/>
                <a:sym typeface="Calibri"/>
              </a:rPr>
              <a:t>BACHELOR OF ENGINEERING </a:t>
            </a:r>
            <a:endParaRPr b="0" i="0" sz="2400" u="none" cap="none" strike="noStrike">
              <a:solidFill>
                <a:srgbClr val="000000"/>
              </a:solidFill>
              <a:latin typeface="Calibri"/>
              <a:ea typeface="Calibri"/>
              <a:cs typeface="Calibri"/>
              <a:sym typeface="Calibri"/>
            </a:endParaRPr>
          </a:p>
          <a:p>
            <a:pPr indent="0" lvl="0" marL="0" marR="0" rtl="0" algn="ctr">
              <a:lnSpc>
                <a:spcPct val="150000"/>
              </a:lnSpc>
              <a:spcBef>
                <a:spcPts val="0"/>
              </a:spcBef>
              <a:spcAft>
                <a:spcPts val="0"/>
              </a:spcAft>
              <a:buNone/>
            </a:pPr>
            <a:r>
              <a:rPr b="0" i="1" lang="en-US" sz="2400" u="none" cap="none" strike="noStrike">
                <a:solidFill>
                  <a:srgbClr val="000000"/>
                </a:solidFill>
                <a:latin typeface="Calibri"/>
                <a:ea typeface="Calibri"/>
                <a:cs typeface="Calibri"/>
                <a:sym typeface="Calibri"/>
              </a:rPr>
              <a:t> IN</a:t>
            </a:r>
            <a:endParaRPr b="0" i="1" sz="2400" u="none" cap="none" strike="noStrike">
              <a:solidFill>
                <a:srgbClr val="000000"/>
              </a:solidFill>
              <a:latin typeface="Calibri"/>
              <a:ea typeface="Calibri"/>
              <a:cs typeface="Calibri"/>
              <a:sym typeface="Calibri"/>
            </a:endParaRPr>
          </a:p>
          <a:p>
            <a:pPr indent="0" lvl="0" marL="0" marR="0" rtl="0" algn="ctr">
              <a:lnSpc>
                <a:spcPct val="150000"/>
              </a:lnSpc>
              <a:spcBef>
                <a:spcPts val="0"/>
              </a:spcBef>
              <a:spcAft>
                <a:spcPts val="0"/>
              </a:spcAft>
              <a:buNone/>
            </a:pPr>
            <a:r>
              <a:rPr b="1" i="0" lang="en-US" sz="2400" u="none" cap="none" strike="noStrike">
                <a:solidFill>
                  <a:srgbClr val="000000"/>
                </a:solidFill>
                <a:latin typeface="Calibri"/>
                <a:ea typeface="Calibri"/>
                <a:cs typeface="Calibri"/>
                <a:sym typeface="Calibri"/>
              </a:rPr>
              <a:t>Computer Science – Cloud computing</a:t>
            </a:r>
            <a:endParaRPr b="0" i="0" sz="2400" u="none" cap="none" strike="noStrike">
              <a:solidFill>
                <a:srgbClr val="000000"/>
              </a:solidFill>
              <a:latin typeface="Calibri"/>
              <a:ea typeface="Calibri"/>
              <a:cs typeface="Calibri"/>
              <a:sym typeface="Calibri"/>
            </a:endParaRPr>
          </a:p>
        </p:txBody>
      </p:sp>
      <p:sp>
        <p:nvSpPr>
          <p:cNvPr id="264" name="Google Shape;264;p1"/>
          <p:cNvSpPr/>
          <p:nvPr/>
        </p:nvSpPr>
        <p:spPr>
          <a:xfrm flipH="1">
            <a:off x="9829797" y="5333999"/>
            <a:ext cx="2366623" cy="1600201"/>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5" name="Google Shape;265;p1"/>
          <p:cNvSpPr txBox="1"/>
          <p:nvPr/>
        </p:nvSpPr>
        <p:spPr>
          <a:xfrm>
            <a:off x="6881359" y="6019560"/>
            <a:ext cx="49286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595959"/>
                </a:solidFill>
                <a:latin typeface="Arial"/>
                <a:ea typeface="Arial"/>
                <a:cs typeface="Arial"/>
                <a:sym typeface="Arial"/>
              </a:rPr>
              <a:t>DISCOVER . </a:t>
            </a:r>
            <a:r>
              <a:rPr b="1" i="0" lang="en-US" sz="2000" u="none" cap="none" strike="noStrike">
                <a:solidFill>
                  <a:srgbClr val="C00000"/>
                </a:solidFill>
                <a:latin typeface="Arial"/>
                <a:ea typeface="Arial"/>
                <a:cs typeface="Arial"/>
                <a:sym typeface="Arial"/>
              </a:rPr>
              <a:t>LEARN</a:t>
            </a:r>
            <a:r>
              <a:rPr b="1" i="0" lang="en-US" sz="2000" u="none" cap="none" strike="noStrike">
                <a:solidFill>
                  <a:srgbClr val="595959"/>
                </a:solidFill>
                <a:latin typeface="Arial"/>
                <a:ea typeface="Arial"/>
                <a:cs typeface="Arial"/>
                <a:sym typeface="Arial"/>
              </a:rPr>
              <a:t> . EMPOWER</a:t>
            </a:r>
            <a:endParaRPr b="1" i="0" sz="12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1" i="0" sz="1600" u="none" cap="none" strike="noStrike">
              <a:solidFill>
                <a:schemeClr val="dk1"/>
              </a:solidFill>
              <a:latin typeface="Arial"/>
              <a:ea typeface="Arial"/>
              <a:cs typeface="Arial"/>
              <a:sym typeface="Arial"/>
            </a:endParaRPr>
          </a:p>
        </p:txBody>
      </p:sp>
      <p:sp>
        <p:nvSpPr>
          <p:cNvPr id="266" name="Google Shape;266;p1"/>
          <p:cNvSpPr/>
          <p:nvPr/>
        </p:nvSpPr>
        <p:spPr>
          <a:xfrm>
            <a:off x="6885780" y="6043646"/>
            <a:ext cx="45719" cy="37062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7" name="Google Shape;267;p1"/>
          <p:cNvSpPr txBox="1"/>
          <p:nvPr/>
        </p:nvSpPr>
        <p:spPr>
          <a:xfrm>
            <a:off x="443345" y="6014156"/>
            <a:ext cx="5882609" cy="430887"/>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i="0" lang="en-US" sz="2400" u="none" cap="none" strike="noStrike">
                <a:solidFill>
                  <a:srgbClr val="FF0000"/>
                </a:solidFill>
                <a:latin typeface="Times New Roman"/>
                <a:ea typeface="Times New Roman"/>
                <a:cs typeface="Times New Roman"/>
                <a:sym typeface="Times New Roman"/>
              </a:rPr>
              <a:t>Department of AIT-CSE</a:t>
            </a:r>
            <a:endParaRPr b="0" i="0" sz="1600" u="none" cap="none" strike="noStrike">
              <a:solidFill>
                <a:srgbClr val="FF0000"/>
              </a:solidFill>
              <a:latin typeface="Times New Roman"/>
              <a:ea typeface="Times New Roman"/>
              <a:cs typeface="Times New Roman"/>
              <a:sym typeface="Times New Roman"/>
            </a:endParaRPr>
          </a:p>
        </p:txBody>
      </p:sp>
      <p:sp>
        <p:nvSpPr>
          <p:cNvPr id="268" name="Google Shape;268;p1"/>
          <p:cNvSpPr txBox="1"/>
          <p:nvPr/>
        </p:nvSpPr>
        <p:spPr>
          <a:xfrm>
            <a:off x="1657138" y="443068"/>
            <a:ext cx="84770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u="none" cap="none" strike="noStrike">
                <a:solidFill>
                  <a:schemeClr val="dk1"/>
                </a:solidFill>
                <a:latin typeface="Arial Black"/>
                <a:ea typeface="Arial Black"/>
                <a:cs typeface="Arial Black"/>
                <a:sym typeface="Arial Black"/>
              </a:rPr>
              <a:t>Cloud Based Attendance System</a:t>
            </a:r>
            <a:endParaRPr b="0" i="0" sz="3600" u="none" cap="none" strike="noStrike">
              <a:solidFill>
                <a:schemeClr val="dk1"/>
              </a:solidFill>
              <a:latin typeface="Raleway ExtraBold"/>
              <a:ea typeface="Raleway ExtraBold"/>
              <a:cs typeface="Raleway ExtraBold"/>
              <a:sym typeface="Raleway ExtraBold"/>
            </a:endParaRPr>
          </a:p>
        </p:txBody>
      </p:sp>
      <p:sp>
        <p:nvSpPr>
          <p:cNvPr id="269" name="Google Shape;269;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0" name="Google Shape;270;p1"/>
          <p:cNvSpPr txBox="1"/>
          <p:nvPr/>
        </p:nvSpPr>
        <p:spPr>
          <a:xfrm>
            <a:off x="1865788" y="4416844"/>
            <a:ext cx="3497700" cy="193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Submitted by: </a:t>
            </a:r>
            <a:endParaRPr b="1"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Aryendra Agnihotri - 20BCS4230</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Anurag Tomar - 20BCS4245  </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Ankit Ahir - 20BCS4223</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271" name="Google Shape;271;p1"/>
          <p:cNvSpPr txBox="1"/>
          <p:nvPr/>
        </p:nvSpPr>
        <p:spPr>
          <a:xfrm>
            <a:off x="7681250" y="4725655"/>
            <a:ext cx="2939415" cy="10147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Under the Supervision of: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Miss. – Ramneet Kaur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Methodology used</a:t>
            </a:r>
            <a:endParaRPr/>
          </a:p>
        </p:txBody>
      </p:sp>
      <p:pic>
        <p:nvPicPr>
          <p:cNvPr descr="Screenshot (194)" id="335" name="Google Shape;335;p10"/>
          <p:cNvPicPr preferRelativeResize="0"/>
          <p:nvPr>
            <p:ph idx="1" type="body"/>
          </p:nvPr>
        </p:nvPicPr>
        <p:blipFill rotWithShape="1">
          <a:blip r:embed="rId3">
            <a:alphaModFix/>
          </a:blip>
          <a:srcRect b="0" l="0" r="0" t="0"/>
          <a:stretch/>
        </p:blipFill>
        <p:spPr>
          <a:xfrm>
            <a:off x="3322955" y="1825625"/>
            <a:ext cx="4228465" cy="4351655"/>
          </a:xfrm>
          <a:prstGeom prst="rect">
            <a:avLst/>
          </a:prstGeom>
          <a:noFill/>
          <a:ln>
            <a:noFill/>
          </a:ln>
        </p:spPr>
      </p:pic>
      <p:sp>
        <p:nvSpPr>
          <p:cNvPr id="336" name="Google Shape;336;p10"/>
          <p:cNvSpPr txBox="1"/>
          <p:nvPr>
            <p:ph idx="2" type="body"/>
          </p:nvPr>
        </p:nvSpPr>
        <p:spPr>
          <a:xfrm>
            <a:off x="6172200" y="6096000"/>
            <a:ext cx="5181600" cy="8128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a:t>
            </a:r>
            <a:endParaRPr/>
          </a:p>
        </p:txBody>
      </p:sp>
      <p:sp>
        <p:nvSpPr>
          <p:cNvPr id="337" name="Google Shape;33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Results and Outputs</a:t>
            </a:r>
            <a:endParaRPr/>
          </a:p>
        </p:txBody>
      </p:sp>
      <p:sp>
        <p:nvSpPr>
          <p:cNvPr id="343" name="Google Shape;34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4" name="Google Shape;344;p11"/>
          <p:cNvSpPr txBox="1"/>
          <p:nvPr/>
        </p:nvSpPr>
        <p:spPr>
          <a:xfrm>
            <a:off x="1347000" y="2038700"/>
            <a:ext cx="546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345" name="Google Shape;345;p11"/>
          <p:cNvPicPr preferRelativeResize="0"/>
          <p:nvPr/>
        </p:nvPicPr>
        <p:blipFill>
          <a:blip r:embed="rId3">
            <a:alphaModFix/>
          </a:blip>
          <a:stretch>
            <a:fillRect/>
          </a:stretch>
        </p:blipFill>
        <p:spPr>
          <a:xfrm>
            <a:off x="379475" y="1756575"/>
            <a:ext cx="5337100" cy="3990975"/>
          </a:xfrm>
          <a:prstGeom prst="rect">
            <a:avLst/>
          </a:prstGeom>
          <a:noFill/>
          <a:ln>
            <a:noFill/>
          </a:ln>
        </p:spPr>
      </p:pic>
      <p:sp>
        <p:nvSpPr>
          <p:cNvPr id="346" name="Google Shape;346;p11"/>
          <p:cNvSpPr txBox="1"/>
          <p:nvPr/>
        </p:nvSpPr>
        <p:spPr>
          <a:xfrm>
            <a:off x="6222525" y="1849000"/>
            <a:ext cx="546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347" name="Google Shape;347;p11"/>
          <p:cNvPicPr preferRelativeResize="0"/>
          <p:nvPr/>
        </p:nvPicPr>
        <p:blipFill>
          <a:blip r:embed="rId4">
            <a:alphaModFix/>
          </a:blip>
          <a:stretch>
            <a:fillRect/>
          </a:stretch>
        </p:blipFill>
        <p:spPr>
          <a:xfrm>
            <a:off x="5944850" y="1756575"/>
            <a:ext cx="5791200" cy="399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Results and Outputs</a:t>
            </a:r>
            <a:endParaRPr/>
          </a:p>
        </p:txBody>
      </p:sp>
      <p:sp>
        <p:nvSpPr>
          <p:cNvPr id="353" name="Google Shape;353;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4" name="Google Shape;354;p12"/>
          <p:cNvSpPr txBox="1"/>
          <p:nvPr/>
        </p:nvSpPr>
        <p:spPr>
          <a:xfrm>
            <a:off x="388975" y="1934375"/>
            <a:ext cx="546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355" name="Google Shape;355;p12"/>
          <p:cNvPicPr preferRelativeResize="0"/>
          <p:nvPr/>
        </p:nvPicPr>
        <p:blipFill>
          <a:blip r:embed="rId3">
            <a:alphaModFix/>
          </a:blip>
          <a:stretch>
            <a:fillRect/>
          </a:stretch>
        </p:blipFill>
        <p:spPr>
          <a:xfrm>
            <a:off x="161900" y="1870425"/>
            <a:ext cx="5738151" cy="3716975"/>
          </a:xfrm>
          <a:prstGeom prst="rect">
            <a:avLst/>
          </a:prstGeom>
          <a:noFill/>
          <a:ln>
            <a:noFill/>
          </a:ln>
        </p:spPr>
      </p:pic>
      <p:sp>
        <p:nvSpPr>
          <p:cNvPr id="356" name="Google Shape;356;p12"/>
          <p:cNvSpPr txBox="1"/>
          <p:nvPr/>
        </p:nvSpPr>
        <p:spPr>
          <a:xfrm>
            <a:off x="6924450" y="2399150"/>
            <a:ext cx="528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357" name="Google Shape;357;p12"/>
          <p:cNvPicPr preferRelativeResize="0"/>
          <p:nvPr/>
        </p:nvPicPr>
        <p:blipFill>
          <a:blip r:embed="rId4">
            <a:alphaModFix/>
          </a:blip>
          <a:stretch>
            <a:fillRect/>
          </a:stretch>
        </p:blipFill>
        <p:spPr>
          <a:xfrm>
            <a:off x="6096000" y="1870425"/>
            <a:ext cx="5666050" cy="37169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16c0fdeba53_0_1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Results and Outputs</a:t>
            </a:r>
            <a:endParaRPr/>
          </a:p>
        </p:txBody>
      </p:sp>
      <p:sp>
        <p:nvSpPr>
          <p:cNvPr id="364" name="Google Shape;364;g16c0fdeba53_0_1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65" name="Google Shape;365;g16c0fdeba53_0_12"/>
          <p:cNvPicPr preferRelativeResize="0"/>
          <p:nvPr/>
        </p:nvPicPr>
        <p:blipFill>
          <a:blip r:embed="rId3">
            <a:alphaModFix/>
          </a:blip>
          <a:stretch>
            <a:fillRect/>
          </a:stretch>
        </p:blipFill>
        <p:spPr>
          <a:xfrm>
            <a:off x="2371975" y="1844900"/>
            <a:ext cx="6943725" cy="3905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Conclusion</a:t>
            </a:r>
            <a:endParaRPr/>
          </a:p>
        </p:txBody>
      </p:sp>
      <p:sp>
        <p:nvSpPr>
          <p:cNvPr id="371" name="Google Shape;37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We created a Cloud based attendance system that provide easy attendance taking in an organization.</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It provides secure storage of attendance records and eliminates physical record keeping.</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72" name="Google Shape;37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Future Scope</a:t>
            </a:r>
            <a:endParaRPr/>
          </a:p>
        </p:txBody>
      </p:sp>
      <p:sp>
        <p:nvSpPr>
          <p:cNvPr id="378" name="Google Shape;378;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Adding more information and attendance for employees and students.</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Adding facial recognition for attendance taking.</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Adding biometrics for more secure attendance taking and avoid proxy.</a:t>
            </a:r>
            <a:endParaRPr/>
          </a:p>
        </p:txBody>
      </p:sp>
      <p:sp>
        <p:nvSpPr>
          <p:cNvPr id="379" name="Google Shape;37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References</a:t>
            </a:r>
            <a:endParaRPr/>
          </a:p>
        </p:txBody>
      </p:sp>
      <p:sp>
        <p:nvSpPr>
          <p:cNvPr id="385" name="Google Shape;385;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70C0"/>
              </a:buClr>
              <a:buSzPts val="2800"/>
              <a:buNone/>
            </a:pPr>
            <a:r>
              <a:rPr lang="en-US" u="sng">
                <a:solidFill>
                  <a:srgbClr val="0070C0"/>
                </a:solidFill>
              </a:rPr>
              <a:t>https://www.spica.com/attendance-management-system</a:t>
            </a:r>
            <a:endParaRPr u="sng">
              <a:solidFill>
                <a:srgbClr val="0070C0"/>
              </a:solidFill>
            </a:endParaRPr>
          </a:p>
          <a:p>
            <a:pPr indent="0" lvl="0" marL="0" rtl="0" algn="l">
              <a:lnSpc>
                <a:spcPct val="90000"/>
              </a:lnSpc>
              <a:spcBef>
                <a:spcPts val="1000"/>
              </a:spcBef>
              <a:spcAft>
                <a:spcPts val="0"/>
              </a:spcAft>
              <a:buClr>
                <a:schemeClr val="dk1"/>
              </a:buClr>
              <a:buSzPts val="2800"/>
              <a:buNone/>
            </a:pPr>
            <a:r>
              <a:t/>
            </a:r>
            <a:endParaRPr u="sng">
              <a:solidFill>
                <a:srgbClr val="0070C0"/>
              </a:solidFill>
            </a:endParaRPr>
          </a:p>
          <a:p>
            <a:pPr indent="0" lvl="0" marL="0" rtl="0" algn="l">
              <a:lnSpc>
                <a:spcPct val="90000"/>
              </a:lnSpc>
              <a:spcBef>
                <a:spcPts val="1000"/>
              </a:spcBef>
              <a:spcAft>
                <a:spcPts val="0"/>
              </a:spcAft>
              <a:buClr>
                <a:srgbClr val="0070C0"/>
              </a:buClr>
              <a:buSzPts val="2800"/>
              <a:buNone/>
            </a:pPr>
            <a:r>
              <a:rPr lang="en-US" u="sng">
                <a:solidFill>
                  <a:srgbClr val="0070C0"/>
                </a:solidFill>
              </a:rPr>
              <a:t>https://biz30.timedoctor.com/cloud-based-time-and-attendance-system/</a:t>
            </a:r>
            <a:endParaRPr u="sng">
              <a:solidFill>
                <a:srgbClr val="0070C0"/>
              </a:solidFill>
            </a:endParaRPr>
          </a:p>
          <a:p>
            <a:pPr indent="0" lvl="0" marL="0" rtl="0" algn="l">
              <a:lnSpc>
                <a:spcPct val="90000"/>
              </a:lnSpc>
              <a:spcBef>
                <a:spcPts val="1000"/>
              </a:spcBef>
              <a:spcAft>
                <a:spcPts val="0"/>
              </a:spcAft>
              <a:buClr>
                <a:schemeClr val="dk1"/>
              </a:buClr>
              <a:buSzPts val="2800"/>
              <a:buNone/>
            </a:pPr>
            <a:r>
              <a:t/>
            </a:r>
            <a:endParaRPr u="sng">
              <a:solidFill>
                <a:srgbClr val="0070C0"/>
              </a:solidFill>
            </a:endParaRPr>
          </a:p>
          <a:p>
            <a:pPr indent="0" lvl="0" marL="0" rtl="0" algn="l">
              <a:lnSpc>
                <a:spcPct val="90000"/>
              </a:lnSpc>
              <a:spcBef>
                <a:spcPts val="1000"/>
              </a:spcBef>
              <a:spcAft>
                <a:spcPts val="0"/>
              </a:spcAft>
              <a:buClr>
                <a:srgbClr val="0070C0"/>
              </a:buClr>
              <a:buSzPts val="2800"/>
              <a:buNone/>
            </a:pPr>
            <a:r>
              <a:rPr lang="en-US" u="sng">
                <a:solidFill>
                  <a:srgbClr val="0070C0"/>
                </a:solidFill>
              </a:rPr>
              <a:t>https://zicomsaas.com/iot/attendance/</a:t>
            </a:r>
            <a:endParaRPr u="sng">
              <a:solidFill>
                <a:srgbClr val="0070C0"/>
              </a:solidFill>
            </a:endParaRPr>
          </a:p>
        </p:txBody>
      </p:sp>
      <p:sp>
        <p:nvSpPr>
          <p:cNvPr id="386" name="Google Shape;38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
          <p:cNvSpPr txBox="1"/>
          <p:nvPr>
            <p:ph type="title"/>
          </p:nvPr>
        </p:nvSpPr>
        <p:spPr>
          <a:xfrm>
            <a:off x="885676" y="365126"/>
            <a:ext cx="10515600" cy="97620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Outline</a:t>
            </a:r>
            <a:endParaRPr b="1">
              <a:latin typeface="Times New Roman"/>
              <a:ea typeface="Times New Roman"/>
              <a:cs typeface="Times New Roman"/>
              <a:sym typeface="Times New Roman"/>
            </a:endParaRPr>
          </a:p>
        </p:txBody>
      </p:sp>
      <p:sp>
        <p:nvSpPr>
          <p:cNvPr id="277" name="Google Shape;277;p2"/>
          <p:cNvSpPr txBox="1"/>
          <p:nvPr>
            <p:ph idx="1" type="body"/>
          </p:nvPr>
        </p:nvSpPr>
        <p:spPr>
          <a:xfrm>
            <a:off x="838200" y="1588220"/>
            <a:ext cx="10515600" cy="495225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Introduction to Project</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Problem Formulation</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Objectives of the work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Methodology used</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Results and Outputs</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Future Scope</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References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78" name="Google Shape;278;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Project</a:t>
            </a:r>
            <a:endParaRPr/>
          </a:p>
        </p:txBody>
      </p:sp>
      <p:sp>
        <p:nvSpPr>
          <p:cNvPr id="284" name="Google Shape;284;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Char char="•"/>
            </a:pPr>
            <a:r>
              <a:rPr lang="en-US"/>
              <a:t>Attendance Management System is software developed for daily student attendance in schools, colleges and institutes. It facilitates to access the attendance information of a particular student in a particular class. The information is sorted by the operators, which will be provided by the teacher for a particular class. This system will also help in evaluating attendance eligibility criteria of a student.</a:t>
            </a:r>
            <a:endParaRPr/>
          </a:p>
          <a:p>
            <a:pPr indent="-228600" lvl="0" marL="228600" rtl="0" algn="just">
              <a:lnSpc>
                <a:spcPct val="90000"/>
              </a:lnSpc>
              <a:spcBef>
                <a:spcPts val="1000"/>
              </a:spcBef>
              <a:spcAft>
                <a:spcPts val="0"/>
              </a:spcAft>
              <a:buClr>
                <a:schemeClr val="dk1"/>
              </a:buClr>
              <a:buSzPts val="2800"/>
              <a:buChar char="•"/>
            </a:pPr>
            <a:r>
              <a:rPr lang="en-US"/>
              <a:t>The purpose of developing attendance management system is to computerized the tradition way of taking attendance. Another purpose for developing this software is to generate the report automatically at the end of the session or in the between of the session.</a:t>
            </a:r>
            <a:endParaRPr/>
          </a:p>
          <a:p>
            <a:pPr indent="-50800" lvl="0" marL="228600" rtl="0" algn="just">
              <a:lnSpc>
                <a:spcPct val="90000"/>
              </a:lnSpc>
              <a:spcBef>
                <a:spcPts val="1000"/>
              </a:spcBef>
              <a:spcAft>
                <a:spcPts val="0"/>
              </a:spcAft>
              <a:buClr>
                <a:schemeClr val="dk1"/>
              </a:buClr>
              <a:buSzPts val="2800"/>
              <a:buNone/>
            </a:pPr>
            <a:r>
              <a:t/>
            </a:r>
            <a:endParaRPr/>
          </a:p>
        </p:txBody>
      </p:sp>
      <p:sp>
        <p:nvSpPr>
          <p:cNvPr id="285" name="Google Shape;285;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Project</a:t>
            </a:r>
            <a:endParaRPr/>
          </a:p>
        </p:txBody>
      </p:sp>
      <p:sp>
        <p:nvSpPr>
          <p:cNvPr id="291" name="Google Shape;291;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scope of the project is the system on which the software is installed, i.e. the project is developed as a desktop application, and it will work for a particular institute. But later on the project can be modified to operate it online.</a:t>
            </a:r>
            <a:endParaRPr/>
          </a:p>
          <a:p>
            <a:pPr indent="-228600" lvl="0" marL="228600" rtl="0" algn="l">
              <a:lnSpc>
                <a:spcPct val="90000"/>
              </a:lnSpc>
              <a:spcBef>
                <a:spcPts val="1000"/>
              </a:spcBef>
              <a:spcAft>
                <a:spcPts val="0"/>
              </a:spcAft>
              <a:buClr>
                <a:schemeClr val="dk1"/>
              </a:buClr>
              <a:buSzPts val="2800"/>
              <a:buChar char="•"/>
            </a:pPr>
            <a:r>
              <a:rPr lang="en-US"/>
              <a:t>Attendance Management System basically has two main modules for proper functioning:- First module is admin which has right for creating space for new batch. Any entry of new faculty, Updating in subject if necessary, and sending notice. Second module is handled by the user which can be a faulty or an operator. User has a right of making daily attendance, generating report.</a:t>
            </a:r>
            <a:endParaRPr/>
          </a:p>
        </p:txBody>
      </p:sp>
      <p:sp>
        <p:nvSpPr>
          <p:cNvPr id="292" name="Google Shape;29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Problem Formulation</a:t>
            </a:r>
            <a:endParaRPr/>
          </a:p>
        </p:txBody>
      </p:sp>
      <p:sp>
        <p:nvSpPr>
          <p:cNvPr id="298" name="Google Shape;298;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800"/>
              <a:buChar char="•"/>
            </a:pPr>
            <a:r>
              <a:rPr lang="en-US"/>
              <a:t>The product Attendance Management system is an independent product and does not depend on any other product or system. The product will automate various tasks associated with handling student details and better organizing the stored information and optimum performance, thus helping the Colleges to ensure smooth working of these processes. </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Our system has two types of accessing modes:-</a:t>
            </a:r>
            <a:endParaRPr/>
          </a:p>
          <a:p>
            <a:pPr indent="0" lvl="0" marL="0" rtl="0" algn="l">
              <a:lnSpc>
                <a:spcPct val="90000"/>
              </a:lnSpc>
              <a:spcBef>
                <a:spcPts val="1000"/>
              </a:spcBef>
              <a:spcAft>
                <a:spcPts val="0"/>
              </a:spcAft>
              <a:buClr>
                <a:schemeClr val="dk1"/>
              </a:buClr>
              <a:buSzPts val="2800"/>
              <a:buNone/>
            </a:pPr>
            <a:r>
              <a:rPr lang="en-US"/>
              <a:t>i. Administrator </a:t>
            </a:r>
            <a:endParaRPr/>
          </a:p>
          <a:p>
            <a:pPr indent="0" lvl="0" marL="0" rtl="0" algn="l">
              <a:lnSpc>
                <a:spcPct val="90000"/>
              </a:lnSpc>
              <a:spcBef>
                <a:spcPts val="1000"/>
              </a:spcBef>
              <a:spcAft>
                <a:spcPts val="0"/>
              </a:spcAft>
              <a:buClr>
                <a:schemeClr val="dk1"/>
              </a:buClr>
              <a:buSzPts val="2800"/>
              <a:buNone/>
            </a:pPr>
            <a:r>
              <a:rPr lang="en-US"/>
              <a:t>ii. User</a:t>
            </a:r>
            <a:endParaRPr/>
          </a:p>
        </p:txBody>
      </p:sp>
      <p:sp>
        <p:nvSpPr>
          <p:cNvPr id="299" name="Google Shape;29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Problem Formulation</a:t>
            </a:r>
            <a:endParaRPr/>
          </a:p>
        </p:txBody>
      </p:sp>
      <p:sp>
        <p:nvSpPr>
          <p:cNvPr id="305" name="Google Shape;30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 Administrator: Administrator have rights to manage student details, add a new student, provide register number for all students, assign each student a course etc., Administrator can update his profile, and also can give help to the teachers and students. </a:t>
            </a:r>
            <a:endParaRPr/>
          </a:p>
          <a:p>
            <a:pPr indent="-228600" lvl="0" marL="228600" rtl="0" algn="l">
              <a:lnSpc>
                <a:spcPct val="90000"/>
              </a:lnSpc>
              <a:spcBef>
                <a:spcPts val="1000"/>
              </a:spcBef>
              <a:spcAft>
                <a:spcPts val="0"/>
              </a:spcAft>
              <a:buClr>
                <a:schemeClr val="dk1"/>
              </a:buClr>
              <a:buSzPts val="2800"/>
              <a:buChar char="•"/>
            </a:pPr>
            <a:r>
              <a:rPr lang="en-US"/>
              <a:t>(ii) User: There are two users:- </a:t>
            </a:r>
            <a:endParaRPr/>
          </a:p>
          <a:p>
            <a:pPr indent="0" lvl="0" marL="0" rtl="0" algn="l">
              <a:lnSpc>
                <a:spcPct val="90000"/>
              </a:lnSpc>
              <a:spcBef>
                <a:spcPts val="1000"/>
              </a:spcBef>
              <a:spcAft>
                <a:spcPts val="0"/>
              </a:spcAft>
              <a:buClr>
                <a:schemeClr val="dk1"/>
              </a:buClr>
              <a:buSzPts val="2800"/>
              <a:buNone/>
            </a:pPr>
            <a:r>
              <a:rPr lang="en-US"/>
              <a:t>Student: -Student do the login and see profile, Attendance Details etc. </a:t>
            </a:r>
            <a:endParaRPr/>
          </a:p>
          <a:p>
            <a:pPr indent="0" lvl="0" marL="0" rtl="0" algn="l">
              <a:lnSpc>
                <a:spcPct val="90000"/>
              </a:lnSpc>
              <a:spcBef>
                <a:spcPts val="1000"/>
              </a:spcBef>
              <a:spcAft>
                <a:spcPts val="0"/>
              </a:spcAft>
              <a:buClr>
                <a:schemeClr val="dk1"/>
              </a:buClr>
              <a:buSzPts val="2800"/>
              <a:buNone/>
            </a:pPr>
            <a:r>
              <a:rPr lang="en-US"/>
              <a:t>Teacher:-Add student, view the student details and take attendance student. </a:t>
            </a:r>
            <a:endParaRPr/>
          </a:p>
        </p:txBody>
      </p:sp>
      <p:sp>
        <p:nvSpPr>
          <p:cNvPr id="306" name="Google Shape;30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Objectives of the Work</a:t>
            </a:r>
            <a:endParaRPr/>
          </a:p>
        </p:txBody>
      </p:sp>
      <p:sp>
        <p:nvSpPr>
          <p:cNvPr id="312" name="Google Shape;312;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To provide a </a:t>
            </a:r>
            <a:r>
              <a:rPr b="1" lang="en-US"/>
              <a:t>CLOUD ATTENDANCE MANAGEMENT SYSTEM </a:t>
            </a:r>
            <a:r>
              <a:rPr lang="en-US"/>
              <a:t>which can help an organization to mantain an attendance record of its employees or students.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To keep the attendance record on the cloud to prevent lose of data and maintainance of physical records.</a:t>
            </a:r>
            <a:endParaRPr/>
          </a:p>
        </p:txBody>
      </p:sp>
      <p:sp>
        <p:nvSpPr>
          <p:cNvPr id="313" name="Google Shape;31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Methodology used</a:t>
            </a:r>
            <a:endParaRPr/>
          </a:p>
        </p:txBody>
      </p:sp>
      <p:pic>
        <p:nvPicPr>
          <p:cNvPr descr="Screenshot (190)" id="319" name="Google Shape;319;p8"/>
          <p:cNvPicPr preferRelativeResize="0"/>
          <p:nvPr>
            <p:ph idx="1" type="body"/>
          </p:nvPr>
        </p:nvPicPr>
        <p:blipFill rotWithShape="1">
          <a:blip r:embed="rId3">
            <a:alphaModFix/>
          </a:blip>
          <a:srcRect b="0" l="0" r="0" t="0"/>
          <a:stretch/>
        </p:blipFill>
        <p:spPr>
          <a:xfrm>
            <a:off x="1417955" y="1825625"/>
            <a:ext cx="4021455" cy="4351655"/>
          </a:xfrm>
          <a:prstGeom prst="rect">
            <a:avLst/>
          </a:prstGeom>
          <a:noFill/>
          <a:ln>
            <a:noFill/>
          </a:ln>
        </p:spPr>
      </p:pic>
      <p:sp>
        <p:nvSpPr>
          <p:cNvPr id="320" name="Google Shape;32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Screenshot (191)" id="321" name="Google Shape;321;p8"/>
          <p:cNvPicPr preferRelativeResize="0"/>
          <p:nvPr>
            <p:ph idx="2" type="body"/>
          </p:nvPr>
        </p:nvPicPr>
        <p:blipFill rotWithShape="1">
          <a:blip r:embed="rId4">
            <a:alphaModFix/>
          </a:blip>
          <a:srcRect b="0" l="0" r="0" t="0"/>
          <a:stretch/>
        </p:blipFill>
        <p:spPr>
          <a:xfrm>
            <a:off x="6172200" y="1931035"/>
            <a:ext cx="5181600" cy="414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Methodology used</a:t>
            </a:r>
            <a:endParaRPr/>
          </a:p>
        </p:txBody>
      </p:sp>
      <p:pic>
        <p:nvPicPr>
          <p:cNvPr descr="Screenshot (192)" id="327" name="Google Shape;327;p9"/>
          <p:cNvPicPr preferRelativeResize="0"/>
          <p:nvPr>
            <p:ph idx="1" type="body"/>
          </p:nvPr>
        </p:nvPicPr>
        <p:blipFill rotWithShape="1">
          <a:blip r:embed="rId3">
            <a:alphaModFix/>
          </a:blip>
          <a:srcRect b="0" l="0" r="0" t="0"/>
          <a:stretch/>
        </p:blipFill>
        <p:spPr>
          <a:xfrm>
            <a:off x="838200" y="2833370"/>
            <a:ext cx="5181600" cy="2335530"/>
          </a:xfrm>
          <a:prstGeom prst="rect">
            <a:avLst/>
          </a:prstGeom>
          <a:noFill/>
          <a:ln>
            <a:noFill/>
          </a:ln>
        </p:spPr>
      </p:pic>
      <p:pic>
        <p:nvPicPr>
          <p:cNvPr descr="Screenshot (193)" id="328" name="Google Shape;328;p9"/>
          <p:cNvPicPr preferRelativeResize="0"/>
          <p:nvPr>
            <p:ph idx="2" type="body"/>
          </p:nvPr>
        </p:nvPicPr>
        <p:blipFill rotWithShape="1">
          <a:blip r:embed="rId4">
            <a:alphaModFix/>
          </a:blip>
          <a:srcRect b="0" l="0" r="0" t="0"/>
          <a:stretch/>
        </p:blipFill>
        <p:spPr>
          <a:xfrm>
            <a:off x="6172200" y="2560955"/>
            <a:ext cx="5181600" cy="2879725"/>
          </a:xfrm>
          <a:prstGeom prst="rect">
            <a:avLst/>
          </a:prstGeom>
          <a:noFill/>
          <a:ln>
            <a:noFill/>
          </a:ln>
        </p:spPr>
      </p:pic>
      <p:sp>
        <p:nvSpPr>
          <p:cNvPr id="329" name="Google Shape;32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2019-01-09T10:33:00Z</dcterms:created>
  <dc:creator>Branding</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0x010100AB01A24664BE744F92A3AB5EE8FAF557</vt:lpwstr>
  </property>
  <property fmtid="{D5CDD505-2E9C-101B-9397-08002B2CF9AE}" pid="3" name="ICV">
    <vt:lpwstr>ECAB559DEC654E83AB3B559447D20946</vt:lpwstr>
  </property>
  <property fmtid="{D5CDD505-2E9C-101B-9397-08002B2CF9AE}" pid="4" name="KSOProductBuildVer">
    <vt:lpwstr>1033-11.2.0.11214</vt:lpwstr>
  </property>
</Properties>
</file>