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45892-2939-493F-B7D4-56B98E59A2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F1D73A-70F1-4182-A859-89679B8BBF6F}">
      <dgm:prSet/>
      <dgm:spPr/>
      <dgm:t>
        <a:bodyPr/>
        <a:lstStyle/>
        <a:p>
          <a:r>
            <a:rPr lang="en-US" dirty="0"/>
            <a:t>High Level Module  should not depend on Low Level Module. Both Should depend on Abstraction. </a:t>
          </a:r>
        </a:p>
      </dgm:t>
    </dgm:pt>
    <dgm:pt modelId="{D3B38991-E4F6-442B-AA10-8DAC3A4F6BDD}" type="parTrans" cxnId="{119E2EC5-5702-4048-909B-A8E2ECD788D5}">
      <dgm:prSet/>
      <dgm:spPr/>
      <dgm:t>
        <a:bodyPr/>
        <a:lstStyle/>
        <a:p>
          <a:endParaRPr lang="en-US"/>
        </a:p>
      </dgm:t>
    </dgm:pt>
    <dgm:pt modelId="{25886A54-6313-4C2E-8B92-F2DFB59DCEF1}" type="sibTrans" cxnId="{119E2EC5-5702-4048-909B-A8E2ECD788D5}">
      <dgm:prSet/>
      <dgm:spPr/>
      <dgm:t>
        <a:bodyPr/>
        <a:lstStyle/>
        <a:p>
          <a:endParaRPr lang="en-US"/>
        </a:p>
      </dgm:t>
    </dgm:pt>
    <dgm:pt modelId="{E15A4EB8-7AAA-419C-9362-1CAFA654D78C}">
      <dgm:prSet/>
      <dgm:spPr/>
      <dgm:t>
        <a:bodyPr/>
        <a:lstStyle/>
        <a:p>
          <a:r>
            <a:rPr lang="en-US"/>
            <a:t>Abstraction should not depend on details. Details should depend on abstraction. </a:t>
          </a:r>
        </a:p>
      </dgm:t>
    </dgm:pt>
    <dgm:pt modelId="{87185292-6962-4BFE-A61B-2FD8CE7AED2A}" type="parTrans" cxnId="{FE10FDF3-ACFE-49CF-BC29-A0BD22EB92EB}">
      <dgm:prSet/>
      <dgm:spPr/>
      <dgm:t>
        <a:bodyPr/>
        <a:lstStyle/>
        <a:p>
          <a:endParaRPr lang="en-US"/>
        </a:p>
      </dgm:t>
    </dgm:pt>
    <dgm:pt modelId="{77C8063B-DB94-4D9A-80AF-FEACCE678758}" type="sibTrans" cxnId="{FE10FDF3-ACFE-49CF-BC29-A0BD22EB92EB}">
      <dgm:prSet/>
      <dgm:spPr/>
      <dgm:t>
        <a:bodyPr/>
        <a:lstStyle/>
        <a:p>
          <a:endParaRPr lang="en-US"/>
        </a:p>
      </dgm:t>
    </dgm:pt>
    <dgm:pt modelId="{A8282601-BB5B-AF4B-AF72-8A6613DCD279}" type="pres">
      <dgm:prSet presAssocID="{81745892-2939-493F-B7D4-56B98E59A2DA}" presName="linear" presStyleCnt="0">
        <dgm:presLayoutVars>
          <dgm:animLvl val="lvl"/>
          <dgm:resizeHandles val="exact"/>
        </dgm:presLayoutVars>
      </dgm:prSet>
      <dgm:spPr/>
    </dgm:pt>
    <dgm:pt modelId="{30E04E84-4960-CC49-8ED1-86E487964BAA}" type="pres">
      <dgm:prSet presAssocID="{27F1D73A-70F1-4182-A859-89679B8BBF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DEEC4A-EDD9-9543-97A3-D8E3718F9090}" type="pres">
      <dgm:prSet presAssocID="{25886A54-6313-4C2E-8B92-F2DFB59DCEF1}" presName="spacer" presStyleCnt="0"/>
      <dgm:spPr/>
    </dgm:pt>
    <dgm:pt modelId="{111B30F2-2B2E-A944-A4E3-E24E661FA907}" type="pres">
      <dgm:prSet presAssocID="{E15A4EB8-7AAA-419C-9362-1CAFA654D7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767163D-CF6F-4248-9804-39210DA5AFB1}" type="presOf" srcId="{E15A4EB8-7AAA-419C-9362-1CAFA654D78C}" destId="{111B30F2-2B2E-A944-A4E3-E24E661FA907}" srcOrd="0" destOrd="0" presId="urn:microsoft.com/office/officeart/2005/8/layout/vList2"/>
    <dgm:cxn modelId="{C48901A6-3776-E143-90A2-9578E78E9D60}" type="presOf" srcId="{27F1D73A-70F1-4182-A859-89679B8BBF6F}" destId="{30E04E84-4960-CC49-8ED1-86E487964BAA}" srcOrd="0" destOrd="0" presId="urn:microsoft.com/office/officeart/2005/8/layout/vList2"/>
    <dgm:cxn modelId="{119E2EC5-5702-4048-909B-A8E2ECD788D5}" srcId="{81745892-2939-493F-B7D4-56B98E59A2DA}" destId="{27F1D73A-70F1-4182-A859-89679B8BBF6F}" srcOrd="0" destOrd="0" parTransId="{D3B38991-E4F6-442B-AA10-8DAC3A4F6BDD}" sibTransId="{25886A54-6313-4C2E-8B92-F2DFB59DCEF1}"/>
    <dgm:cxn modelId="{29B0B7DE-DF28-6545-9E78-32DED31FA81B}" type="presOf" srcId="{81745892-2939-493F-B7D4-56B98E59A2DA}" destId="{A8282601-BB5B-AF4B-AF72-8A6613DCD279}" srcOrd="0" destOrd="0" presId="urn:microsoft.com/office/officeart/2005/8/layout/vList2"/>
    <dgm:cxn modelId="{FE10FDF3-ACFE-49CF-BC29-A0BD22EB92EB}" srcId="{81745892-2939-493F-B7D4-56B98E59A2DA}" destId="{E15A4EB8-7AAA-419C-9362-1CAFA654D78C}" srcOrd="1" destOrd="0" parTransId="{87185292-6962-4BFE-A61B-2FD8CE7AED2A}" sibTransId="{77C8063B-DB94-4D9A-80AF-FEACCE678758}"/>
    <dgm:cxn modelId="{29224807-DD74-1541-97DC-F54843A68E16}" type="presParOf" srcId="{A8282601-BB5B-AF4B-AF72-8A6613DCD279}" destId="{30E04E84-4960-CC49-8ED1-86E487964BAA}" srcOrd="0" destOrd="0" presId="urn:microsoft.com/office/officeart/2005/8/layout/vList2"/>
    <dgm:cxn modelId="{EAC138A5-3A6B-2B40-8CD2-B4246EFEAD02}" type="presParOf" srcId="{A8282601-BB5B-AF4B-AF72-8A6613DCD279}" destId="{54DEEC4A-EDD9-9543-97A3-D8E3718F9090}" srcOrd="1" destOrd="0" presId="urn:microsoft.com/office/officeart/2005/8/layout/vList2"/>
    <dgm:cxn modelId="{7ADD474B-38CA-8342-8003-9A73C74CF04B}" type="presParOf" srcId="{A8282601-BB5B-AF4B-AF72-8A6613DCD279}" destId="{111B30F2-2B2E-A944-A4E3-E24E661FA9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04E84-4960-CC49-8ED1-86E487964BAA}">
      <dsp:nvSpPr>
        <dsp:cNvPr id="0" name=""/>
        <dsp:cNvSpPr/>
      </dsp:nvSpPr>
      <dsp:spPr>
        <a:xfrm>
          <a:off x="0" y="11818"/>
          <a:ext cx="7559504" cy="3068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High Level Module  should not depend on Low Level Module. Both Should depend on Abstraction. </a:t>
          </a:r>
        </a:p>
      </dsp:txBody>
      <dsp:txXfrm>
        <a:off x="149812" y="161630"/>
        <a:ext cx="7259880" cy="2769286"/>
      </dsp:txXfrm>
    </dsp:sp>
    <dsp:sp modelId="{111B30F2-2B2E-A944-A4E3-E24E661FA907}">
      <dsp:nvSpPr>
        <dsp:cNvPr id="0" name=""/>
        <dsp:cNvSpPr/>
      </dsp:nvSpPr>
      <dsp:spPr>
        <a:xfrm>
          <a:off x="0" y="3204568"/>
          <a:ext cx="7559504" cy="30689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Abstraction should not depend on details. Details should depend on abstraction. </a:t>
          </a:r>
        </a:p>
      </dsp:txBody>
      <dsp:txXfrm>
        <a:off x="149812" y="3354380"/>
        <a:ext cx="7259880" cy="2769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4A31-7DAC-26C3-6DC2-7B996151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4FE0-1D33-40DF-5529-EAB56B62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DC7A-DE2D-1627-80D2-F621EE9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1A7A-11B0-9797-D6D9-EF4B6E54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463C-FC0B-4EA1-BA2C-14164C1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9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8B3-4C4F-9541-29C7-63635205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16541-8A14-5105-8960-206BFCE0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2D80-32B8-70AD-3AD6-B5BFD407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300C-177C-469B-F2CE-C47A24DB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428E-1D31-A343-53FB-B821849E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11FBD-316B-BD15-34D7-2164C54FE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41B6B-BE65-9574-FA2D-E00B2BF86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F790-BDA5-4CD7-45B3-5223B53C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52E4-913E-43C5-2F89-69080801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85F3-CA1D-53DE-D465-91CBD356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EA0-C2D7-53D6-2879-824926B5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B5FB-D4AE-907A-BBC9-CA4BACEA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0430-C1DC-AC00-6C05-5797DFFC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BF51-8F77-D56B-47BA-D04A9606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B2DA5-2C06-4241-4D92-F0813F6C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BE48-B52E-6613-6904-E3442C54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805C-DA02-4EFA-C0C7-332AC946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B971-08C4-4AA6-57E2-5AB864F7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2C82-E35D-5995-8102-D7703900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FC39-5DB8-A01D-872A-D85C5F0E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2E10-074C-3E3E-8F03-1B837512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E3FC-01A2-D273-871B-B91DD0370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C58D9-83E9-F340-9597-A8D96CEBC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0E5AB-9705-125A-33EE-243B236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996A2-31D3-CDC1-6CCB-A22B6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10F5E-7F7D-3504-3216-F3B517B1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A4B1-196E-ECF9-7C68-08A9814D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AEB66-066E-0B3F-2229-C91892625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0BB1B-3BD8-6DCF-AF7A-1D4751FE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AB5F8-8EDF-F913-99B8-8E6FB03D7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3140F-E4A2-0B17-4A15-97BE2A1A0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A44FB-340B-C27D-8AAD-71118EEA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4F29A-142D-B951-0FBF-5352A20E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08C03-7987-D916-4019-34E70DC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F16B-0A4C-B3B5-EFD4-180782A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9A6D-1BA6-2EAB-594D-1F3598E2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191E9-4C50-2D99-D6C3-B4B6D394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EFC1-1AC7-105C-30FD-72343CD6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CF620-6EBB-59D7-7693-91397207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DB738-761E-F259-72DC-A972E362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DC0BC-A716-B608-8017-B389203C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5567-1B56-790D-CFFC-79CD9E87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62FE-5E97-8B84-29D6-71997081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EB993-53B9-21A1-E55A-7B98A8D9C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01979-FEAE-A161-4ACE-6A9DA680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A7840-F061-7C3E-EE14-90371C27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FD327-E23F-FC05-A231-28C4CA2E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7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3973-2E46-EC62-4DCF-27218E21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AE6C4-10C8-607F-7537-1B5A92D2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EE1FF-A677-B90A-4A94-F04D4C226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ACE8C-099B-DD90-D4CE-F565700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7A7D8-32BB-4257-B387-DACE829A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0A245-B4DA-E293-5855-B664A62F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D9239-BBD6-F0BC-E883-07DD6882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90B1-813B-125D-6D69-53A2B37E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1C65-8A5D-C3FC-6739-5C7DFB5F5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85AA5-9DF8-A54E-B948-08C61F3E00EB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4E44-8AAD-78E2-BB4F-64CD1058C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7F0A-CE7F-0369-A203-8D706C181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41F1-D415-6042-9EC1-92E758AA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17425-AB0B-6AFE-A618-80ED3A01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Dependency Inversion Principle</a:t>
            </a: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4B3FF-2166-FD99-8C66-6D866722B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C++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408D-8D05-379E-D0A8-42EC9D4F7027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Solid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896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30FCBB91-4905-3306-15EF-BF00E20B0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730751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33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Dependency Inversion Principle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Inversion Principle</dc:title>
  <dc:creator>Amit Kumar</dc:creator>
  <cp:lastModifiedBy>Amit Kumar</cp:lastModifiedBy>
  <cp:revision>2</cp:revision>
  <dcterms:created xsi:type="dcterms:W3CDTF">2023-09-27T03:07:07Z</dcterms:created>
  <dcterms:modified xsi:type="dcterms:W3CDTF">2023-09-28T05:15:22Z</dcterms:modified>
</cp:coreProperties>
</file>