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 showGuides="1">
      <p:cViewPr varScale="1">
        <p:scale>
          <a:sx n="146" d="100"/>
          <a:sy n="146" d="100"/>
        </p:scale>
        <p:origin x="2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F7B67-9F1F-4E2B-9350-2DA6A4EBAC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75A9C7-E459-4BD4-A71C-418B0F745B2F}">
      <dgm:prSet/>
      <dgm:spPr/>
      <dgm:t>
        <a:bodyPr/>
        <a:lstStyle/>
        <a:p>
          <a:r>
            <a:rPr lang="en-US"/>
            <a:t>Usually associated with Inheritance</a:t>
          </a:r>
        </a:p>
      </dgm:t>
    </dgm:pt>
    <dgm:pt modelId="{0FC2CB47-E429-4A55-B985-BFFAF00B5EB9}" type="parTrans" cxnId="{B11D7EBF-CA0C-4A69-ABBF-7B9577070D7F}">
      <dgm:prSet/>
      <dgm:spPr/>
      <dgm:t>
        <a:bodyPr/>
        <a:lstStyle/>
        <a:p>
          <a:endParaRPr lang="en-US"/>
        </a:p>
      </dgm:t>
    </dgm:pt>
    <dgm:pt modelId="{BEA1EE09-36DF-47D6-98CD-0DFEB8DE4A34}" type="sibTrans" cxnId="{B11D7EBF-CA0C-4A69-ABBF-7B9577070D7F}">
      <dgm:prSet/>
      <dgm:spPr/>
      <dgm:t>
        <a:bodyPr/>
        <a:lstStyle/>
        <a:p>
          <a:endParaRPr lang="en-US"/>
        </a:p>
      </dgm:t>
    </dgm:pt>
    <dgm:pt modelId="{AB1AA2C1-A0BD-4E09-AE18-BD2594889179}">
      <dgm:prSet/>
      <dgm:spPr/>
      <dgm:t>
        <a:bodyPr/>
        <a:lstStyle/>
        <a:p>
          <a:r>
            <a:rPr lang="en-US"/>
            <a:t>Doesn’t improve code readability that much, But contributes to Data modeling</a:t>
          </a:r>
        </a:p>
      </dgm:t>
    </dgm:pt>
    <dgm:pt modelId="{5F8664B1-B2BD-4C47-AC28-F4834EFBB3FD}" type="parTrans" cxnId="{26EF5D33-6019-48B8-9BEB-86CEDD823207}">
      <dgm:prSet/>
      <dgm:spPr/>
      <dgm:t>
        <a:bodyPr/>
        <a:lstStyle/>
        <a:p>
          <a:endParaRPr lang="en-US"/>
        </a:p>
      </dgm:t>
    </dgm:pt>
    <dgm:pt modelId="{FC2C9F2A-D589-409E-8FEA-35CF62826A2A}" type="sibTrans" cxnId="{26EF5D33-6019-48B8-9BEB-86CEDD823207}">
      <dgm:prSet/>
      <dgm:spPr/>
      <dgm:t>
        <a:bodyPr/>
        <a:lstStyle/>
        <a:p>
          <a:endParaRPr lang="en-US"/>
        </a:p>
      </dgm:t>
    </dgm:pt>
    <dgm:pt modelId="{23FD280E-76FE-DF4C-9F97-521FE05C875D}" type="pres">
      <dgm:prSet presAssocID="{9A4F7B67-9F1F-4E2B-9350-2DA6A4EBAC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C046E4-ACA9-D74E-AB27-B48C0B7280E8}" type="pres">
      <dgm:prSet presAssocID="{D175A9C7-E459-4BD4-A71C-418B0F745B2F}" presName="hierRoot1" presStyleCnt="0"/>
      <dgm:spPr/>
    </dgm:pt>
    <dgm:pt modelId="{90A7854F-0E90-2D47-817E-197B762C4332}" type="pres">
      <dgm:prSet presAssocID="{D175A9C7-E459-4BD4-A71C-418B0F745B2F}" presName="composite" presStyleCnt="0"/>
      <dgm:spPr/>
    </dgm:pt>
    <dgm:pt modelId="{270FDA3B-5EE8-0847-91DE-FC1B9473FE6A}" type="pres">
      <dgm:prSet presAssocID="{D175A9C7-E459-4BD4-A71C-418B0F745B2F}" presName="background" presStyleLbl="node0" presStyleIdx="0" presStyleCnt="2"/>
      <dgm:spPr/>
    </dgm:pt>
    <dgm:pt modelId="{ED1B3232-8086-5348-A4FC-49F3692AC130}" type="pres">
      <dgm:prSet presAssocID="{D175A9C7-E459-4BD4-A71C-418B0F745B2F}" presName="text" presStyleLbl="fgAcc0" presStyleIdx="0" presStyleCnt="2">
        <dgm:presLayoutVars>
          <dgm:chPref val="3"/>
        </dgm:presLayoutVars>
      </dgm:prSet>
      <dgm:spPr/>
    </dgm:pt>
    <dgm:pt modelId="{403D6713-73F7-CA46-B59C-934A29FD6F21}" type="pres">
      <dgm:prSet presAssocID="{D175A9C7-E459-4BD4-A71C-418B0F745B2F}" presName="hierChild2" presStyleCnt="0"/>
      <dgm:spPr/>
    </dgm:pt>
    <dgm:pt modelId="{368E7212-8744-8A44-84DA-A531F78E19C5}" type="pres">
      <dgm:prSet presAssocID="{AB1AA2C1-A0BD-4E09-AE18-BD2594889179}" presName="hierRoot1" presStyleCnt="0"/>
      <dgm:spPr/>
    </dgm:pt>
    <dgm:pt modelId="{53C9C5F6-555F-7D4E-BF3A-D834B2F8C467}" type="pres">
      <dgm:prSet presAssocID="{AB1AA2C1-A0BD-4E09-AE18-BD2594889179}" presName="composite" presStyleCnt="0"/>
      <dgm:spPr/>
    </dgm:pt>
    <dgm:pt modelId="{D0B97BEF-E296-B943-9703-65DB5E083E46}" type="pres">
      <dgm:prSet presAssocID="{AB1AA2C1-A0BD-4E09-AE18-BD2594889179}" presName="background" presStyleLbl="node0" presStyleIdx="1" presStyleCnt="2"/>
      <dgm:spPr/>
    </dgm:pt>
    <dgm:pt modelId="{79EBBA37-D939-EA43-A613-F96B73D53807}" type="pres">
      <dgm:prSet presAssocID="{AB1AA2C1-A0BD-4E09-AE18-BD2594889179}" presName="text" presStyleLbl="fgAcc0" presStyleIdx="1" presStyleCnt="2">
        <dgm:presLayoutVars>
          <dgm:chPref val="3"/>
        </dgm:presLayoutVars>
      </dgm:prSet>
      <dgm:spPr/>
    </dgm:pt>
    <dgm:pt modelId="{0012D423-9264-0449-AE74-E105F4004D8C}" type="pres">
      <dgm:prSet presAssocID="{AB1AA2C1-A0BD-4E09-AE18-BD2594889179}" presName="hierChild2" presStyleCnt="0"/>
      <dgm:spPr/>
    </dgm:pt>
  </dgm:ptLst>
  <dgm:cxnLst>
    <dgm:cxn modelId="{26EF5D33-6019-48B8-9BEB-86CEDD823207}" srcId="{9A4F7B67-9F1F-4E2B-9350-2DA6A4EBAC5F}" destId="{AB1AA2C1-A0BD-4E09-AE18-BD2594889179}" srcOrd="1" destOrd="0" parTransId="{5F8664B1-B2BD-4C47-AC28-F4834EFBB3FD}" sibTransId="{FC2C9F2A-D589-409E-8FEA-35CF62826A2A}"/>
    <dgm:cxn modelId="{D2012564-2BC4-3746-963F-A5696CB2CB5C}" type="presOf" srcId="{AB1AA2C1-A0BD-4E09-AE18-BD2594889179}" destId="{79EBBA37-D939-EA43-A613-F96B73D53807}" srcOrd="0" destOrd="0" presId="urn:microsoft.com/office/officeart/2005/8/layout/hierarchy1"/>
    <dgm:cxn modelId="{140B247C-F7AD-DB49-BF4F-7D7AC3690245}" type="presOf" srcId="{9A4F7B67-9F1F-4E2B-9350-2DA6A4EBAC5F}" destId="{23FD280E-76FE-DF4C-9F97-521FE05C875D}" srcOrd="0" destOrd="0" presId="urn:microsoft.com/office/officeart/2005/8/layout/hierarchy1"/>
    <dgm:cxn modelId="{B11D7EBF-CA0C-4A69-ABBF-7B9577070D7F}" srcId="{9A4F7B67-9F1F-4E2B-9350-2DA6A4EBAC5F}" destId="{D175A9C7-E459-4BD4-A71C-418B0F745B2F}" srcOrd="0" destOrd="0" parTransId="{0FC2CB47-E429-4A55-B985-BFFAF00B5EB9}" sibTransId="{BEA1EE09-36DF-47D6-98CD-0DFEB8DE4A34}"/>
    <dgm:cxn modelId="{4566A6F2-32BD-4740-A9B4-A14117D81BD0}" type="presOf" srcId="{D175A9C7-E459-4BD4-A71C-418B0F745B2F}" destId="{ED1B3232-8086-5348-A4FC-49F3692AC130}" srcOrd="0" destOrd="0" presId="urn:microsoft.com/office/officeart/2005/8/layout/hierarchy1"/>
    <dgm:cxn modelId="{A2941834-1DC1-9B4C-ADB4-8D5684E2B930}" type="presParOf" srcId="{23FD280E-76FE-DF4C-9F97-521FE05C875D}" destId="{BBC046E4-ACA9-D74E-AB27-B48C0B7280E8}" srcOrd="0" destOrd="0" presId="urn:microsoft.com/office/officeart/2005/8/layout/hierarchy1"/>
    <dgm:cxn modelId="{B5D1FDA5-D940-C647-8872-8C8AED14456A}" type="presParOf" srcId="{BBC046E4-ACA9-D74E-AB27-B48C0B7280E8}" destId="{90A7854F-0E90-2D47-817E-197B762C4332}" srcOrd="0" destOrd="0" presId="urn:microsoft.com/office/officeart/2005/8/layout/hierarchy1"/>
    <dgm:cxn modelId="{57929D8C-0CA3-1647-ACF6-677D5DDD985E}" type="presParOf" srcId="{90A7854F-0E90-2D47-817E-197B762C4332}" destId="{270FDA3B-5EE8-0847-91DE-FC1B9473FE6A}" srcOrd="0" destOrd="0" presId="urn:microsoft.com/office/officeart/2005/8/layout/hierarchy1"/>
    <dgm:cxn modelId="{3A950593-78BC-504C-99FD-630F70AF6483}" type="presParOf" srcId="{90A7854F-0E90-2D47-817E-197B762C4332}" destId="{ED1B3232-8086-5348-A4FC-49F3692AC130}" srcOrd="1" destOrd="0" presId="urn:microsoft.com/office/officeart/2005/8/layout/hierarchy1"/>
    <dgm:cxn modelId="{F7924B52-1513-ED46-A55A-6BF544737F25}" type="presParOf" srcId="{BBC046E4-ACA9-D74E-AB27-B48C0B7280E8}" destId="{403D6713-73F7-CA46-B59C-934A29FD6F21}" srcOrd="1" destOrd="0" presId="urn:microsoft.com/office/officeart/2005/8/layout/hierarchy1"/>
    <dgm:cxn modelId="{8E89B91B-7675-614D-BD5D-84DCE992BA63}" type="presParOf" srcId="{23FD280E-76FE-DF4C-9F97-521FE05C875D}" destId="{368E7212-8744-8A44-84DA-A531F78E19C5}" srcOrd="1" destOrd="0" presId="urn:microsoft.com/office/officeart/2005/8/layout/hierarchy1"/>
    <dgm:cxn modelId="{AA19A110-1733-304E-91BE-DD8692730226}" type="presParOf" srcId="{368E7212-8744-8A44-84DA-A531F78E19C5}" destId="{53C9C5F6-555F-7D4E-BF3A-D834B2F8C467}" srcOrd="0" destOrd="0" presId="urn:microsoft.com/office/officeart/2005/8/layout/hierarchy1"/>
    <dgm:cxn modelId="{35021DEF-AF9D-714C-B427-B8E6576A498F}" type="presParOf" srcId="{53C9C5F6-555F-7D4E-BF3A-D834B2F8C467}" destId="{D0B97BEF-E296-B943-9703-65DB5E083E46}" srcOrd="0" destOrd="0" presId="urn:microsoft.com/office/officeart/2005/8/layout/hierarchy1"/>
    <dgm:cxn modelId="{BB336E9E-8445-A94C-877C-E14ADEA45727}" type="presParOf" srcId="{53C9C5F6-555F-7D4E-BF3A-D834B2F8C467}" destId="{79EBBA37-D939-EA43-A613-F96B73D53807}" srcOrd="1" destOrd="0" presId="urn:microsoft.com/office/officeart/2005/8/layout/hierarchy1"/>
    <dgm:cxn modelId="{B47B0772-1225-ED44-AB56-77F1CD97C8B0}" type="presParOf" srcId="{368E7212-8744-8A44-84DA-A531F78E19C5}" destId="{0012D423-9264-0449-AE74-E105F4004D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FDA3B-5EE8-0847-91DE-FC1B9473FE6A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B3232-8086-5348-A4FC-49F3692AC130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Usually associated with Inheritance</a:t>
          </a:r>
        </a:p>
      </dsp:txBody>
      <dsp:txXfrm>
        <a:off x="602678" y="725825"/>
        <a:ext cx="4463730" cy="2771523"/>
      </dsp:txXfrm>
    </dsp:sp>
    <dsp:sp modelId="{D0B97BEF-E296-B943-9703-65DB5E083E46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BBA37-D939-EA43-A613-F96B73D53807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Doesn’t improve code readability that much, But contributes to Data modeling</a:t>
          </a: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9BF-9FFC-952B-A5D4-7FE51545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F720-70F9-F7E2-95CD-7ECB6011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A8A6-118A-E0F5-DBB3-C014D54B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04A3-0024-36A8-3F7A-39788362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0802-22E8-8A65-774D-A6C2D5B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9F25-5710-2E26-C1C1-E1FA421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C6E9-9E95-2C51-82D7-C93D7D48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A204-B4BF-6D41-E116-7389244E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BD2C-72AF-9FEF-32FA-99BCBFC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C2B7-B82E-B0DB-3C7C-EF8C0304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386DC-C011-F68D-257A-1D322BCE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FE2A-ACBA-B245-5FE6-CEB9353A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500F-D35C-25C3-8E38-97830AFF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B7B6-A7CD-B44F-1F0B-EC8CFCE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EFB6-AC11-2F7F-66FA-D0C2BCDC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75B0-0C84-EB61-AE4F-6320F597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F7E7-296E-D66C-4757-E7BAF749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1219-3C6C-D73A-FD92-F331337E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6A28-C524-F4AF-EAEB-66CB4D6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CD37-1A95-C1AF-4DA3-F506526B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64D1-9BB8-B7C5-351E-B107A631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001B8-DC84-6654-A046-3C2D1F76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AD69-547B-2C7B-7F08-5C1EF67A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62E9-EBDA-4329-677B-9B0949B7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5C68-FB26-9FF1-5CB3-A0E9C6C0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7D7-16D9-8AE4-C075-FFFA2E98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D32A-5656-D084-C75A-91536FB3E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38B2-70BD-2D3E-9BC0-B83AD1F5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BDBF-37FF-0711-EA5F-7C4947C5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4C37-837B-9A28-1D59-29788EEC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FBD4-DBFC-D601-7502-13AA41B9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3A89-FCB4-A040-7BA3-E24609E1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59AB-ACCB-BFBD-178B-CE368763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C56A6-7001-0006-9E90-023AEAFA7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6E423-998E-093C-50D6-D32F84077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31112-395E-E82C-0F03-6C67B31B3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B3001-A164-5D55-A038-92CCC02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8D1-50C2-EF75-A147-92EE7932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7B9F7-640C-0A32-5059-DD1DF6A9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2DB0-1295-F8E4-6A8E-0129C241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92F6A-8A3C-CBDD-6124-5DA81A6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12A78-D63E-CFB9-AE38-DE4D9A60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93886-D369-D597-51E1-C074CEBA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25BEF-D448-3B7B-941A-8959B3A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42B92-B8E4-56C9-34F7-5F5BF898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68FE-D347-1AA1-EF8C-2E9B0C40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6E7-B97B-FF96-93B6-B54665F7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20DF-608D-FC60-87C0-8A8D3753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3EF9B-06DC-D198-A7FD-8C3BABD0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659C-A2AA-C3C0-9EEB-A9CABAB3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84F1-CAF4-9C24-3288-065ED01C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2516-8060-DBB0-1270-3B90AEA7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6D6C-7969-2A9D-0CCE-EB1CA355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9F70B-B05E-0702-CDA3-A597A9C7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FA816-5806-3CF7-F53C-8D04D100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09DE-3D9D-3B99-3EE1-FEC0B70E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13600-BD6A-D72F-A91C-8BEB8995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3B135-C437-0825-EC64-41DBAF92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1488B-4975-7C39-09B3-D09C8AD1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8839-F4DB-7A41-AC8A-4C71216A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1B33-A50C-1A9D-0FAB-2467CCD34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35A3-EB81-974F-9852-EAA4D9DF6587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3ABA-1CDC-B5D1-BAFA-17A18148A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04BD-2D31-3618-C3F6-A45E7B832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6189-3ABA-B043-96E0-AD751CA0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EAF95-44D1-5777-3533-F131EFC4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Liskov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Substitution Principle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C065712-9782-7B20-80F7-EF8C90E4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4000" dirty="0"/>
              <a:t>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97623-9A51-30AB-B260-E897A32508CE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SOLID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75876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DAD7C1-1DFD-AF29-757F-332FBE8230B0}"/>
              </a:ext>
            </a:extLst>
          </p:cNvPr>
          <p:cNvSpPr txBox="1"/>
          <p:nvPr/>
        </p:nvSpPr>
        <p:spPr>
          <a:xfrm>
            <a:off x="1245857" y="2001663"/>
            <a:ext cx="10720251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 should be replaceable with their subtype without affecting the correctness of program.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8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DAC0481-7981-DD32-56AF-F69D929E1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09846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6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Liskov Substitution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Amit Kumar</dc:creator>
  <cp:lastModifiedBy>Amit Kumar</cp:lastModifiedBy>
  <cp:revision>1</cp:revision>
  <dcterms:created xsi:type="dcterms:W3CDTF">2023-09-23T03:59:33Z</dcterms:created>
  <dcterms:modified xsi:type="dcterms:W3CDTF">2023-09-23T12:04:41Z</dcterms:modified>
</cp:coreProperties>
</file>