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6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2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8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6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0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5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8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0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2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373EEBF-87A3-4498-90DC-28AC0879994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E011DA-F661-4310-9F1F-E4ECC88B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1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19ED-4763-3908-3A36-D16C5CF8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371476"/>
            <a:ext cx="10572000" cy="1614273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#ABC Ltd</a:t>
            </a:r>
            <a:b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en-I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77A1E-3A9F-6A6B-4023-7182192D2F6E}"/>
              </a:ext>
            </a:extLst>
          </p:cNvPr>
          <p:cNvSpPr txBox="1"/>
          <p:nvPr/>
        </p:nvSpPr>
        <p:spPr>
          <a:xfrm>
            <a:off x="914400" y="1453487"/>
            <a:ext cx="10160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#WeAreHiring</a:t>
            </a:r>
            <a:r>
              <a:rPr lang="en-IN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IN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</a:br>
            <a:endParaRPr lang="en-IN" sz="54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688F-0343-2915-1374-7287B30EAA00}"/>
              </a:ext>
            </a:extLst>
          </p:cNvPr>
          <p:cNvSpPr txBox="1"/>
          <p:nvPr/>
        </p:nvSpPr>
        <p:spPr>
          <a:xfrm>
            <a:off x="968991" y="2511188"/>
            <a:ext cx="9956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#DigitalTrasformation</a:t>
            </a:r>
            <a:b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en-IN" sz="5400" b="1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3C1F0-DCAB-A784-7683-4DAD6314BF67}"/>
              </a:ext>
            </a:extLst>
          </p:cNvPr>
          <p:cNvSpPr txBox="1"/>
          <p:nvPr/>
        </p:nvSpPr>
        <p:spPr>
          <a:xfrm>
            <a:off x="982639" y="3582537"/>
            <a:ext cx="9962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#Industry 4.0</a:t>
            </a:r>
          </a:p>
        </p:txBody>
      </p:sp>
    </p:spTree>
    <p:extLst>
      <p:ext uri="{BB962C8B-B14F-4D97-AF65-F5344CB8AC3E}">
        <p14:creationId xmlns:p14="http://schemas.microsoft.com/office/powerpoint/2010/main" val="11652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19ED-4763-3908-3A36-D16C5CF8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757239"/>
            <a:ext cx="10572000" cy="1728786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#Best-In-Class-Compensation</a:t>
            </a:r>
            <a:br>
              <a:rPr lang="en-IN" sz="5000" dirty="0"/>
            </a:br>
            <a:endParaRPr lang="en-IN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C7AFC-39C8-D6BF-6A89-C0C7686E8C4F}"/>
              </a:ext>
            </a:extLst>
          </p:cNvPr>
          <p:cNvSpPr txBox="1"/>
          <p:nvPr/>
        </p:nvSpPr>
        <p:spPr>
          <a:xfrm>
            <a:off x="814388" y="1985963"/>
            <a:ext cx="10544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#Transformation-Starts-With-You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9C98-5278-1FED-BBA2-F245A8C4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#GrowWithUs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0A6A2-3E45-7231-A95D-772B3311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2" y="1912127"/>
            <a:ext cx="5932253" cy="4572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6E8CA9-16A9-439F-38B5-487424DC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831" y="1912127"/>
            <a:ext cx="5912931" cy="4572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91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83</TotalTime>
  <Words>21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#ABC Ltd </vt:lpstr>
      <vt:lpstr>#Best-In-Class-Compensation </vt:lpstr>
      <vt:lpstr>#GrowWithUs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#ABC Ltd #WeAreHiring  #DigitalTrasformation #Industry 4.0</dc:title>
  <dc:creator>Ankita Khanna</dc:creator>
  <cp:lastModifiedBy>Ankita</cp:lastModifiedBy>
  <cp:revision>3</cp:revision>
  <dcterms:created xsi:type="dcterms:W3CDTF">2024-05-19T17:36:30Z</dcterms:created>
  <dcterms:modified xsi:type="dcterms:W3CDTF">2024-05-20T14:44:29Z</dcterms:modified>
</cp:coreProperties>
</file>