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9" r:id="rId18"/>
    <p:sldId id="2146847055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admission ai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Ankita Samanta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Faculty name 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B TECH CSE(DS)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577C69-14D2-0B11-86F7-476B82A0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827" y="1371600"/>
            <a:ext cx="7917873" cy="49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80BE8-9779-89C5-6606-CBC67ECD7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3" y="1310205"/>
            <a:ext cx="6837217" cy="497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b="1" dirty="0"/>
              <a:t>College Admission Agent</a:t>
            </a:r>
            <a:r>
              <a:rPr lang="en-US" sz="2400" dirty="0"/>
              <a:t> project successfully demonstrates how </a:t>
            </a:r>
            <a:r>
              <a:rPr lang="en-US" sz="2400" b="1" dirty="0"/>
              <a:t>IBM Cloud services</a:t>
            </a:r>
            <a:r>
              <a:rPr lang="en-US" sz="2400" dirty="0"/>
              <a:t> and </a:t>
            </a:r>
            <a:r>
              <a:rPr lang="en-US" sz="2400" b="1" dirty="0"/>
              <a:t>Watson AI technologies</a:t>
            </a:r>
            <a:r>
              <a:rPr lang="en-US" sz="2400" dirty="0"/>
              <a:t> can be integrated to build an intelligent, automated, and user-friendly admission system.</a:t>
            </a:r>
          </a:p>
          <a:p>
            <a:pPr algn="just"/>
            <a:r>
              <a:rPr lang="en-US" sz="2400" dirty="0"/>
              <a:t>By combining </a:t>
            </a:r>
            <a:r>
              <a:rPr lang="en-US" sz="2400" b="1" dirty="0"/>
              <a:t>AI-powered chatbots (Watson Assistant)</a:t>
            </a:r>
            <a:r>
              <a:rPr lang="en-US" sz="2400" dirty="0"/>
              <a:t>, </a:t>
            </a:r>
            <a:r>
              <a:rPr lang="en-US" sz="2400" b="1" dirty="0"/>
              <a:t>cloud-based storage and backend (IBM Cloud Functions, Object Storage, </a:t>
            </a:r>
            <a:r>
              <a:rPr lang="en-US" sz="2400" b="1" dirty="0" err="1"/>
              <a:t>Cloudant</a:t>
            </a:r>
            <a:r>
              <a:rPr lang="en-US" sz="2400" b="1" dirty="0"/>
              <a:t>)</a:t>
            </a:r>
            <a:r>
              <a:rPr lang="en-US" sz="2400" dirty="0"/>
              <a:t>, and </a:t>
            </a:r>
            <a:r>
              <a:rPr lang="en-US" sz="2400" b="1" dirty="0"/>
              <a:t>advanced features like sentiment analysis, multilingual support, and smart document handling</a:t>
            </a:r>
            <a:r>
              <a:rPr lang="en-US" sz="2400" dirty="0"/>
              <a:t>, the system enhances both the </a:t>
            </a:r>
            <a:r>
              <a:rPr lang="en-US" sz="2400" b="1" dirty="0"/>
              <a:t>student experience</a:t>
            </a:r>
            <a:r>
              <a:rPr lang="en-US" sz="2400" dirty="0"/>
              <a:t> and the </a:t>
            </a:r>
            <a:r>
              <a:rPr lang="en-US" sz="2400" b="1" dirty="0"/>
              <a:t>college administration process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302026"/>
            <a:ext cx="10353507" cy="4184374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https://github.com/ankitalipi2003/IBM_AI_AGENT_PROJECT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85368-8832-62A0-0F0F-395F62507E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6700" t="-12991" r="-762" b="-66195"/>
          <a:stretch>
            <a:fillRect/>
          </a:stretch>
        </p:blipFill>
        <p:spPr>
          <a:xfrm>
            <a:off x="-124691" y="789132"/>
            <a:ext cx="11870579" cy="5784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2BF4E4-D62F-5527-1D0A-5CADB47D1E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15"/>
          <a:stretch>
            <a:fillRect/>
          </a:stretch>
        </p:blipFill>
        <p:spPr>
          <a:xfrm>
            <a:off x="674710" y="1232452"/>
            <a:ext cx="5421289" cy="26776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CC7CE7-19AF-99EC-E2E7-024B8710A3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741"/>
          <a:stretch>
            <a:fillRect/>
          </a:stretch>
        </p:blipFill>
        <p:spPr>
          <a:xfrm>
            <a:off x="446111" y="3939597"/>
            <a:ext cx="5933908" cy="28782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AAF395-99EF-C007-6DF5-45816CD30B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105" r="9090"/>
          <a:stretch>
            <a:fillRect/>
          </a:stretch>
        </p:blipFill>
        <p:spPr>
          <a:xfrm>
            <a:off x="6380019" y="4603173"/>
            <a:ext cx="5137271" cy="185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310" y="2057400"/>
            <a:ext cx="11029615" cy="4800599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Mobile app integration for students and admins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Voice assistant support using Watson Speech services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Blockchain-based certificate verification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AI-powered personalized course recommendations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Integration with university ERP systems </a:t>
            </a:r>
          </a:p>
          <a:p>
            <a:pPr marL="305435" indent="-305435"/>
            <a:r>
              <a:rPr lang="en-US" sz="2800" dirty="0"/>
              <a:t>Multilingual expansion with regional and global languages</a:t>
            </a:r>
          </a:p>
          <a:p>
            <a:pPr marL="305435" indent="-305435"/>
            <a:r>
              <a:rPr lang="en-US" sz="2800" dirty="0"/>
              <a:t>Real-time analytics and predictive insights for admins</a:t>
            </a:r>
          </a:p>
          <a:p>
            <a:pPr marL="305435" indent="-305435"/>
            <a:r>
              <a:rPr lang="en-US" sz="2800" dirty="0"/>
              <a:t>Self-learning chatbot using Watson Discovery and ML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279AB7C-B706-74A3-69F8-572ED2EBB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18" y="-11173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4DAD55D-A2B5-95F8-907C-007B00ECD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E50CEDA-DD34-DE76-CB93-BFB6C3A79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882" y="1237632"/>
            <a:ext cx="10453254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College admission processes are often complex, time-consuming, and confusing for prospective students, who must navigate through vast, unstructured, and often inconsistent information from multiple sources. Traditional FAQ pages and chatbots fail to provide personalized, up-to-date, and context-aware answers. This project aims to build an intelligent College Admission Agent using Retrieval-Augmented Generation (RAG) that can dynamically retrieve accurate information from a curated knowledge base (college websites, brochures, regulations, deadlines, course details, etc.) and generate relevant, human-like responses to student queries in natural language.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391" y="1087378"/>
            <a:ext cx="10901765" cy="418081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8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Retrieval-Augmented Generation (RAG)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 Language Processing (NLP)</a:t>
            </a:r>
          </a:p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 Retrieval </a:t>
            </a:r>
          </a:p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(Fast API) </a:t>
            </a:r>
          </a:p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 UI (HTML-CSS-JS)</a:t>
            </a:r>
            <a:endParaRPr lang="en-US" sz="2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  <a:p>
            <a:pPr marL="305435" indent="-305435"/>
            <a:r>
              <a:rPr lang="en-IN" dirty="0"/>
              <a:t>IBM </a:t>
            </a:r>
            <a:r>
              <a:rPr lang="en-IN" dirty="0" err="1"/>
              <a:t>Cloudant</a:t>
            </a:r>
            <a:r>
              <a:rPr lang="en-IN" dirty="0"/>
              <a:t> (NoSQL Database)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137" y="1302026"/>
            <a:ext cx="10536382" cy="496369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2800" dirty="0"/>
              <a:t>The </a:t>
            </a:r>
            <a:r>
              <a:rPr lang="en-US" sz="2800" b="1" dirty="0"/>
              <a:t>Wow factors</a:t>
            </a:r>
            <a:r>
              <a:rPr lang="en-US" sz="2800" dirty="0"/>
              <a:t> are </a:t>
            </a:r>
            <a:r>
              <a:rPr lang="en-US" sz="2800" b="1" dirty="0"/>
              <a:t>used as special features</a:t>
            </a:r>
            <a:r>
              <a:rPr lang="en-US" sz="2800" dirty="0"/>
              <a:t> that enhance the overall functionality, user experience, and intelligence of the system. These features make your project </a:t>
            </a:r>
            <a:r>
              <a:rPr lang="en-US" sz="2800" b="1" dirty="0"/>
              <a:t>stand out</a:t>
            </a:r>
            <a:r>
              <a:rPr lang="en-US" sz="2800" dirty="0"/>
              <a:t> and demonstrate </a:t>
            </a:r>
            <a:r>
              <a:rPr lang="en-US" sz="2800" b="1" dirty="0"/>
              <a:t>smart use of IBM Cloud services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features:</a:t>
            </a:r>
          </a:p>
          <a:p>
            <a:pPr marL="0" indent="0">
              <a:buNone/>
            </a:pPr>
            <a:r>
              <a:rPr lang="en-US" sz="2800" dirty="0"/>
              <a:t>Guiding them through the admission process</a:t>
            </a:r>
            <a:endParaRPr lang="en-IN" sz="2800" dirty="0">
              <a:solidFill>
                <a:srgbClr val="0F0F0F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/>
              <a:t>Reading uploaded transcripts or certificates</a:t>
            </a:r>
          </a:p>
          <a:p>
            <a:pPr marL="0" indent="0">
              <a:buNone/>
            </a:pPr>
            <a:r>
              <a:rPr lang="en-US" sz="2800" dirty="0"/>
              <a:t>Suggesting best courses based on student data</a:t>
            </a:r>
          </a:p>
          <a:p>
            <a:pPr marL="0" indent="0">
              <a:buNone/>
            </a:pPr>
            <a:r>
              <a:rPr lang="en-US" sz="2800" dirty="0"/>
              <a:t>Helping students in regional languages</a:t>
            </a:r>
          </a:p>
          <a:p>
            <a:pPr marL="0" indent="0">
              <a:buNone/>
            </a:pPr>
            <a:r>
              <a:rPr lang="en-US" sz="2800" dirty="0"/>
              <a:t>Notifying students about application status</a:t>
            </a:r>
          </a:p>
          <a:p>
            <a:pPr marL="0" indent="0">
              <a:buNone/>
            </a:pPr>
            <a:r>
              <a:rPr lang="en-US" sz="2800" dirty="0"/>
              <a:t>Reminding them about deadlines or missing docs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/>
              <a:t>Prospective Students</a:t>
            </a:r>
          </a:p>
          <a:p>
            <a:pPr marL="305435" indent="-305435"/>
            <a:r>
              <a:rPr lang="en-IN" sz="2800" dirty="0"/>
              <a:t>Parents or Guardians</a:t>
            </a:r>
          </a:p>
          <a:p>
            <a:pPr marL="305435" indent="-305435"/>
            <a:r>
              <a:rPr lang="en-IN" sz="2800" dirty="0"/>
              <a:t>College Management </a:t>
            </a:r>
          </a:p>
          <a:p>
            <a:r>
              <a:rPr lang="en-US" sz="2800" dirty="0"/>
              <a:t>IT Support Team / Developers (Optional)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E1EF15-4E42-A626-A5AE-F48C78A7C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782" y="1131070"/>
            <a:ext cx="6540043" cy="520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5EC9FC-7008-4926-0F8A-929F8067F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0814" y="1232452"/>
            <a:ext cx="6224599" cy="50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144</TotalTime>
  <Words>467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College admission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ankita.lipi2003@gmail.com</cp:lastModifiedBy>
  <cp:revision>143</cp:revision>
  <dcterms:created xsi:type="dcterms:W3CDTF">2021-05-26T16:50:10Z</dcterms:created>
  <dcterms:modified xsi:type="dcterms:W3CDTF">2025-08-26T05:57:05Z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