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6" r:id="rId1"/>
  </p:sldMasterIdLst>
  <p:sldIdLst>
    <p:sldId id="264" r:id="rId2"/>
    <p:sldId id="263" r:id="rId3"/>
    <p:sldId id="257" r:id="rId4"/>
    <p:sldId id="259" r:id="rId5"/>
    <p:sldId id="260" r:id="rId6"/>
    <p:sldId id="261" r:id="rId7"/>
    <p:sldId id="270" r:id="rId8"/>
    <p:sldId id="262" r:id="rId9"/>
    <p:sldId id="273" r:id="rId10"/>
    <p:sldId id="272" r:id="rId11"/>
    <p:sldId id="274" r:id="rId12"/>
    <p:sldId id="277" r:id="rId13"/>
    <p:sldId id="278" r:id="rId14"/>
    <p:sldId id="279" r:id="rId15"/>
    <p:sldId id="280" r:id="rId16"/>
    <p:sldId id="281" r:id="rId17"/>
    <p:sldId id="276"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7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A6AF7-7423-4825-934A-201E185A8F51}" v="360" dt="2019-04-26T00:48:34.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ja Suryawanshi" userId="713c7729b22493ba" providerId="LiveId" clId="{2CEA6AF7-7423-4825-934A-201E185A8F51}"/>
    <pc:docChg chg="undo custSel mod addSld delSld modSld sldOrd">
      <pc:chgData name="Anuja Suryawanshi" userId="713c7729b22493ba" providerId="LiveId" clId="{2CEA6AF7-7423-4825-934A-201E185A8F51}" dt="2019-04-26T00:48:34.957" v="360"/>
      <pc:docMkLst>
        <pc:docMk/>
      </pc:docMkLst>
      <pc:sldChg chg="addSp delSp modSp mod setBg">
        <pc:chgData name="Anuja Suryawanshi" userId="713c7729b22493ba" providerId="LiveId" clId="{2CEA6AF7-7423-4825-934A-201E185A8F51}" dt="2019-04-26T00:05:38.594" v="22" actId="1076"/>
        <pc:sldMkLst>
          <pc:docMk/>
          <pc:sldMk cId="3086225152" sldId="265"/>
        </pc:sldMkLst>
        <pc:spChg chg="del">
          <ac:chgData name="Anuja Suryawanshi" userId="713c7729b22493ba" providerId="LiveId" clId="{2CEA6AF7-7423-4825-934A-201E185A8F51}" dt="2019-04-26T00:04:22.208" v="3" actId="26606"/>
          <ac:spMkLst>
            <pc:docMk/>
            <pc:sldMk cId="3086225152" sldId="265"/>
            <ac:spMk id="44" creationId="{03E8462A-FEBA-4848-81CC-3F8DA3E477BE}"/>
          </ac:spMkLst>
        </pc:spChg>
        <pc:spChg chg="del">
          <ac:chgData name="Anuja Suryawanshi" userId="713c7729b22493ba" providerId="LiveId" clId="{2CEA6AF7-7423-4825-934A-201E185A8F51}" dt="2019-04-26T00:04:22.208" v="3" actId="26606"/>
          <ac:spMkLst>
            <pc:docMk/>
            <pc:sldMk cId="3086225152" sldId="265"/>
            <ac:spMk id="57" creationId="{7941F9B1-B01B-4A84-89D9-B169AEB4E456}"/>
          </ac:spMkLst>
        </pc:spChg>
        <pc:spChg chg="add del">
          <ac:chgData name="Anuja Suryawanshi" userId="713c7729b22493ba" providerId="LiveId" clId="{2CEA6AF7-7423-4825-934A-201E185A8F51}" dt="2019-04-26T00:05:25.481" v="17" actId="26606"/>
          <ac:spMkLst>
            <pc:docMk/>
            <pc:sldMk cId="3086225152" sldId="265"/>
            <ac:spMk id="62" creationId="{03E8462A-FEBA-4848-81CC-3F8DA3E477BE}"/>
          </ac:spMkLst>
        </pc:spChg>
        <pc:spChg chg="add del">
          <ac:chgData name="Anuja Suryawanshi" userId="713c7729b22493ba" providerId="LiveId" clId="{2CEA6AF7-7423-4825-934A-201E185A8F51}" dt="2019-04-26T00:05:25.481" v="17" actId="26606"/>
          <ac:spMkLst>
            <pc:docMk/>
            <pc:sldMk cId="3086225152" sldId="265"/>
            <ac:spMk id="75" creationId="{7941F9B1-B01B-4A84-89D9-B169AEB4E456}"/>
          </ac:spMkLst>
        </pc:spChg>
        <pc:spChg chg="add">
          <ac:chgData name="Anuja Suryawanshi" userId="713c7729b22493ba" providerId="LiveId" clId="{2CEA6AF7-7423-4825-934A-201E185A8F51}" dt="2019-04-26T00:05:25.481" v="17" actId="26606"/>
          <ac:spMkLst>
            <pc:docMk/>
            <pc:sldMk cId="3086225152" sldId="265"/>
            <ac:spMk id="77" creationId="{03E8462A-FEBA-4848-81CC-3F8DA3E477BE}"/>
          </ac:spMkLst>
        </pc:spChg>
        <pc:spChg chg="add">
          <ac:chgData name="Anuja Suryawanshi" userId="713c7729b22493ba" providerId="LiveId" clId="{2CEA6AF7-7423-4825-934A-201E185A8F51}" dt="2019-04-26T00:05:25.481" v="17" actId="26606"/>
          <ac:spMkLst>
            <pc:docMk/>
            <pc:sldMk cId="3086225152" sldId="265"/>
            <ac:spMk id="79" creationId="{7941F9B1-B01B-4A84-89D9-B169AEB4E456}"/>
          </ac:spMkLst>
        </pc:spChg>
        <pc:spChg chg="add del">
          <ac:chgData name="Anuja Suryawanshi" userId="713c7729b22493ba" providerId="LiveId" clId="{2CEA6AF7-7423-4825-934A-201E185A8F51}" dt="2019-04-26T00:05:19.611" v="12" actId="26606"/>
          <ac:spMkLst>
            <pc:docMk/>
            <pc:sldMk cId="3086225152" sldId="265"/>
            <ac:spMk id="80" creationId="{7459C506-5F4B-4B75-9218-C7C3F87FA8D3}"/>
          </ac:spMkLst>
        </pc:spChg>
        <pc:spChg chg="add del">
          <ac:chgData name="Anuja Suryawanshi" userId="713c7729b22493ba" providerId="LiveId" clId="{2CEA6AF7-7423-4825-934A-201E185A8F51}" dt="2019-04-26T00:05:19.611" v="12" actId="26606"/>
          <ac:spMkLst>
            <pc:docMk/>
            <pc:sldMk cId="3086225152" sldId="265"/>
            <ac:spMk id="93" creationId="{4E74DA95-CD7A-4D5E-9D27-67A759CE708D}"/>
          </ac:spMkLst>
        </pc:spChg>
        <pc:grpChg chg="del">
          <ac:chgData name="Anuja Suryawanshi" userId="713c7729b22493ba" providerId="LiveId" clId="{2CEA6AF7-7423-4825-934A-201E185A8F51}" dt="2019-04-26T00:04:22.208" v="3" actId="26606"/>
          <ac:grpSpMkLst>
            <pc:docMk/>
            <pc:sldMk cId="3086225152" sldId="265"/>
            <ac:grpSpMk id="46" creationId="{2109F83F-40FE-4DB3-84CC-09FB3340D06D}"/>
          </ac:grpSpMkLst>
        </pc:grpChg>
        <pc:grpChg chg="add del">
          <ac:chgData name="Anuja Suryawanshi" userId="713c7729b22493ba" providerId="LiveId" clId="{2CEA6AF7-7423-4825-934A-201E185A8F51}" dt="2019-04-26T00:05:25.481" v="17" actId="26606"/>
          <ac:grpSpMkLst>
            <pc:docMk/>
            <pc:sldMk cId="3086225152" sldId="265"/>
            <ac:grpSpMk id="64" creationId="{2109F83F-40FE-4DB3-84CC-09FB3340D06D}"/>
          </ac:grpSpMkLst>
        </pc:grpChg>
        <pc:grpChg chg="add">
          <ac:chgData name="Anuja Suryawanshi" userId="713c7729b22493ba" providerId="LiveId" clId="{2CEA6AF7-7423-4825-934A-201E185A8F51}" dt="2019-04-26T00:05:25.481" v="17" actId="26606"/>
          <ac:grpSpMkLst>
            <pc:docMk/>
            <pc:sldMk cId="3086225152" sldId="265"/>
            <ac:grpSpMk id="78" creationId="{2109F83F-40FE-4DB3-84CC-09FB3340D06D}"/>
          </ac:grpSpMkLst>
        </pc:grpChg>
        <pc:grpChg chg="add del">
          <ac:chgData name="Anuja Suryawanshi" userId="713c7729b22493ba" providerId="LiveId" clId="{2CEA6AF7-7423-4825-934A-201E185A8F51}" dt="2019-04-26T00:05:19.611" v="12" actId="26606"/>
          <ac:grpSpMkLst>
            <pc:docMk/>
            <pc:sldMk cId="3086225152" sldId="265"/>
            <ac:grpSpMk id="82" creationId="{BC659EEB-C3AE-4544-8263-417009DCDF41}"/>
          </ac:grpSpMkLst>
        </pc:grpChg>
        <pc:picChg chg="del mod">
          <ac:chgData name="Anuja Suryawanshi" userId="713c7729b22493ba" providerId="LiveId" clId="{2CEA6AF7-7423-4825-934A-201E185A8F51}" dt="2019-04-25T23:55:38.899" v="1" actId="478"/>
          <ac:picMkLst>
            <pc:docMk/>
            <pc:sldMk cId="3086225152" sldId="265"/>
            <ac:picMk id="3" creationId="{F4F1BE85-8CA8-4FC9-8C86-576EF7DBB86B}"/>
          </ac:picMkLst>
        </pc:picChg>
        <pc:picChg chg="add del mod ord">
          <ac:chgData name="Anuja Suryawanshi" userId="713c7729b22493ba" providerId="LiveId" clId="{2CEA6AF7-7423-4825-934A-201E185A8F51}" dt="2019-04-26T00:05:22.400" v="15" actId="478"/>
          <ac:picMkLst>
            <pc:docMk/>
            <pc:sldMk cId="3086225152" sldId="265"/>
            <ac:picMk id="4" creationId="{26A3DED8-8382-4387-B953-71A44325C628}"/>
          </ac:picMkLst>
        </pc:picChg>
        <pc:picChg chg="add del mod">
          <ac:chgData name="Anuja Suryawanshi" userId="713c7729b22493ba" providerId="LiveId" clId="{2CEA6AF7-7423-4825-934A-201E185A8F51}" dt="2019-04-26T00:05:20.185" v="13"/>
          <ac:picMkLst>
            <pc:docMk/>
            <pc:sldMk cId="3086225152" sldId="265"/>
            <ac:picMk id="6" creationId="{5717E606-6892-410D-A9C7-2886F09C184A}"/>
          </ac:picMkLst>
        </pc:picChg>
        <pc:picChg chg="add mod">
          <ac:chgData name="Anuja Suryawanshi" userId="713c7729b22493ba" providerId="LiveId" clId="{2CEA6AF7-7423-4825-934A-201E185A8F51}" dt="2019-04-26T00:05:38.594" v="22" actId="1076"/>
          <ac:picMkLst>
            <pc:docMk/>
            <pc:sldMk cId="3086225152" sldId="265"/>
            <ac:picMk id="8" creationId="{509D94A1-4F2B-4D28-94DE-AAE1204A7FB6}"/>
          </ac:picMkLst>
        </pc:picChg>
        <pc:cxnChg chg="add del">
          <ac:chgData name="Anuja Suryawanshi" userId="713c7729b22493ba" providerId="LiveId" clId="{2CEA6AF7-7423-4825-934A-201E185A8F51}" dt="2019-04-26T00:05:19.611" v="12" actId="26606"/>
          <ac:cxnSpMkLst>
            <pc:docMk/>
            <pc:sldMk cId="3086225152" sldId="265"/>
            <ac:cxnSpMk id="95" creationId="{14AA3B5C-0C55-4FFF-9C45-8F9F7C074A4E}"/>
          </ac:cxnSpMkLst>
        </pc:cxnChg>
      </pc:sldChg>
      <pc:sldChg chg="addSp delSp modSp del">
        <pc:chgData name="Anuja Suryawanshi" userId="713c7729b22493ba" providerId="LiveId" clId="{2CEA6AF7-7423-4825-934A-201E185A8F51}" dt="2019-04-26T00:21:05.625" v="92" actId="2696"/>
        <pc:sldMkLst>
          <pc:docMk/>
          <pc:sldMk cId="1151174266" sldId="266"/>
        </pc:sldMkLst>
        <pc:spChg chg="del">
          <ac:chgData name="Anuja Suryawanshi" userId="713c7729b22493ba" providerId="LiveId" clId="{2CEA6AF7-7423-4825-934A-201E185A8F51}" dt="2019-04-26T00:19:13.682" v="60"/>
          <ac:spMkLst>
            <pc:docMk/>
            <pc:sldMk cId="1151174266" sldId="266"/>
            <ac:spMk id="2" creationId="{D15DE386-953E-48AA-82F3-268650144E93}"/>
          </ac:spMkLst>
        </pc:spChg>
        <pc:spChg chg="add del">
          <ac:chgData name="Anuja Suryawanshi" userId="713c7729b22493ba" providerId="LiveId" clId="{2CEA6AF7-7423-4825-934A-201E185A8F51}" dt="2019-04-26T00:20:25.060" v="79"/>
          <ac:spMkLst>
            <pc:docMk/>
            <pc:sldMk cId="1151174266" sldId="266"/>
            <ac:spMk id="6" creationId="{B3C55541-BE01-459D-85FC-3D41A01B65A3}"/>
          </ac:spMkLst>
        </pc:spChg>
        <pc:picChg chg="del">
          <ac:chgData name="Anuja Suryawanshi" userId="713c7729b22493ba" providerId="LiveId" clId="{2CEA6AF7-7423-4825-934A-201E185A8F51}" dt="2019-04-26T00:18:42.570" v="57" actId="478"/>
          <ac:picMkLst>
            <pc:docMk/>
            <pc:sldMk cId="1151174266" sldId="266"/>
            <ac:picMk id="4" creationId="{76A00471-E84D-4659-9B4D-BBBB71288094}"/>
          </ac:picMkLst>
        </pc:picChg>
        <pc:picChg chg="add del mod">
          <ac:chgData name="Anuja Suryawanshi" userId="713c7729b22493ba" providerId="LiveId" clId="{2CEA6AF7-7423-4825-934A-201E185A8F51}" dt="2019-04-26T00:19:11.499" v="59"/>
          <ac:picMkLst>
            <pc:docMk/>
            <pc:sldMk cId="1151174266" sldId="266"/>
            <ac:picMk id="5" creationId="{793F678C-3F77-44F7-A1B7-9DBA39683635}"/>
          </ac:picMkLst>
        </pc:picChg>
      </pc:sldChg>
      <pc:sldChg chg="addSp modSp del">
        <pc:chgData name="Anuja Suryawanshi" userId="713c7729b22493ba" providerId="LiveId" clId="{2CEA6AF7-7423-4825-934A-201E185A8F51}" dt="2019-04-26T00:13:10.783" v="30" actId="2696"/>
        <pc:sldMkLst>
          <pc:docMk/>
          <pc:sldMk cId="488701695" sldId="267"/>
        </pc:sldMkLst>
        <pc:picChg chg="add mod">
          <ac:chgData name="Anuja Suryawanshi" userId="713c7729b22493ba" providerId="LiveId" clId="{2CEA6AF7-7423-4825-934A-201E185A8F51}" dt="2019-04-26T00:12:57.008" v="27" actId="14100"/>
          <ac:picMkLst>
            <pc:docMk/>
            <pc:sldMk cId="488701695" sldId="267"/>
            <ac:picMk id="3" creationId="{D2970E32-A22A-474F-8F79-0CC85EAD59B9}"/>
          </ac:picMkLst>
        </pc:picChg>
      </pc:sldChg>
      <pc:sldChg chg="addSp delSp modSp add mod setBg">
        <pc:chgData name="Anuja Suryawanshi" userId="713c7729b22493ba" providerId="LiveId" clId="{2CEA6AF7-7423-4825-934A-201E185A8F51}" dt="2019-04-26T00:47:16.299" v="282" actId="14100"/>
        <pc:sldMkLst>
          <pc:docMk/>
          <pc:sldMk cId="377406742" sldId="268"/>
        </pc:sldMkLst>
        <pc:spChg chg="add del">
          <ac:chgData name="Anuja Suryawanshi" userId="713c7729b22493ba" providerId="LiveId" clId="{2CEA6AF7-7423-4825-934A-201E185A8F51}" dt="2019-04-26T00:15:28.527" v="46" actId="26606"/>
          <ac:spMkLst>
            <pc:docMk/>
            <pc:sldMk cId="377406742" sldId="268"/>
            <ac:spMk id="7" creationId="{03E8462A-FEBA-4848-81CC-3F8DA3E477BE}"/>
          </ac:spMkLst>
        </pc:spChg>
        <pc:spChg chg="add del">
          <ac:chgData name="Anuja Suryawanshi" userId="713c7729b22493ba" providerId="LiveId" clId="{2CEA6AF7-7423-4825-934A-201E185A8F51}" dt="2019-04-26T00:15:28.527" v="46" actId="26606"/>
          <ac:spMkLst>
            <pc:docMk/>
            <pc:sldMk cId="377406742" sldId="268"/>
            <ac:spMk id="20" creationId="{7941F9B1-B01B-4A84-89D9-B169AEB4E456}"/>
          </ac:spMkLst>
        </pc:spChg>
        <pc:spChg chg="add del">
          <ac:chgData name="Anuja Suryawanshi" userId="713c7729b22493ba" providerId="LiveId" clId="{2CEA6AF7-7423-4825-934A-201E185A8F51}" dt="2019-04-26T00:15:07.057" v="34" actId="26606"/>
          <ac:spMkLst>
            <pc:docMk/>
            <pc:sldMk cId="377406742" sldId="268"/>
            <ac:spMk id="25" creationId="{7459C506-5F4B-4B75-9218-C7C3F87FA8D3}"/>
          </ac:spMkLst>
        </pc:spChg>
        <pc:spChg chg="add del">
          <ac:chgData name="Anuja Suryawanshi" userId="713c7729b22493ba" providerId="LiveId" clId="{2CEA6AF7-7423-4825-934A-201E185A8F51}" dt="2019-04-26T00:15:09.335" v="36" actId="26606"/>
          <ac:spMkLst>
            <pc:docMk/>
            <pc:sldMk cId="377406742" sldId="268"/>
            <ac:spMk id="29" creationId="{038507C0-14A1-4418-B6E9-DEBF476D2A6F}"/>
          </ac:spMkLst>
        </pc:spChg>
        <pc:spChg chg="add del">
          <ac:chgData name="Anuja Suryawanshi" userId="713c7729b22493ba" providerId="LiveId" clId="{2CEA6AF7-7423-4825-934A-201E185A8F51}" dt="2019-04-26T00:15:07.057" v="34" actId="26606"/>
          <ac:spMkLst>
            <pc:docMk/>
            <pc:sldMk cId="377406742" sldId="268"/>
            <ac:spMk id="38" creationId="{4E74DA95-CD7A-4D5E-9D27-67A759CE708D}"/>
          </ac:spMkLst>
        </pc:spChg>
        <pc:spChg chg="add del">
          <ac:chgData name="Anuja Suryawanshi" userId="713c7729b22493ba" providerId="LiveId" clId="{2CEA6AF7-7423-4825-934A-201E185A8F51}" dt="2019-04-26T00:15:09.335" v="36" actId="26606"/>
          <ac:spMkLst>
            <pc:docMk/>
            <pc:sldMk cId="377406742" sldId="268"/>
            <ac:spMk id="42" creationId="{E8B29BCA-F2C7-41B8-A4BB-23CA98C1E041}"/>
          </ac:spMkLst>
        </pc:spChg>
        <pc:spChg chg="add del">
          <ac:chgData name="Anuja Suryawanshi" userId="713c7729b22493ba" providerId="LiveId" clId="{2CEA6AF7-7423-4825-934A-201E185A8F51}" dt="2019-04-26T00:15:09.335" v="36" actId="26606"/>
          <ac:spMkLst>
            <pc:docMk/>
            <pc:sldMk cId="377406742" sldId="268"/>
            <ac:spMk id="43" creationId="{53688E61-1DD5-4343-B29C-DA327177B14A}"/>
          </ac:spMkLst>
        </pc:spChg>
        <pc:spChg chg="add del">
          <ac:chgData name="Anuja Suryawanshi" userId="713c7729b22493ba" providerId="LiveId" clId="{2CEA6AF7-7423-4825-934A-201E185A8F51}" dt="2019-04-26T00:15:12.385" v="38" actId="26606"/>
          <ac:spMkLst>
            <pc:docMk/>
            <pc:sldMk cId="377406742" sldId="268"/>
            <ac:spMk id="45" creationId="{59E36516-C114-432A-9361-D6426385FE8C}"/>
          </ac:spMkLst>
        </pc:spChg>
        <pc:spChg chg="add del">
          <ac:chgData name="Anuja Suryawanshi" userId="713c7729b22493ba" providerId="LiveId" clId="{2CEA6AF7-7423-4825-934A-201E185A8F51}" dt="2019-04-26T00:15:12.385" v="38" actId="26606"/>
          <ac:spMkLst>
            <pc:docMk/>
            <pc:sldMk cId="377406742" sldId="268"/>
            <ac:spMk id="46" creationId="{B7BF5A53-0266-4FDE-9146-B4DBEFBE09F3}"/>
          </ac:spMkLst>
        </pc:spChg>
        <pc:spChg chg="add del">
          <ac:chgData name="Anuja Suryawanshi" userId="713c7729b22493ba" providerId="LiveId" clId="{2CEA6AF7-7423-4825-934A-201E185A8F51}" dt="2019-04-26T00:15:14.663" v="40" actId="26606"/>
          <ac:spMkLst>
            <pc:docMk/>
            <pc:sldMk cId="377406742" sldId="268"/>
            <ac:spMk id="48" creationId="{B7DC91FD-5FB4-4F19-BBF0-A5792A2E684F}"/>
          </ac:spMkLst>
        </pc:spChg>
        <pc:spChg chg="add del">
          <ac:chgData name="Anuja Suryawanshi" userId="713c7729b22493ba" providerId="LiveId" clId="{2CEA6AF7-7423-4825-934A-201E185A8F51}" dt="2019-04-26T00:15:14.663" v="40" actId="26606"/>
          <ac:spMkLst>
            <pc:docMk/>
            <pc:sldMk cId="377406742" sldId="268"/>
            <ac:spMk id="49" creationId="{96E3985B-1D61-4D32-9CAA-B9C53E7C6E58}"/>
          </ac:spMkLst>
        </pc:spChg>
        <pc:spChg chg="add del">
          <ac:chgData name="Anuja Suryawanshi" userId="713c7729b22493ba" providerId="LiveId" clId="{2CEA6AF7-7423-4825-934A-201E185A8F51}" dt="2019-04-26T00:15:17.827" v="42" actId="26606"/>
          <ac:spMkLst>
            <pc:docMk/>
            <pc:sldMk cId="377406742" sldId="268"/>
            <ac:spMk id="51" creationId="{FFD1226F-41E4-4B63-A038-BDC25FE625B7}"/>
          </ac:spMkLst>
        </pc:spChg>
        <pc:spChg chg="add del">
          <ac:chgData name="Anuja Suryawanshi" userId="713c7729b22493ba" providerId="LiveId" clId="{2CEA6AF7-7423-4825-934A-201E185A8F51}" dt="2019-04-26T00:15:23.404" v="44" actId="26606"/>
          <ac:spMkLst>
            <pc:docMk/>
            <pc:sldMk cId="377406742" sldId="268"/>
            <ac:spMk id="53" creationId="{E8B29BCA-F2C7-41B8-A4BB-23CA98C1E041}"/>
          </ac:spMkLst>
        </pc:spChg>
        <pc:spChg chg="add del">
          <ac:chgData name="Anuja Suryawanshi" userId="713c7729b22493ba" providerId="LiveId" clId="{2CEA6AF7-7423-4825-934A-201E185A8F51}" dt="2019-04-26T00:15:23.404" v="44" actId="26606"/>
          <ac:spMkLst>
            <pc:docMk/>
            <pc:sldMk cId="377406742" sldId="268"/>
            <ac:spMk id="54" creationId="{53688E61-1DD5-4343-B29C-DA327177B14A}"/>
          </ac:spMkLst>
        </pc:spChg>
        <pc:spChg chg="add del">
          <ac:chgData name="Anuja Suryawanshi" userId="713c7729b22493ba" providerId="LiveId" clId="{2CEA6AF7-7423-4825-934A-201E185A8F51}" dt="2019-04-26T00:15:23.404" v="44" actId="26606"/>
          <ac:spMkLst>
            <pc:docMk/>
            <pc:sldMk cId="377406742" sldId="268"/>
            <ac:spMk id="55" creationId="{038507C0-14A1-4418-B6E9-DEBF476D2A6F}"/>
          </ac:spMkLst>
        </pc:spChg>
        <pc:spChg chg="add del">
          <ac:chgData name="Anuja Suryawanshi" userId="713c7729b22493ba" providerId="LiveId" clId="{2CEA6AF7-7423-4825-934A-201E185A8F51}" dt="2019-04-26T00:15:28.527" v="46" actId="26606"/>
          <ac:spMkLst>
            <pc:docMk/>
            <pc:sldMk cId="377406742" sldId="268"/>
            <ac:spMk id="57" creationId="{11EF36CA-E123-4CFE-A192-F328E46B7EB1}"/>
          </ac:spMkLst>
        </pc:spChg>
        <pc:spChg chg="add del">
          <ac:chgData name="Anuja Suryawanshi" userId="713c7729b22493ba" providerId="LiveId" clId="{2CEA6AF7-7423-4825-934A-201E185A8F51}" dt="2019-04-26T00:15:28.527" v="46" actId="26606"/>
          <ac:spMkLst>
            <pc:docMk/>
            <pc:sldMk cId="377406742" sldId="268"/>
            <ac:spMk id="58" creationId="{0799B50B-D137-46A8-BAAD-01053E7315B5}"/>
          </ac:spMkLst>
        </pc:spChg>
        <pc:spChg chg="add del">
          <ac:chgData name="Anuja Suryawanshi" userId="713c7729b22493ba" providerId="LiveId" clId="{2CEA6AF7-7423-4825-934A-201E185A8F51}" dt="2019-04-26T00:15:28.527" v="46" actId="26606"/>
          <ac:spMkLst>
            <pc:docMk/>
            <pc:sldMk cId="377406742" sldId="268"/>
            <ac:spMk id="59" creationId="{BBE2CB40-456A-4F3B-92DD-4B42C6603043}"/>
          </ac:spMkLst>
        </pc:spChg>
        <pc:grpChg chg="add del">
          <ac:chgData name="Anuja Suryawanshi" userId="713c7729b22493ba" providerId="LiveId" clId="{2CEA6AF7-7423-4825-934A-201E185A8F51}" dt="2019-04-26T00:15:28.527" v="46" actId="26606"/>
          <ac:grpSpMkLst>
            <pc:docMk/>
            <pc:sldMk cId="377406742" sldId="268"/>
            <ac:grpSpMk id="9" creationId="{2109F83F-40FE-4DB3-84CC-09FB3340D06D}"/>
          </ac:grpSpMkLst>
        </pc:grpChg>
        <pc:grpChg chg="add del">
          <ac:chgData name="Anuja Suryawanshi" userId="713c7729b22493ba" providerId="LiveId" clId="{2CEA6AF7-7423-4825-934A-201E185A8F51}" dt="2019-04-26T00:15:07.057" v="34" actId="26606"/>
          <ac:grpSpMkLst>
            <pc:docMk/>
            <pc:sldMk cId="377406742" sldId="268"/>
            <ac:grpSpMk id="27" creationId="{BC659EEB-C3AE-4544-8263-417009DCDF41}"/>
          </ac:grpSpMkLst>
        </pc:grpChg>
        <pc:picChg chg="add mod ord">
          <ac:chgData name="Anuja Suryawanshi" userId="713c7729b22493ba" providerId="LiveId" clId="{2CEA6AF7-7423-4825-934A-201E185A8F51}" dt="2019-04-26T00:47:16.299" v="282" actId="14100"/>
          <ac:picMkLst>
            <pc:docMk/>
            <pc:sldMk cId="377406742" sldId="268"/>
            <ac:picMk id="2" creationId="{F3E9E34C-55BF-4B0D-8183-D81A3AE1D64C}"/>
          </ac:picMkLst>
        </pc:picChg>
        <pc:picChg chg="add del mod">
          <ac:chgData name="Anuja Suryawanshi" userId="713c7729b22493ba" providerId="LiveId" clId="{2CEA6AF7-7423-4825-934A-201E185A8F51}" dt="2019-04-26T00:15:31.783" v="47"/>
          <ac:picMkLst>
            <pc:docMk/>
            <pc:sldMk cId="377406742" sldId="268"/>
            <ac:picMk id="3" creationId="{B00D2C10-824D-4B7A-B0E6-657FA573981E}"/>
          </ac:picMkLst>
        </pc:picChg>
        <pc:cxnChg chg="add del">
          <ac:chgData name="Anuja Suryawanshi" userId="713c7729b22493ba" providerId="LiveId" clId="{2CEA6AF7-7423-4825-934A-201E185A8F51}" dt="2019-04-26T00:15:07.057" v="34" actId="26606"/>
          <ac:cxnSpMkLst>
            <pc:docMk/>
            <pc:sldMk cId="377406742" sldId="268"/>
            <ac:cxnSpMk id="40" creationId="{14AA3B5C-0C55-4FFF-9C45-8F9F7C074A4E}"/>
          </ac:cxnSpMkLst>
        </pc:cxnChg>
      </pc:sldChg>
      <pc:sldChg chg="addSp modSp add mod setBg">
        <pc:chgData name="Anuja Suryawanshi" userId="713c7729b22493ba" providerId="LiveId" clId="{2CEA6AF7-7423-4825-934A-201E185A8F51}" dt="2019-04-26T00:15:58.400" v="56" actId="14100"/>
        <pc:sldMkLst>
          <pc:docMk/>
          <pc:sldMk cId="1083601455" sldId="269"/>
        </pc:sldMkLst>
        <pc:spChg chg="add">
          <ac:chgData name="Anuja Suryawanshi" userId="713c7729b22493ba" providerId="LiveId" clId="{2CEA6AF7-7423-4825-934A-201E185A8F51}" dt="2019-04-26T00:15:41.777" v="50" actId="26606"/>
          <ac:spMkLst>
            <pc:docMk/>
            <pc:sldMk cId="1083601455" sldId="269"/>
            <ac:spMk id="7" creationId="{03E8462A-FEBA-4848-81CC-3F8DA3E477BE}"/>
          </ac:spMkLst>
        </pc:spChg>
        <pc:spChg chg="add">
          <ac:chgData name="Anuja Suryawanshi" userId="713c7729b22493ba" providerId="LiveId" clId="{2CEA6AF7-7423-4825-934A-201E185A8F51}" dt="2019-04-26T00:15:41.777" v="50" actId="26606"/>
          <ac:spMkLst>
            <pc:docMk/>
            <pc:sldMk cId="1083601455" sldId="269"/>
            <ac:spMk id="20" creationId="{7941F9B1-B01B-4A84-89D9-B169AEB4E456}"/>
          </ac:spMkLst>
        </pc:spChg>
        <pc:grpChg chg="add">
          <ac:chgData name="Anuja Suryawanshi" userId="713c7729b22493ba" providerId="LiveId" clId="{2CEA6AF7-7423-4825-934A-201E185A8F51}" dt="2019-04-26T00:15:41.777" v="50" actId="26606"/>
          <ac:grpSpMkLst>
            <pc:docMk/>
            <pc:sldMk cId="1083601455" sldId="269"/>
            <ac:grpSpMk id="9" creationId="{2109F83F-40FE-4DB3-84CC-09FB3340D06D}"/>
          </ac:grpSpMkLst>
        </pc:grpChg>
        <pc:picChg chg="add mod">
          <ac:chgData name="Anuja Suryawanshi" userId="713c7729b22493ba" providerId="LiveId" clId="{2CEA6AF7-7423-4825-934A-201E185A8F51}" dt="2019-04-26T00:15:58.400" v="56" actId="14100"/>
          <ac:picMkLst>
            <pc:docMk/>
            <pc:sldMk cId="1083601455" sldId="269"/>
            <ac:picMk id="2" creationId="{E1F4B6F0-0097-4F7B-9BE9-1D56CAF0AE6C}"/>
          </ac:picMkLst>
        </pc:picChg>
      </pc:sldChg>
      <pc:sldChg chg="addSp delSp modSp add mod ord setBg">
        <pc:chgData name="Anuja Suryawanshi" userId="713c7729b22493ba" providerId="LiveId" clId="{2CEA6AF7-7423-4825-934A-201E185A8F51}" dt="2019-04-26T00:30:12.222" v="124"/>
        <pc:sldMkLst>
          <pc:docMk/>
          <pc:sldMk cId="4278570072" sldId="270"/>
        </pc:sldMkLst>
        <pc:spChg chg="add del mod">
          <ac:chgData name="Anuja Suryawanshi" userId="713c7729b22493ba" providerId="LiveId" clId="{2CEA6AF7-7423-4825-934A-201E185A8F51}" dt="2019-04-26T00:20:50.261" v="89" actId="11529"/>
          <ac:spMkLst>
            <pc:docMk/>
            <pc:sldMk cId="4278570072" sldId="270"/>
            <ac:spMk id="4" creationId="{E27F0E05-7B21-4040-B6FC-6D1204890910}"/>
          </ac:spMkLst>
        </pc:spChg>
        <pc:spChg chg="add del mod">
          <ac:chgData name="Anuja Suryawanshi" userId="713c7729b22493ba" providerId="LiveId" clId="{2CEA6AF7-7423-4825-934A-201E185A8F51}" dt="2019-04-26T00:21:43.494" v="114" actId="1076"/>
          <ac:spMkLst>
            <pc:docMk/>
            <pc:sldMk cId="4278570072" sldId="270"/>
            <ac:spMk id="5" creationId="{8644B5F1-FC4D-49F1-BB24-1E011D155969}"/>
          </ac:spMkLst>
        </pc:spChg>
        <pc:spChg chg="add del">
          <ac:chgData name="Anuja Suryawanshi" userId="713c7729b22493ba" providerId="LiveId" clId="{2CEA6AF7-7423-4825-934A-201E185A8F51}" dt="2019-04-26T00:19:53.105" v="72" actId="26606"/>
          <ac:spMkLst>
            <pc:docMk/>
            <pc:sldMk cId="4278570072" sldId="270"/>
            <ac:spMk id="8" creationId="{03E8462A-FEBA-4848-81CC-3F8DA3E477BE}"/>
          </ac:spMkLst>
        </pc:spChg>
        <pc:spChg chg="add del">
          <ac:chgData name="Anuja Suryawanshi" userId="713c7729b22493ba" providerId="LiveId" clId="{2CEA6AF7-7423-4825-934A-201E185A8F51}" dt="2019-04-26T00:19:53.105" v="72" actId="26606"/>
          <ac:spMkLst>
            <pc:docMk/>
            <pc:sldMk cId="4278570072" sldId="270"/>
            <ac:spMk id="21" creationId="{7941F9B1-B01B-4A84-89D9-B169AEB4E456}"/>
          </ac:spMkLst>
        </pc:spChg>
        <pc:spChg chg="add">
          <ac:chgData name="Anuja Suryawanshi" userId="713c7729b22493ba" providerId="LiveId" clId="{2CEA6AF7-7423-4825-934A-201E185A8F51}" dt="2019-04-26T00:19:53.105" v="72" actId="26606"/>
          <ac:spMkLst>
            <pc:docMk/>
            <pc:sldMk cId="4278570072" sldId="270"/>
            <ac:spMk id="23" creationId="{03E8462A-FEBA-4848-81CC-3F8DA3E477BE}"/>
          </ac:spMkLst>
        </pc:spChg>
        <pc:spChg chg="add">
          <ac:chgData name="Anuja Suryawanshi" userId="713c7729b22493ba" providerId="LiveId" clId="{2CEA6AF7-7423-4825-934A-201E185A8F51}" dt="2019-04-26T00:19:53.105" v="72" actId="26606"/>
          <ac:spMkLst>
            <pc:docMk/>
            <pc:sldMk cId="4278570072" sldId="270"/>
            <ac:spMk id="25" creationId="{7941F9B1-B01B-4A84-89D9-B169AEB4E456}"/>
          </ac:spMkLst>
        </pc:spChg>
        <pc:spChg chg="add del">
          <ac:chgData name="Anuja Suryawanshi" userId="713c7729b22493ba" providerId="LiveId" clId="{2CEA6AF7-7423-4825-934A-201E185A8F51}" dt="2019-04-26T00:19:46.484" v="71" actId="26606"/>
          <ac:spMkLst>
            <pc:docMk/>
            <pc:sldMk cId="4278570072" sldId="270"/>
            <ac:spMk id="26" creationId="{03E8462A-FEBA-4848-81CC-3F8DA3E477BE}"/>
          </ac:spMkLst>
        </pc:spChg>
        <pc:spChg chg="add del mod">
          <ac:chgData name="Anuja Suryawanshi" userId="713c7729b22493ba" providerId="LiveId" clId="{2CEA6AF7-7423-4825-934A-201E185A8F51}" dt="2019-04-26T00:20:45.861" v="87" actId="478"/>
          <ac:spMkLst>
            <pc:docMk/>
            <pc:sldMk cId="4278570072" sldId="270"/>
            <ac:spMk id="38" creationId="{C67E3761-5824-4D86-ABBD-A2136E3DE07B}"/>
          </ac:spMkLst>
        </pc:spChg>
        <pc:spChg chg="add del">
          <ac:chgData name="Anuja Suryawanshi" userId="713c7729b22493ba" providerId="LiveId" clId="{2CEA6AF7-7423-4825-934A-201E185A8F51}" dt="2019-04-26T00:19:46.484" v="71" actId="26606"/>
          <ac:spMkLst>
            <pc:docMk/>
            <pc:sldMk cId="4278570072" sldId="270"/>
            <ac:spMk id="39" creationId="{7941F9B1-B01B-4A84-89D9-B169AEB4E456}"/>
          </ac:spMkLst>
        </pc:spChg>
        <pc:grpChg chg="add del">
          <ac:chgData name="Anuja Suryawanshi" userId="713c7729b22493ba" providerId="LiveId" clId="{2CEA6AF7-7423-4825-934A-201E185A8F51}" dt="2019-04-26T00:19:53.105" v="72" actId="26606"/>
          <ac:grpSpMkLst>
            <pc:docMk/>
            <pc:sldMk cId="4278570072" sldId="270"/>
            <ac:grpSpMk id="10" creationId="{2109F83F-40FE-4DB3-84CC-09FB3340D06D}"/>
          </ac:grpSpMkLst>
        </pc:grpChg>
        <pc:grpChg chg="add">
          <ac:chgData name="Anuja Suryawanshi" userId="713c7729b22493ba" providerId="LiveId" clId="{2CEA6AF7-7423-4825-934A-201E185A8F51}" dt="2019-04-26T00:19:53.105" v="72" actId="26606"/>
          <ac:grpSpMkLst>
            <pc:docMk/>
            <pc:sldMk cId="4278570072" sldId="270"/>
            <ac:grpSpMk id="24" creationId="{2109F83F-40FE-4DB3-84CC-09FB3340D06D}"/>
          </ac:grpSpMkLst>
        </pc:grpChg>
        <pc:grpChg chg="add del">
          <ac:chgData name="Anuja Suryawanshi" userId="713c7729b22493ba" providerId="LiveId" clId="{2CEA6AF7-7423-4825-934A-201E185A8F51}" dt="2019-04-26T00:19:46.484" v="71" actId="26606"/>
          <ac:grpSpMkLst>
            <pc:docMk/>
            <pc:sldMk cId="4278570072" sldId="270"/>
            <ac:grpSpMk id="28" creationId="{2109F83F-40FE-4DB3-84CC-09FB3340D06D}"/>
          </ac:grpSpMkLst>
        </pc:grpChg>
        <pc:picChg chg="add mod">
          <ac:chgData name="Anuja Suryawanshi" userId="713c7729b22493ba" providerId="LiveId" clId="{2CEA6AF7-7423-4825-934A-201E185A8F51}" dt="2019-04-26T00:20:13.777" v="78" actId="14100"/>
          <ac:picMkLst>
            <pc:docMk/>
            <pc:sldMk cId="4278570072" sldId="270"/>
            <ac:picMk id="3" creationId="{84D8E99E-1A0A-454E-9332-4BEBD200E7AD}"/>
          </ac:picMkLst>
        </pc:picChg>
        <pc:picChg chg="add del">
          <ac:chgData name="Anuja Suryawanshi" userId="713c7729b22493ba" providerId="LiveId" clId="{2CEA6AF7-7423-4825-934A-201E185A8F51}" dt="2019-04-26T00:20:58.846" v="91"/>
          <ac:picMkLst>
            <pc:docMk/>
            <pc:sldMk cId="4278570072" sldId="270"/>
            <ac:picMk id="40" creationId="{6535B67A-1CCF-4ECE-BAB9-0A67EABDB341}"/>
          </ac:picMkLst>
        </pc:picChg>
      </pc:sldChg>
      <pc:sldChg chg="addSp delSp modSp add del mod setBg">
        <pc:chgData name="Anuja Suryawanshi" userId="713c7729b22493ba" providerId="LiveId" clId="{2CEA6AF7-7423-4825-934A-201E185A8F51}" dt="2019-04-26T00:35:16.405" v="219" actId="2696"/>
        <pc:sldMkLst>
          <pc:docMk/>
          <pc:sldMk cId="1633317183" sldId="271"/>
        </pc:sldMkLst>
        <pc:spChg chg="add del">
          <ac:chgData name="Anuja Suryawanshi" userId="713c7729b22493ba" providerId="LiveId" clId="{2CEA6AF7-7423-4825-934A-201E185A8F51}" dt="2019-04-26T00:31:29.209" v="133" actId="26606"/>
          <ac:spMkLst>
            <pc:docMk/>
            <pc:sldMk cId="1633317183" sldId="271"/>
            <ac:spMk id="7" creationId="{03E8462A-FEBA-4848-81CC-3F8DA3E477BE}"/>
          </ac:spMkLst>
        </pc:spChg>
        <pc:spChg chg="add del">
          <ac:chgData name="Anuja Suryawanshi" userId="713c7729b22493ba" providerId="LiveId" clId="{2CEA6AF7-7423-4825-934A-201E185A8F51}" dt="2019-04-26T00:31:29.209" v="133" actId="26606"/>
          <ac:spMkLst>
            <pc:docMk/>
            <pc:sldMk cId="1633317183" sldId="271"/>
            <ac:spMk id="20" creationId="{7941F9B1-B01B-4A84-89D9-B169AEB4E456}"/>
          </ac:spMkLst>
        </pc:spChg>
        <pc:spChg chg="add">
          <ac:chgData name="Anuja Suryawanshi" userId="713c7729b22493ba" providerId="LiveId" clId="{2CEA6AF7-7423-4825-934A-201E185A8F51}" dt="2019-04-26T00:31:29.209" v="133" actId="26606"/>
          <ac:spMkLst>
            <pc:docMk/>
            <pc:sldMk cId="1633317183" sldId="271"/>
            <ac:spMk id="25" creationId="{03E8462A-FEBA-4848-81CC-3F8DA3E477BE}"/>
          </ac:spMkLst>
        </pc:spChg>
        <pc:spChg chg="add">
          <ac:chgData name="Anuja Suryawanshi" userId="713c7729b22493ba" providerId="LiveId" clId="{2CEA6AF7-7423-4825-934A-201E185A8F51}" dt="2019-04-26T00:31:29.209" v="133" actId="26606"/>
          <ac:spMkLst>
            <pc:docMk/>
            <pc:sldMk cId="1633317183" sldId="271"/>
            <ac:spMk id="38" creationId="{7941F9B1-B01B-4A84-89D9-B169AEB4E456}"/>
          </ac:spMkLst>
        </pc:spChg>
        <pc:grpChg chg="add del">
          <ac:chgData name="Anuja Suryawanshi" userId="713c7729b22493ba" providerId="LiveId" clId="{2CEA6AF7-7423-4825-934A-201E185A8F51}" dt="2019-04-26T00:31:29.209" v="133" actId="26606"/>
          <ac:grpSpMkLst>
            <pc:docMk/>
            <pc:sldMk cId="1633317183" sldId="271"/>
            <ac:grpSpMk id="9" creationId="{2109F83F-40FE-4DB3-84CC-09FB3340D06D}"/>
          </ac:grpSpMkLst>
        </pc:grpChg>
        <pc:grpChg chg="add">
          <ac:chgData name="Anuja Suryawanshi" userId="713c7729b22493ba" providerId="LiveId" clId="{2CEA6AF7-7423-4825-934A-201E185A8F51}" dt="2019-04-26T00:31:29.209" v="133" actId="26606"/>
          <ac:grpSpMkLst>
            <pc:docMk/>
            <pc:sldMk cId="1633317183" sldId="271"/>
            <ac:grpSpMk id="27" creationId="{2109F83F-40FE-4DB3-84CC-09FB3340D06D}"/>
          </ac:grpSpMkLst>
        </pc:grpChg>
        <pc:picChg chg="add mod">
          <ac:chgData name="Anuja Suryawanshi" userId="713c7729b22493ba" providerId="LiveId" clId="{2CEA6AF7-7423-4825-934A-201E185A8F51}" dt="2019-04-26T00:31:46.328" v="139" actId="1076"/>
          <ac:picMkLst>
            <pc:docMk/>
            <pc:sldMk cId="1633317183" sldId="271"/>
            <ac:picMk id="2" creationId="{0A1F0F24-AE8D-4D1A-9782-891036704371}"/>
          </ac:picMkLst>
        </pc:picChg>
      </pc:sldChg>
      <pc:sldChg chg="addSp delSp modSp add mod setBg">
        <pc:chgData name="Anuja Suryawanshi" userId="713c7729b22493ba" providerId="LiveId" clId="{2CEA6AF7-7423-4825-934A-201E185A8F51}" dt="2019-04-26T00:36:09.057" v="275" actId="207"/>
        <pc:sldMkLst>
          <pc:docMk/>
          <pc:sldMk cId="11406340" sldId="272"/>
        </pc:sldMkLst>
        <pc:spChg chg="add mod">
          <ac:chgData name="Anuja Suryawanshi" userId="713c7729b22493ba" providerId="LiveId" clId="{2CEA6AF7-7423-4825-934A-201E185A8F51}" dt="2019-04-26T00:36:09.057" v="275" actId="207"/>
          <ac:spMkLst>
            <pc:docMk/>
            <pc:sldMk cId="11406340" sldId="272"/>
            <ac:spMk id="3" creationId="{254DF79F-A5D3-4BF8-BD4C-7F592B561941}"/>
          </ac:spMkLst>
        </pc:spChg>
        <pc:spChg chg="add">
          <ac:chgData name="Anuja Suryawanshi" userId="713c7729b22493ba" providerId="LiveId" clId="{2CEA6AF7-7423-4825-934A-201E185A8F51}" dt="2019-04-26T00:30:39.510" v="127" actId="26606"/>
          <ac:spMkLst>
            <pc:docMk/>
            <pc:sldMk cId="11406340" sldId="272"/>
            <ac:spMk id="7" creationId="{21029ED5-F105-4DD2-99C8-1E4422817978}"/>
          </ac:spMkLst>
        </pc:spChg>
        <pc:spChg chg="add">
          <ac:chgData name="Anuja Suryawanshi" userId="713c7729b22493ba" providerId="LiveId" clId="{2CEA6AF7-7423-4825-934A-201E185A8F51}" dt="2019-04-26T00:30:39.510" v="127" actId="26606"/>
          <ac:spMkLst>
            <pc:docMk/>
            <pc:sldMk cId="11406340" sldId="272"/>
            <ac:spMk id="20" creationId="{5C9652B3-A450-4ED6-8FBF-F536BA60B4D8}"/>
          </ac:spMkLst>
        </pc:spChg>
        <pc:grpChg chg="add">
          <ac:chgData name="Anuja Suryawanshi" userId="713c7729b22493ba" providerId="LiveId" clId="{2CEA6AF7-7423-4825-934A-201E185A8F51}" dt="2019-04-26T00:30:39.510" v="127" actId="26606"/>
          <ac:grpSpMkLst>
            <pc:docMk/>
            <pc:sldMk cId="11406340" sldId="272"/>
            <ac:grpSpMk id="9" creationId="{2D621E68-BF28-4A1C-B1A2-4E55E139E79A}"/>
          </ac:grpSpMkLst>
        </pc:grpChg>
        <pc:picChg chg="add del mod">
          <ac:chgData name="Anuja Suryawanshi" userId="713c7729b22493ba" providerId="LiveId" clId="{2CEA6AF7-7423-4825-934A-201E185A8F51}" dt="2019-04-26T00:35:23.790" v="220"/>
          <ac:picMkLst>
            <pc:docMk/>
            <pc:sldMk cId="11406340" sldId="272"/>
            <ac:picMk id="2" creationId="{CCCFAF04-7175-4172-B1E2-318309B83225}"/>
          </ac:picMkLst>
        </pc:picChg>
        <pc:picChg chg="add mod">
          <ac:chgData name="Anuja Suryawanshi" userId="713c7729b22493ba" providerId="LiveId" clId="{2CEA6AF7-7423-4825-934A-201E185A8F51}" dt="2019-04-26T00:35:35.309" v="223" actId="1076"/>
          <ac:picMkLst>
            <pc:docMk/>
            <pc:sldMk cId="11406340" sldId="272"/>
            <ac:picMk id="19" creationId="{EC28933B-8D06-47E7-9716-A43E117FD1B1}"/>
          </ac:picMkLst>
        </pc:picChg>
      </pc:sldChg>
      <pc:sldChg chg="addSp delSp modSp add mod ord setBg">
        <pc:chgData name="Anuja Suryawanshi" userId="713c7729b22493ba" providerId="LiveId" clId="{2CEA6AF7-7423-4825-934A-201E185A8F51}" dt="2019-04-26T00:35:13.519" v="218"/>
        <pc:sldMkLst>
          <pc:docMk/>
          <pc:sldMk cId="1624977958" sldId="273"/>
        </pc:sldMkLst>
        <pc:spChg chg="del mod ord">
          <ac:chgData name="Anuja Suryawanshi" userId="713c7729b22493ba" providerId="LiveId" clId="{2CEA6AF7-7423-4825-934A-201E185A8F51}" dt="2019-04-26T00:34:20.588" v="210" actId="478"/>
          <ac:spMkLst>
            <pc:docMk/>
            <pc:sldMk cId="1624977958" sldId="273"/>
            <ac:spMk id="2" creationId="{1DABBE33-36A4-4AE9-9DE7-6FAC78A3CFB4}"/>
          </ac:spMkLst>
        </pc:spChg>
        <pc:spChg chg="add mod">
          <ac:chgData name="Anuja Suryawanshi" userId="713c7729b22493ba" providerId="LiveId" clId="{2CEA6AF7-7423-4825-934A-201E185A8F51}" dt="2019-04-26T00:34:35.470" v="216" actId="1076"/>
          <ac:spMkLst>
            <pc:docMk/>
            <pc:sldMk cId="1624977958" sldId="273"/>
            <ac:spMk id="4" creationId="{F99AC69C-AA75-43E3-89FF-011C8BACB128}"/>
          </ac:spMkLst>
        </pc:spChg>
        <pc:spChg chg="add del">
          <ac:chgData name="Anuja Suryawanshi" userId="713c7729b22493ba" providerId="LiveId" clId="{2CEA6AF7-7423-4825-934A-201E185A8F51}" dt="2019-04-26T00:32:35.702" v="147" actId="26606"/>
          <ac:spMkLst>
            <pc:docMk/>
            <pc:sldMk cId="1624977958" sldId="273"/>
            <ac:spMk id="20" creationId="{3559A5F2-8BE0-4998-A1E4-1B145465A981}"/>
          </ac:spMkLst>
        </pc:spChg>
        <pc:spChg chg="add del">
          <ac:chgData name="Anuja Suryawanshi" userId="713c7729b22493ba" providerId="LiveId" clId="{2CEA6AF7-7423-4825-934A-201E185A8F51}" dt="2019-04-26T00:32:35.702" v="147" actId="26606"/>
          <ac:spMkLst>
            <pc:docMk/>
            <pc:sldMk cId="1624977958" sldId="273"/>
            <ac:spMk id="22" creationId="{3A6596D4-D53C-424F-9F16-CC8686C079E0}"/>
          </ac:spMkLst>
        </pc:spChg>
        <pc:spChg chg="add del">
          <ac:chgData name="Anuja Suryawanshi" userId="713c7729b22493ba" providerId="LiveId" clId="{2CEA6AF7-7423-4825-934A-201E185A8F51}" dt="2019-04-26T00:32:35.702" v="147" actId="26606"/>
          <ac:spMkLst>
            <pc:docMk/>
            <pc:sldMk cId="1624977958" sldId="273"/>
            <ac:spMk id="28" creationId="{9772CABD-4211-42AA-B349-D4002E52F1EF}"/>
          </ac:spMkLst>
        </pc:spChg>
        <pc:spChg chg="add del">
          <ac:chgData name="Anuja Suryawanshi" userId="713c7729b22493ba" providerId="LiveId" clId="{2CEA6AF7-7423-4825-934A-201E185A8F51}" dt="2019-04-26T00:32:35.702" v="147" actId="26606"/>
          <ac:spMkLst>
            <pc:docMk/>
            <pc:sldMk cId="1624977958" sldId="273"/>
            <ac:spMk id="30" creationId="{BBD91630-4DBA-4294-8016-FEB5C3B0CED1}"/>
          </ac:spMkLst>
        </pc:spChg>
        <pc:spChg chg="add del">
          <ac:chgData name="Anuja Suryawanshi" userId="713c7729b22493ba" providerId="LiveId" clId="{2CEA6AF7-7423-4825-934A-201E185A8F51}" dt="2019-04-26T00:32:35.702" v="147" actId="26606"/>
          <ac:spMkLst>
            <pc:docMk/>
            <pc:sldMk cId="1624977958" sldId="273"/>
            <ac:spMk id="32" creationId="{E67D1587-504D-41BC-9D48-B61257BFBCF0}"/>
          </ac:spMkLst>
        </pc:spChg>
        <pc:spChg chg="add del">
          <ac:chgData name="Anuja Suryawanshi" userId="713c7729b22493ba" providerId="LiveId" clId="{2CEA6AF7-7423-4825-934A-201E185A8F51}" dt="2019-04-26T00:32:35.702" v="147" actId="26606"/>
          <ac:spMkLst>
            <pc:docMk/>
            <pc:sldMk cId="1624977958" sldId="273"/>
            <ac:spMk id="34" creationId="{8765DD1A-F044-4DE7-8A9B-7C30DC85A4AF}"/>
          </ac:spMkLst>
        </pc:spChg>
        <pc:spChg chg="add del">
          <ac:chgData name="Anuja Suryawanshi" userId="713c7729b22493ba" providerId="LiveId" clId="{2CEA6AF7-7423-4825-934A-201E185A8F51}" dt="2019-04-26T00:32:35.702" v="147" actId="26606"/>
          <ac:spMkLst>
            <pc:docMk/>
            <pc:sldMk cId="1624977958" sldId="273"/>
            <ac:spMk id="36" creationId="{2FE2170D-72D6-48A8-8E9A-BFF3BF03D032}"/>
          </ac:spMkLst>
        </pc:spChg>
        <pc:spChg chg="add del">
          <ac:chgData name="Anuja Suryawanshi" userId="713c7729b22493ba" providerId="LiveId" clId="{2CEA6AF7-7423-4825-934A-201E185A8F51}" dt="2019-04-26T00:32:35.702" v="147" actId="26606"/>
          <ac:spMkLst>
            <pc:docMk/>
            <pc:sldMk cId="1624977958" sldId="273"/>
            <ac:spMk id="38" creationId="{01D19436-094D-463D-AFEA-870FDBD03797}"/>
          </ac:spMkLst>
        </pc:spChg>
        <pc:spChg chg="add del">
          <ac:chgData name="Anuja Suryawanshi" userId="713c7729b22493ba" providerId="LiveId" clId="{2CEA6AF7-7423-4825-934A-201E185A8F51}" dt="2019-04-26T00:32:35.702" v="147" actId="26606"/>
          <ac:spMkLst>
            <pc:docMk/>
            <pc:sldMk cId="1624977958" sldId="273"/>
            <ac:spMk id="40" creationId="{9A2DE6E0-967C-4C58-8558-EC08F1138BD1}"/>
          </ac:spMkLst>
        </pc:spChg>
        <pc:spChg chg="add del">
          <ac:chgData name="Anuja Suryawanshi" userId="713c7729b22493ba" providerId="LiveId" clId="{2CEA6AF7-7423-4825-934A-201E185A8F51}" dt="2019-04-26T00:32:56.785" v="151" actId="26606"/>
          <ac:spMkLst>
            <pc:docMk/>
            <pc:sldMk cId="1624977958" sldId="273"/>
            <ac:spMk id="47" creationId="{66D61E08-70C3-48D8-BEA0-787111DC30DA}"/>
          </ac:spMkLst>
        </pc:spChg>
        <pc:spChg chg="add del">
          <ac:chgData name="Anuja Suryawanshi" userId="713c7729b22493ba" providerId="LiveId" clId="{2CEA6AF7-7423-4825-934A-201E185A8F51}" dt="2019-04-26T00:32:56.785" v="151" actId="26606"/>
          <ac:spMkLst>
            <pc:docMk/>
            <pc:sldMk cId="1624977958" sldId="273"/>
            <ac:spMk id="48" creationId="{FC55298F-0AE5-478E-AD2B-03C2614C5833}"/>
          </ac:spMkLst>
        </pc:spChg>
        <pc:spChg chg="add del">
          <ac:chgData name="Anuja Suryawanshi" userId="713c7729b22493ba" providerId="LiveId" clId="{2CEA6AF7-7423-4825-934A-201E185A8F51}" dt="2019-04-26T00:32:56.785" v="151" actId="26606"/>
          <ac:spMkLst>
            <pc:docMk/>
            <pc:sldMk cId="1624977958" sldId="273"/>
            <ac:spMk id="49" creationId="{C180E4EA-0B63-4779-A895-7E90E71088F3}"/>
          </ac:spMkLst>
        </pc:spChg>
        <pc:spChg chg="add del">
          <ac:chgData name="Anuja Suryawanshi" userId="713c7729b22493ba" providerId="LiveId" clId="{2CEA6AF7-7423-4825-934A-201E185A8F51}" dt="2019-04-26T00:32:56.785" v="151" actId="26606"/>
          <ac:spMkLst>
            <pc:docMk/>
            <pc:sldMk cId="1624977958" sldId="273"/>
            <ac:spMk id="50" creationId="{CEE01D9D-3DE8-4EED-B0D3-8F3C79CC7673}"/>
          </ac:spMkLst>
        </pc:spChg>
        <pc:spChg chg="add del">
          <ac:chgData name="Anuja Suryawanshi" userId="713c7729b22493ba" providerId="LiveId" clId="{2CEA6AF7-7423-4825-934A-201E185A8F51}" dt="2019-04-26T00:32:56.785" v="151" actId="26606"/>
          <ac:spMkLst>
            <pc:docMk/>
            <pc:sldMk cId="1624977958" sldId="273"/>
            <ac:spMk id="51" creationId="{89AF5CE9-607F-43F4-8983-DCD6DA4051FD}"/>
          </ac:spMkLst>
        </pc:spChg>
        <pc:spChg chg="add del">
          <ac:chgData name="Anuja Suryawanshi" userId="713c7729b22493ba" providerId="LiveId" clId="{2CEA6AF7-7423-4825-934A-201E185A8F51}" dt="2019-04-26T00:32:56.785" v="151" actId="26606"/>
          <ac:spMkLst>
            <pc:docMk/>
            <pc:sldMk cId="1624977958" sldId="273"/>
            <ac:spMk id="52" creationId="{6EEA2DBD-9E1E-4521-8C01-F32AD18A89E3}"/>
          </ac:spMkLst>
        </pc:spChg>
        <pc:spChg chg="add del">
          <ac:chgData name="Anuja Suryawanshi" userId="713c7729b22493ba" providerId="LiveId" clId="{2CEA6AF7-7423-4825-934A-201E185A8F51}" dt="2019-04-26T00:32:56.785" v="151" actId="26606"/>
          <ac:spMkLst>
            <pc:docMk/>
            <pc:sldMk cId="1624977958" sldId="273"/>
            <ac:spMk id="53" creationId="{15BBD2C1-BA9B-46A9-A27A-33498B169272}"/>
          </ac:spMkLst>
        </pc:spChg>
        <pc:grpChg chg="add del">
          <ac:chgData name="Anuja Suryawanshi" userId="713c7729b22493ba" providerId="LiveId" clId="{2CEA6AF7-7423-4825-934A-201E185A8F51}" dt="2019-04-26T00:32:32.891" v="145" actId="26606"/>
          <ac:grpSpMkLst>
            <pc:docMk/>
            <pc:sldMk cId="1624977958" sldId="273"/>
            <ac:grpSpMk id="8" creationId="{88C9B83F-64CD-41C1-925F-A08801FFD0BD}"/>
          </ac:grpSpMkLst>
        </pc:grpChg>
        <pc:grpChg chg="add del">
          <ac:chgData name="Anuja Suryawanshi" userId="713c7729b22493ba" providerId="LiveId" clId="{2CEA6AF7-7423-4825-934A-201E185A8F51}" dt="2019-04-26T00:32:35.702" v="147" actId="26606"/>
          <ac:grpSpMkLst>
            <pc:docMk/>
            <pc:sldMk cId="1624977958" sldId="273"/>
            <ac:grpSpMk id="21" creationId="{88C9B83F-64CD-41C1-925F-A08801FFD0BD}"/>
          </ac:grpSpMkLst>
        </pc:grpChg>
        <pc:grpChg chg="add del">
          <ac:chgData name="Anuja Suryawanshi" userId="713c7729b22493ba" providerId="LiveId" clId="{2CEA6AF7-7423-4825-934A-201E185A8F51}" dt="2019-04-26T00:32:41.624" v="149" actId="26606"/>
          <ac:grpSpMkLst>
            <pc:docMk/>
            <pc:sldMk cId="1624977958" sldId="273"/>
            <ac:grpSpMk id="42" creationId="{B4DE830A-B531-4A3B-96F6-0ECE88B08555}"/>
          </ac:grpSpMkLst>
        </pc:grpChg>
        <pc:grpChg chg="add del">
          <ac:chgData name="Anuja Suryawanshi" userId="713c7729b22493ba" providerId="LiveId" clId="{2CEA6AF7-7423-4825-934A-201E185A8F51}" dt="2019-04-26T00:32:56.785" v="151" actId="26606"/>
          <ac:grpSpMkLst>
            <pc:docMk/>
            <pc:sldMk cId="1624977958" sldId="273"/>
            <ac:grpSpMk id="44" creationId="{88C9B83F-64CD-41C1-925F-A08801FFD0BD}"/>
          </ac:grpSpMkLst>
        </pc:grpChg>
        <pc:grpChg chg="add">
          <ac:chgData name="Anuja Suryawanshi" userId="713c7729b22493ba" providerId="LiveId" clId="{2CEA6AF7-7423-4825-934A-201E185A8F51}" dt="2019-04-26T00:32:56.798" v="152" actId="26606"/>
          <ac:grpSpMkLst>
            <pc:docMk/>
            <pc:sldMk cId="1624977958" sldId="273"/>
            <ac:grpSpMk id="55" creationId="{B4DE830A-B531-4A3B-96F6-0ECE88B08555}"/>
          </ac:grpSpMkLst>
        </pc:grpChg>
        <pc:picChg chg="add mod">
          <ac:chgData name="Anuja Suryawanshi" userId="713c7729b22493ba" providerId="LiveId" clId="{2CEA6AF7-7423-4825-934A-201E185A8F51}" dt="2019-04-26T00:34:38.796" v="217" actId="14100"/>
          <ac:picMkLst>
            <pc:docMk/>
            <pc:sldMk cId="1624977958" sldId="273"/>
            <ac:picMk id="3" creationId="{E212BA83-7069-489D-93AA-D2428D8C5473}"/>
          </ac:picMkLst>
        </pc:picChg>
        <pc:cxnChg chg="add del">
          <ac:chgData name="Anuja Suryawanshi" userId="713c7729b22493ba" providerId="LiveId" clId="{2CEA6AF7-7423-4825-934A-201E185A8F51}" dt="2019-04-26T00:32:35.702" v="147" actId="26606"/>
          <ac:cxnSpMkLst>
            <pc:docMk/>
            <pc:sldMk cId="1624977958" sldId="273"/>
            <ac:cxnSpMk id="24" creationId="{81BB890B-70D4-42FE-A599-6AEF1A42D972}"/>
          </ac:cxnSpMkLst>
        </pc:cxnChg>
        <pc:cxnChg chg="add del">
          <ac:chgData name="Anuja Suryawanshi" userId="713c7729b22493ba" providerId="LiveId" clId="{2CEA6AF7-7423-4825-934A-201E185A8F51}" dt="2019-04-26T00:32:35.702" v="147" actId="26606"/>
          <ac:cxnSpMkLst>
            <pc:docMk/>
            <pc:sldMk cId="1624977958" sldId="273"/>
            <ac:cxnSpMk id="26" creationId="{3842D646-B58C-43C8-8152-01BC782B725D}"/>
          </ac:cxnSpMkLst>
        </pc:cxnChg>
        <pc:cxnChg chg="add del">
          <ac:chgData name="Anuja Suryawanshi" userId="713c7729b22493ba" providerId="LiveId" clId="{2CEA6AF7-7423-4825-934A-201E185A8F51}" dt="2019-04-26T00:32:56.785" v="151" actId="26606"/>
          <ac:cxnSpMkLst>
            <pc:docMk/>
            <pc:sldMk cId="1624977958" sldId="273"/>
            <ac:cxnSpMk id="45" creationId="{A57C1A16-B8AB-4D99-A195-A38F556A6486}"/>
          </ac:cxnSpMkLst>
        </pc:cxnChg>
        <pc:cxnChg chg="add del">
          <ac:chgData name="Anuja Suryawanshi" userId="713c7729b22493ba" providerId="LiveId" clId="{2CEA6AF7-7423-4825-934A-201E185A8F51}" dt="2019-04-26T00:32:56.785" v="151" actId="26606"/>
          <ac:cxnSpMkLst>
            <pc:docMk/>
            <pc:sldMk cId="1624977958" sldId="273"/>
            <ac:cxnSpMk id="46" creationId="{F8A9B20B-D1DD-4573-B5EC-558029519236}"/>
          </ac:cxnSpMkLst>
        </pc:cxnChg>
      </pc:sldChg>
      <pc:sldChg chg="add del">
        <pc:chgData name="Anuja Suryawanshi" userId="713c7729b22493ba" providerId="LiveId" clId="{2CEA6AF7-7423-4825-934A-201E185A8F51}" dt="2019-04-26T00:32:12.812" v="141"/>
        <pc:sldMkLst>
          <pc:docMk/>
          <pc:sldMk cId="3157238079" sldId="273"/>
        </pc:sldMkLst>
      </pc:sldChg>
      <pc:sldChg chg="addSp modSp add mod setBg">
        <pc:chgData name="Anuja Suryawanshi" userId="713c7729b22493ba" providerId="LiveId" clId="{2CEA6AF7-7423-4825-934A-201E185A8F51}" dt="2019-04-26T00:48:17.015" v="359" actId="20577"/>
        <pc:sldMkLst>
          <pc:docMk/>
          <pc:sldMk cId="2001178533" sldId="274"/>
        </pc:sldMkLst>
        <pc:spChg chg="add mod">
          <ac:chgData name="Anuja Suryawanshi" userId="713c7729b22493ba" providerId="LiveId" clId="{2CEA6AF7-7423-4825-934A-201E185A8F51}" dt="2019-04-26T00:48:17.015" v="359" actId="20577"/>
          <ac:spMkLst>
            <pc:docMk/>
            <pc:sldMk cId="2001178533" sldId="274"/>
            <ac:spMk id="3" creationId="{9A3CEE5B-BA36-4843-943B-FB3B5CA78A7D}"/>
          </ac:spMkLst>
        </pc:spChg>
        <pc:spChg chg="add">
          <ac:chgData name="Anuja Suryawanshi" userId="713c7729b22493ba" providerId="LiveId" clId="{2CEA6AF7-7423-4825-934A-201E185A8F51}" dt="2019-04-26T00:46:55.693" v="278" actId="26606"/>
          <ac:spMkLst>
            <pc:docMk/>
            <pc:sldMk cId="2001178533" sldId="274"/>
            <ac:spMk id="7" creationId="{03E8462A-FEBA-4848-81CC-3F8DA3E477BE}"/>
          </ac:spMkLst>
        </pc:spChg>
        <pc:spChg chg="add">
          <ac:chgData name="Anuja Suryawanshi" userId="713c7729b22493ba" providerId="LiveId" clId="{2CEA6AF7-7423-4825-934A-201E185A8F51}" dt="2019-04-26T00:46:55.693" v="278" actId="26606"/>
          <ac:spMkLst>
            <pc:docMk/>
            <pc:sldMk cId="2001178533" sldId="274"/>
            <ac:spMk id="20" creationId="{7941F9B1-B01B-4A84-89D9-B169AEB4E456}"/>
          </ac:spMkLst>
        </pc:spChg>
        <pc:grpChg chg="add">
          <ac:chgData name="Anuja Suryawanshi" userId="713c7729b22493ba" providerId="LiveId" clId="{2CEA6AF7-7423-4825-934A-201E185A8F51}" dt="2019-04-26T00:46:55.693" v="278" actId="26606"/>
          <ac:grpSpMkLst>
            <pc:docMk/>
            <pc:sldMk cId="2001178533" sldId="274"/>
            <ac:grpSpMk id="9" creationId="{2109F83F-40FE-4DB3-84CC-09FB3340D06D}"/>
          </ac:grpSpMkLst>
        </pc:grpChg>
        <pc:picChg chg="add mod">
          <ac:chgData name="Anuja Suryawanshi" userId="713c7729b22493ba" providerId="LiveId" clId="{2CEA6AF7-7423-4825-934A-201E185A8F51}" dt="2019-04-26T00:47:47.086" v="284" actId="1076"/>
          <ac:picMkLst>
            <pc:docMk/>
            <pc:sldMk cId="2001178533" sldId="274"/>
            <ac:picMk id="2" creationId="{47D01918-611B-4EED-8094-673D5C0DAAB0}"/>
          </ac:picMkLst>
        </pc:picChg>
      </pc:sldChg>
      <pc:sldChg chg="add">
        <pc:chgData name="Anuja Suryawanshi" userId="713c7729b22493ba" providerId="LiveId" clId="{2CEA6AF7-7423-4825-934A-201E185A8F51}" dt="2019-04-26T00:48:34.957" v="360"/>
        <pc:sldMkLst>
          <pc:docMk/>
          <pc:sldMk cId="3906627266"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65404C-A30D-4AE7-A73F-84B815EFA89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CAB4D53-FCD7-4C20-B718-3C1F62C0AFCF}">
      <dgm:prSet/>
      <dgm:spPr/>
      <dgm:t>
        <a:bodyPr/>
        <a:lstStyle/>
        <a:p>
          <a:r>
            <a:rPr lang="en-US" dirty="0"/>
            <a:t>The existing system is an outdated system with limited data of the students</a:t>
          </a:r>
        </a:p>
      </dgm:t>
    </dgm:pt>
    <dgm:pt modelId="{BE0C7277-9A36-445D-AA1C-55F62FF86EF0}" type="parTrans" cxnId="{C519D81A-4DE7-4A44-B245-F68E9B49A8D4}">
      <dgm:prSet/>
      <dgm:spPr/>
      <dgm:t>
        <a:bodyPr/>
        <a:lstStyle/>
        <a:p>
          <a:endParaRPr lang="en-US"/>
        </a:p>
      </dgm:t>
    </dgm:pt>
    <dgm:pt modelId="{E2F8761D-A0D6-422E-82CF-98EFFAF42912}" type="sibTrans" cxnId="{C519D81A-4DE7-4A44-B245-F68E9B49A8D4}">
      <dgm:prSet/>
      <dgm:spPr/>
      <dgm:t>
        <a:bodyPr/>
        <a:lstStyle/>
        <a:p>
          <a:endParaRPr lang="en-US"/>
        </a:p>
      </dgm:t>
    </dgm:pt>
    <dgm:pt modelId="{1CD14D70-FA7E-4319-85E3-0320D37E2B4E}">
      <dgm:prSet/>
      <dgm:spPr/>
      <dgm:t>
        <a:bodyPr/>
        <a:lstStyle/>
        <a:p>
          <a:r>
            <a:rPr lang="en-US" dirty="0"/>
            <a:t>All students records and their accommodation details are entered and retrieved  manually (i.e. On paper work) </a:t>
          </a:r>
        </a:p>
      </dgm:t>
    </dgm:pt>
    <dgm:pt modelId="{6EE6A801-5759-467A-B25B-81442EAFC1EB}" type="parTrans" cxnId="{C3B97C2C-C6FC-4A7C-99FC-BBCB7D7646E8}">
      <dgm:prSet/>
      <dgm:spPr/>
      <dgm:t>
        <a:bodyPr/>
        <a:lstStyle/>
        <a:p>
          <a:endParaRPr lang="en-US"/>
        </a:p>
      </dgm:t>
    </dgm:pt>
    <dgm:pt modelId="{468E24EB-287B-472A-AAFB-3BEABD192142}" type="sibTrans" cxnId="{C3B97C2C-C6FC-4A7C-99FC-BBCB7D7646E8}">
      <dgm:prSet/>
      <dgm:spPr/>
      <dgm:t>
        <a:bodyPr/>
        <a:lstStyle/>
        <a:p>
          <a:endParaRPr lang="en-US"/>
        </a:p>
      </dgm:t>
    </dgm:pt>
    <dgm:pt modelId="{0D85F7A7-6E7E-4BC0-A0CE-83448F380FA9}">
      <dgm:prSet/>
      <dgm:spPr/>
      <dgm:t>
        <a:bodyPr/>
        <a:lstStyle/>
        <a:p>
          <a:r>
            <a:rPr lang="en-US" dirty="0"/>
            <a:t>The current system being manual, the management does not have updated records of student details, their health reports and food preferences</a:t>
          </a:r>
        </a:p>
      </dgm:t>
    </dgm:pt>
    <dgm:pt modelId="{2254BB5C-B7B3-4748-A593-632DC4257E4E}" type="parTrans" cxnId="{10C52A35-D7D0-4C8E-831F-72A96367E3CB}">
      <dgm:prSet/>
      <dgm:spPr/>
      <dgm:t>
        <a:bodyPr/>
        <a:lstStyle/>
        <a:p>
          <a:endParaRPr lang="en-US"/>
        </a:p>
      </dgm:t>
    </dgm:pt>
    <dgm:pt modelId="{C464134C-55D0-4097-8F1D-E22526FF6991}" type="sibTrans" cxnId="{10C52A35-D7D0-4C8E-831F-72A96367E3CB}">
      <dgm:prSet/>
      <dgm:spPr/>
      <dgm:t>
        <a:bodyPr/>
        <a:lstStyle/>
        <a:p>
          <a:endParaRPr lang="en-US"/>
        </a:p>
      </dgm:t>
    </dgm:pt>
    <dgm:pt modelId="{CD0F991C-C227-45FD-9B1F-1DEB646EEA80}">
      <dgm:prSet/>
      <dgm:spPr/>
      <dgm:t>
        <a:bodyPr/>
        <a:lstStyle/>
        <a:p>
          <a:r>
            <a:rPr lang="en-US" dirty="0"/>
            <a:t>The lack of information about their health and food causes some students to be sick very often </a:t>
          </a:r>
        </a:p>
      </dgm:t>
    </dgm:pt>
    <dgm:pt modelId="{6742EA62-FF14-4C2A-8B67-DCB3D8FDA7C0}" type="parTrans" cxnId="{21C4C3EB-A808-40BA-8E25-F5B735BBB58B}">
      <dgm:prSet/>
      <dgm:spPr/>
      <dgm:t>
        <a:bodyPr/>
        <a:lstStyle/>
        <a:p>
          <a:endParaRPr lang="en-US"/>
        </a:p>
      </dgm:t>
    </dgm:pt>
    <dgm:pt modelId="{948959CA-B1EA-4641-838B-90045DC7B4AF}" type="sibTrans" cxnId="{21C4C3EB-A808-40BA-8E25-F5B735BBB58B}">
      <dgm:prSet/>
      <dgm:spPr/>
      <dgm:t>
        <a:bodyPr/>
        <a:lstStyle/>
        <a:p>
          <a:endParaRPr lang="en-US"/>
        </a:p>
      </dgm:t>
    </dgm:pt>
    <dgm:pt modelId="{1D6E4938-6950-444E-8D30-71A831F4BC22}">
      <dgm:prSet/>
      <dgm:spPr/>
      <dgm:t>
        <a:bodyPr/>
        <a:lstStyle/>
        <a:p>
          <a:r>
            <a:rPr lang="en-US" dirty="0"/>
            <a:t>Existing system is time consuming</a:t>
          </a:r>
        </a:p>
      </dgm:t>
    </dgm:pt>
    <dgm:pt modelId="{A98E2955-70C0-4EEF-A802-D5028CB5DB38}" type="parTrans" cxnId="{B7E9248F-9785-45DE-9213-523D6821FE9C}">
      <dgm:prSet/>
      <dgm:spPr/>
      <dgm:t>
        <a:bodyPr/>
        <a:lstStyle/>
        <a:p>
          <a:endParaRPr lang="en-US"/>
        </a:p>
      </dgm:t>
    </dgm:pt>
    <dgm:pt modelId="{37A99359-0AAB-47CD-8B14-10F63D757A04}" type="sibTrans" cxnId="{B7E9248F-9785-45DE-9213-523D6821FE9C}">
      <dgm:prSet/>
      <dgm:spPr/>
      <dgm:t>
        <a:bodyPr/>
        <a:lstStyle/>
        <a:p>
          <a:endParaRPr lang="en-US"/>
        </a:p>
      </dgm:t>
    </dgm:pt>
    <dgm:pt modelId="{ADE8262F-827B-45CE-BD98-171496F4CCD4}" type="pres">
      <dgm:prSet presAssocID="{F865404C-A30D-4AE7-A73F-84B815EFA89D}" presName="linear" presStyleCnt="0">
        <dgm:presLayoutVars>
          <dgm:animLvl val="lvl"/>
          <dgm:resizeHandles val="exact"/>
        </dgm:presLayoutVars>
      </dgm:prSet>
      <dgm:spPr/>
    </dgm:pt>
    <dgm:pt modelId="{8D4CE9F1-5E37-483F-904A-BCCA940AFA32}" type="pres">
      <dgm:prSet presAssocID="{ACAB4D53-FCD7-4C20-B718-3C1F62C0AFCF}" presName="parentText" presStyleLbl="node1" presStyleIdx="0" presStyleCnt="5">
        <dgm:presLayoutVars>
          <dgm:chMax val="0"/>
          <dgm:bulletEnabled val="1"/>
        </dgm:presLayoutVars>
      </dgm:prSet>
      <dgm:spPr/>
    </dgm:pt>
    <dgm:pt modelId="{7C359C38-7170-47ED-9BBA-C8B1157669AA}" type="pres">
      <dgm:prSet presAssocID="{E2F8761D-A0D6-422E-82CF-98EFFAF42912}" presName="spacer" presStyleCnt="0"/>
      <dgm:spPr/>
    </dgm:pt>
    <dgm:pt modelId="{0AE047B4-1239-4727-A5E9-02078E7CDDD9}" type="pres">
      <dgm:prSet presAssocID="{1CD14D70-FA7E-4319-85E3-0320D37E2B4E}" presName="parentText" presStyleLbl="node1" presStyleIdx="1" presStyleCnt="5">
        <dgm:presLayoutVars>
          <dgm:chMax val="0"/>
          <dgm:bulletEnabled val="1"/>
        </dgm:presLayoutVars>
      </dgm:prSet>
      <dgm:spPr/>
    </dgm:pt>
    <dgm:pt modelId="{8B04997F-A32B-4037-9771-63DAA9C26E58}" type="pres">
      <dgm:prSet presAssocID="{468E24EB-287B-472A-AAFB-3BEABD192142}" presName="spacer" presStyleCnt="0"/>
      <dgm:spPr/>
    </dgm:pt>
    <dgm:pt modelId="{82F3EDBE-8BAB-4F9F-9304-E43510B4834B}" type="pres">
      <dgm:prSet presAssocID="{0D85F7A7-6E7E-4BC0-A0CE-83448F380FA9}" presName="parentText" presStyleLbl="node1" presStyleIdx="2" presStyleCnt="5">
        <dgm:presLayoutVars>
          <dgm:chMax val="0"/>
          <dgm:bulletEnabled val="1"/>
        </dgm:presLayoutVars>
      </dgm:prSet>
      <dgm:spPr/>
    </dgm:pt>
    <dgm:pt modelId="{8F475E21-98ED-4064-8928-E211C4E7937D}" type="pres">
      <dgm:prSet presAssocID="{C464134C-55D0-4097-8F1D-E22526FF6991}" presName="spacer" presStyleCnt="0"/>
      <dgm:spPr/>
    </dgm:pt>
    <dgm:pt modelId="{2159DFF1-35BA-4EAC-B363-FE374348A808}" type="pres">
      <dgm:prSet presAssocID="{CD0F991C-C227-45FD-9B1F-1DEB646EEA80}" presName="parentText" presStyleLbl="node1" presStyleIdx="3" presStyleCnt="5">
        <dgm:presLayoutVars>
          <dgm:chMax val="0"/>
          <dgm:bulletEnabled val="1"/>
        </dgm:presLayoutVars>
      </dgm:prSet>
      <dgm:spPr/>
    </dgm:pt>
    <dgm:pt modelId="{423B9FEA-2768-417D-A9AF-6FB09B270CFA}" type="pres">
      <dgm:prSet presAssocID="{948959CA-B1EA-4641-838B-90045DC7B4AF}" presName="spacer" presStyleCnt="0"/>
      <dgm:spPr/>
    </dgm:pt>
    <dgm:pt modelId="{59DD3540-8A7E-471D-A3F6-4918F0C8B4EF}" type="pres">
      <dgm:prSet presAssocID="{1D6E4938-6950-444E-8D30-71A831F4BC22}" presName="parentText" presStyleLbl="node1" presStyleIdx="4" presStyleCnt="5">
        <dgm:presLayoutVars>
          <dgm:chMax val="0"/>
          <dgm:bulletEnabled val="1"/>
        </dgm:presLayoutVars>
      </dgm:prSet>
      <dgm:spPr/>
    </dgm:pt>
  </dgm:ptLst>
  <dgm:cxnLst>
    <dgm:cxn modelId="{C519D81A-4DE7-4A44-B245-F68E9B49A8D4}" srcId="{F865404C-A30D-4AE7-A73F-84B815EFA89D}" destId="{ACAB4D53-FCD7-4C20-B718-3C1F62C0AFCF}" srcOrd="0" destOrd="0" parTransId="{BE0C7277-9A36-445D-AA1C-55F62FF86EF0}" sibTransId="{E2F8761D-A0D6-422E-82CF-98EFFAF42912}"/>
    <dgm:cxn modelId="{C3B97C2C-C6FC-4A7C-99FC-BBCB7D7646E8}" srcId="{F865404C-A30D-4AE7-A73F-84B815EFA89D}" destId="{1CD14D70-FA7E-4319-85E3-0320D37E2B4E}" srcOrd="1" destOrd="0" parTransId="{6EE6A801-5759-467A-B25B-81442EAFC1EB}" sibTransId="{468E24EB-287B-472A-AAFB-3BEABD192142}"/>
    <dgm:cxn modelId="{10C52A35-D7D0-4C8E-831F-72A96367E3CB}" srcId="{F865404C-A30D-4AE7-A73F-84B815EFA89D}" destId="{0D85F7A7-6E7E-4BC0-A0CE-83448F380FA9}" srcOrd="2" destOrd="0" parTransId="{2254BB5C-B7B3-4748-A593-632DC4257E4E}" sibTransId="{C464134C-55D0-4097-8F1D-E22526FF6991}"/>
    <dgm:cxn modelId="{F80B8F5F-400B-4AAC-BE82-5B8DFBD7032A}" type="presOf" srcId="{F865404C-A30D-4AE7-A73F-84B815EFA89D}" destId="{ADE8262F-827B-45CE-BD98-171496F4CCD4}" srcOrd="0" destOrd="0" presId="urn:microsoft.com/office/officeart/2005/8/layout/vList2"/>
    <dgm:cxn modelId="{4F9ED558-78C9-4B52-8F69-399BC357EAF4}" type="presOf" srcId="{CD0F991C-C227-45FD-9B1F-1DEB646EEA80}" destId="{2159DFF1-35BA-4EAC-B363-FE374348A808}" srcOrd="0" destOrd="0" presId="urn:microsoft.com/office/officeart/2005/8/layout/vList2"/>
    <dgm:cxn modelId="{B5A49F84-72F6-4699-AAEE-FC3F2122C09D}" type="presOf" srcId="{ACAB4D53-FCD7-4C20-B718-3C1F62C0AFCF}" destId="{8D4CE9F1-5E37-483F-904A-BCCA940AFA32}" srcOrd="0" destOrd="0" presId="urn:microsoft.com/office/officeart/2005/8/layout/vList2"/>
    <dgm:cxn modelId="{766F6D8E-C0DA-4C8E-B401-8A30423304A4}" type="presOf" srcId="{1CD14D70-FA7E-4319-85E3-0320D37E2B4E}" destId="{0AE047B4-1239-4727-A5E9-02078E7CDDD9}" srcOrd="0" destOrd="0" presId="urn:microsoft.com/office/officeart/2005/8/layout/vList2"/>
    <dgm:cxn modelId="{B7E9248F-9785-45DE-9213-523D6821FE9C}" srcId="{F865404C-A30D-4AE7-A73F-84B815EFA89D}" destId="{1D6E4938-6950-444E-8D30-71A831F4BC22}" srcOrd="4" destOrd="0" parTransId="{A98E2955-70C0-4EEF-A802-D5028CB5DB38}" sibTransId="{37A99359-0AAB-47CD-8B14-10F63D757A04}"/>
    <dgm:cxn modelId="{7B2D5FDE-C020-40B3-ADE6-DB72EC777D75}" type="presOf" srcId="{1D6E4938-6950-444E-8D30-71A831F4BC22}" destId="{59DD3540-8A7E-471D-A3F6-4918F0C8B4EF}" srcOrd="0" destOrd="0" presId="urn:microsoft.com/office/officeart/2005/8/layout/vList2"/>
    <dgm:cxn modelId="{21C4C3EB-A808-40BA-8E25-F5B735BBB58B}" srcId="{F865404C-A30D-4AE7-A73F-84B815EFA89D}" destId="{CD0F991C-C227-45FD-9B1F-1DEB646EEA80}" srcOrd="3" destOrd="0" parTransId="{6742EA62-FF14-4C2A-8B67-DCB3D8FDA7C0}" sibTransId="{948959CA-B1EA-4641-838B-90045DC7B4AF}"/>
    <dgm:cxn modelId="{35AAC8ED-B671-4FAB-940D-5971F55C69FA}" type="presOf" srcId="{0D85F7A7-6E7E-4BC0-A0CE-83448F380FA9}" destId="{82F3EDBE-8BAB-4F9F-9304-E43510B4834B}" srcOrd="0" destOrd="0" presId="urn:microsoft.com/office/officeart/2005/8/layout/vList2"/>
    <dgm:cxn modelId="{C2CDEBD7-8B0D-480F-9533-6FCEECEA39B4}" type="presParOf" srcId="{ADE8262F-827B-45CE-BD98-171496F4CCD4}" destId="{8D4CE9F1-5E37-483F-904A-BCCA940AFA32}" srcOrd="0" destOrd="0" presId="urn:microsoft.com/office/officeart/2005/8/layout/vList2"/>
    <dgm:cxn modelId="{7BDEE26E-B852-4E3F-8D51-B720774988F6}" type="presParOf" srcId="{ADE8262F-827B-45CE-BD98-171496F4CCD4}" destId="{7C359C38-7170-47ED-9BBA-C8B1157669AA}" srcOrd="1" destOrd="0" presId="urn:microsoft.com/office/officeart/2005/8/layout/vList2"/>
    <dgm:cxn modelId="{95385E64-702E-4BDE-8CA0-4B2C04A6EB24}" type="presParOf" srcId="{ADE8262F-827B-45CE-BD98-171496F4CCD4}" destId="{0AE047B4-1239-4727-A5E9-02078E7CDDD9}" srcOrd="2" destOrd="0" presId="urn:microsoft.com/office/officeart/2005/8/layout/vList2"/>
    <dgm:cxn modelId="{ADD374C6-A1B8-4C32-8565-BA5EBC1496A1}" type="presParOf" srcId="{ADE8262F-827B-45CE-BD98-171496F4CCD4}" destId="{8B04997F-A32B-4037-9771-63DAA9C26E58}" srcOrd="3" destOrd="0" presId="urn:microsoft.com/office/officeart/2005/8/layout/vList2"/>
    <dgm:cxn modelId="{00FA6B32-1E90-4C2E-B78F-D3A7BA47A077}" type="presParOf" srcId="{ADE8262F-827B-45CE-BD98-171496F4CCD4}" destId="{82F3EDBE-8BAB-4F9F-9304-E43510B4834B}" srcOrd="4" destOrd="0" presId="urn:microsoft.com/office/officeart/2005/8/layout/vList2"/>
    <dgm:cxn modelId="{CE83A490-BA0C-4764-94B4-C4DBCEA46A7E}" type="presParOf" srcId="{ADE8262F-827B-45CE-BD98-171496F4CCD4}" destId="{8F475E21-98ED-4064-8928-E211C4E7937D}" srcOrd="5" destOrd="0" presId="urn:microsoft.com/office/officeart/2005/8/layout/vList2"/>
    <dgm:cxn modelId="{905A6D46-9671-47B1-BBB5-B8B1913832E7}" type="presParOf" srcId="{ADE8262F-827B-45CE-BD98-171496F4CCD4}" destId="{2159DFF1-35BA-4EAC-B363-FE374348A808}" srcOrd="6" destOrd="0" presId="urn:microsoft.com/office/officeart/2005/8/layout/vList2"/>
    <dgm:cxn modelId="{64032668-75D0-46AD-A061-F633DB484AF4}" type="presParOf" srcId="{ADE8262F-827B-45CE-BD98-171496F4CCD4}" destId="{423B9FEA-2768-417D-A9AF-6FB09B270CFA}" srcOrd="7" destOrd="0" presId="urn:microsoft.com/office/officeart/2005/8/layout/vList2"/>
    <dgm:cxn modelId="{B150B176-EDBE-419B-A59E-D2BA3AEADFE8}" type="presParOf" srcId="{ADE8262F-827B-45CE-BD98-171496F4CCD4}" destId="{59DD3540-8A7E-471D-A3F6-4918F0C8B4E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31407E-C18E-4105-8213-9D3973358E34}" type="doc">
      <dgm:prSet loTypeId="urn:microsoft.com/office/officeart/2005/8/layout/process4" loCatId="process" qsTypeId="urn:microsoft.com/office/officeart/2005/8/quickstyle/simple4" qsCatId="simple" csTypeId="urn:microsoft.com/office/officeart/2005/8/colors/colorful1#1" csCatId="colorful" phldr="1"/>
      <dgm:spPr/>
      <dgm:t>
        <a:bodyPr/>
        <a:lstStyle/>
        <a:p>
          <a:endParaRPr lang="en-US"/>
        </a:p>
      </dgm:t>
    </dgm:pt>
    <dgm:pt modelId="{E0D37BE4-8BD1-4EE2-BD25-62A37ED3ED32}">
      <dgm:prSet/>
      <dgm:spPr/>
      <dgm:t>
        <a:bodyPr/>
        <a:lstStyle/>
        <a:p>
          <a:r>
            <a:rPr lang="en-US" dirty="0"/>
            <a:t>The application developed will help in avoiding the problems which occur when carried out manually</a:t>
          </a:r>
        </a:p>
      </dgm:t>
    </dgm:pt>
    <dgm:pt modelId="{18452E2E-79BC-4F72-95DE-4A0DACBC19DB}" type="parTrans" cxnId="{5E65A73E-10A0-441E-A73D-90E83D0F73B3}">
      <dgm:prSet/>
      <dgm:spPr/>
      <dgm:t>
        <a:bodyPr/>
        <a:lstStyle/>
        <a:p>
          <a:endParaRPr lang="en-US"/>
        </a:p>
      </dgm:t>
    </dgm:pt>
    <dgm:pt modelId="{EDF5A32D-B28F-40A5-8401-39AE2B3F7E5F}" type="sibTrans" cxnId="{5E65A73E-10A0-441E-A73D-90E83D0F73B3}">
      <dgm:prSet/>
      <dgm:spPr/>
      <dgm:t>
        <a:bodyPr/>
        <a:lstStyle/>
        <a:p>
          <a:endParaRPr lang="en-US"/>
        </a:p>
      </dgm:t>
    </dgm:pt>
    <dgm:pt modelId="{2AF5021D-B115-4505-8F68-F5756CF602E8}">
      <dgm:prSet/>
      <dgm:spPr/>
      <dgm:t>
        <a:bodyPr/>
        <a:lstStyle/>
        <a:p>
          <a:r>
            <a:rPr lang="en-US" dirty="0"/>
            <a:t>The management routes the existing student’s data through multiple organizations</a:t>
          </a:r>
        </a:p>
      </dgm:t>
    </dgm:pt>
    <dgm:pt modelId="{D0147695-FE72-49CD-BE12-2315099C2239}" type="parTrans" cxnId="{2DB41721-0B94-4784-B76D-72316B855F4C}">
      <dgm:prSet/>
      <dgm:spPr/>
      <dgm:t>
        <a:bodyPr/>
        <a:lstStyle/>
        <a:p>
          <a:endParaRPr lang="en-US"/>
        </a:p>
      </dgm:t>
    </dgm:pt>
    <dgm:pt modelId="{D5DED923-56BF-4AC3-B1A0-57890516546C}" type="sibTrans" cxnId="{2DB41721-0B94-4784-B76D-72316B855F4C}">
      <dgm:prSet/>
      <dgm:spPr/>
      <dgm:t>
        <a:bodyPr/>
        <a:lstStyle/>
        <a:p>
          <a:endParaRPr lang="en-US"/>
        </a:p>
      </dgm:t>
    </dgm:pt>
    <dgm:pt modelId="{58A82A6C-DE75-4F40-98E4-DE08B46E1B4F}">
      <dgm:prSet/>
      <dgm:spPr/>
      <dgm:t>
        <a:bodyPr/>
        <a:lstStyle/>
        <a:p>
          <a:r>
            <a:rPr lang="en-US" dirty="0"/>
            <a:t>This application will reduce the manual errors and avoid redundancy</a:t>
          </a:r>
        </a:p>
      </dgm:t>
    </dgm:pt>
    <dgm:pt modelId="{9EB76281-E160-4604-A6DA-31DB80A4E240}" type="parTrans" cxnId="{0813A77F-801C-428E-AB2B-0B45A621A999}">
      <dgm:prSet/>
      <dgm:spPr/>
      <dgm:t>
        <a:bodyPr/>
        <a:lstStyle/>
        <a:p>
          <a:endParaRPr lang="en-US"/>
        </a:p>
      </dgm:t>
    </dgm:pt>
    <dgm:pt modelId="{08EAF76E-C4A4-438E-BC62-AD154DBEF3AD}" type="sibTrans" cxnId="{0813A77F-801C-428E-AB2B-0B45A621A999}">
      <dgm:prSet/>
      <dgm:spPr/>
      <dgm:t>
        <a:bodyPr/>
        <a:lstStyle/>
        <a:p>
          <a:endParaRPr lang="en-US"/>
        </a:p>
      </dgm:t>
    </dgm:pt>
    <dgm:pt modelId="{5D0C5E23-21EB-4B38-9E2F-72F7DF4F8BFA}">
      <dgm:prSet/>
      <dgm:spPr/>
      <dgm:t>
        <a:bodyPr/>
        <a:lstStyle/>
        <a:p>
          <a:r>
            <a:rPr lang="en-US" dirty="0"/>
            <a:t>Accurate information regarding the student's accommodation details, health details and diet details will be stored in this application</a:t>
          </a:r>
        </a:p>
      </dgm:t>
    </dgm:pt>
    <dgm:pt modelId="{B64A951E-4E53-4D2B-8B1D-D91ACF509278}" type="parTrans" cxnId="{6CFAB462-B6DC-470C-A874-9D5AACE717F3}">
      <dgm:prSet/>
      <dgm:spPr/>
      <dgm:t>
        <a:bodyPr/>
        <a:lstStyle/>
        <a:p>
          <a:endParaRPr lang="en-US"/>
        </a:p>
      </dgm:t>
    </dgm:pt>
    <dgm:pt modelId="{9C8D3DD9-6566-433F-A934-583DE4959855}" type="sibTrans" cxnId="{6CFAB462-B6DC-470C-A874-9D5AACE717F3}">
      <dgm:prSet/>
      <dgm:spPr/>
      <dgm:t>
        <a:bodyPr/>
        <a:lstStyle/>
        <a:p>
          <a:endParaRPr lang="en-US"/>
        </a:p>
      </dgm:t>
    </dgm:pt>
    <dgm:pt modelId="{8521596A-83D7-480C-A0BA-17385E92F6DE}">
      <dgm:prSet/>
      <dgm:spPr/>
      <dgm:t>
        <a:bodyPr/>
        <a:lstStyle/>
        <a:p>
          <a:r>
            <a:rPr lang="en-US" dirty="0"/>
            <a:t>Easy and hassle-free services for students by management</a:t>
          </a:r>
        </a:p>
      </dgm:t>
    </dgm:pt>
    <dgm:pt modelId="{7D58F6F3-8513-445A-80AF-B1BDA4905D85}" type="parTrans" cxnId="{02196670-AC7B-48F3-85CC-5947F04AF686}">
      <dgm:prSet/>
      <dgm:spPr/>
    </dgm:pt>
    <dgm:pt modelId="{CA726137-CA27-4229-8962-35BEBE74F107}" type="sibTrans" cxnId="{02196670-AC7B-48F3-85CC-5947F04AF686}">
      <dgm:prSet/>
      <dgm:spPr/>
    </dgm:pt>
    <dgm:pt modelId="{C6C69BB9-140C-4720-B064-B507AF686BF2}" type="pres">
      <dgm:prSet presAssocID="{8931407E-C18E-4105-8213-9D3973358E34}" presName="Name0" presStyleCnt="0">
        <dgm:presLayoutVars>
          <dgm:dir/>
          <dgm:animLvl val="lvl"/>
          <dgm:resizeHandles val="exact"/>
        </dgm:presLayoutVars>
      </dgm:prSet>
      <dgm:spPr/>
    </dgm:pt>
    <dgm:pt modelId="{802D79AA-D2CD-4FC3-885C-85A00EE32217}" type="pres">
      <dgm:prSet presAssocID="{5D0C5E23-21EB-4B38-9E2F-72F7DF4F8BFA}" presName="boxAndChildren" presStyleCnt="0"/>
      <dgm:spPr/>
    </dgm:pt>
    <dgm:pt modelId="{FE28F2F4-3FC7-436B-95A9-36B2C0E7B3FB}" type="pres">
      <dgm:prSet presAssocID="{5D0C5E23-21EB-4B38-9E2F-72F7DF4F8BFA}" presName="parentTextBox" presStyleLbl="node1" presStyleIdx="0" presStyleCnt="5"/>
      <dgm:spPr/>
    </dgm:pt>
    <dgm:pt modelId="{05472915-38FD-47E7-82B6-E29A2F35DC04}" type="pres">
      <dgm:prSet presAssocID="{08EAF76E-C4A4-438E-BC62-AD154DBEF3AD}" presName="sp" presStyleCnt="0"/>
      <dgm:spPr/>
    </dgm:pt>
    <dgm:pt modelId="{85975C89-3C57-46DE-B75A-D5EFBB789D11}" type="pres">
      <dgm:prSet presAssocID="{58A82A6C-DE75-4F40-98E4-DE08B46E1B4F}" presName="arrowAndChildren" presStyleCnt="0"/>
      <dgm:spPr/>
    </dgm:pt>
    <dgm:pt modelId="{86A623E7-CD20-4857-A1FF-8D779D32AFE6}" type="pres">
      <dgm:prSet presAssocID="{58A82A6C-DE75-4F40-98E4-DE08B46E1B4F}" presName="parentTextArrow" presStyleLbl="node1" presStyleIdx="1" presStyleCnt="5"/>
      <dgm:spPr/>
    </dgm:pt>
    <dgm:pt modelId="{680A48BD-5751-4F01-90B7-A23FFFE2B06F}" type="pres">
      <dgm:prSet presAssocID="{D5DED923-56BF-4AC3-B1A0-57890516546C}" presName="sp" presStyleCnt="0"/>
      <dgm:spPr/>
    </dgm:pt>
    <dgm:pt modelId="{5BA3467F-FB67-46C2-8366-2F5483710FCB}" type="pres">
      <dgm:prSet presAssocID="{2AF5021D-B115-4505-8F68-F5756CF602E8}" presName="arrowAndChildren" presStyleCnt="0"/>
      <dgm:spPr/>
    </dgm:pt>
    <dgm:pt modelId="{943DCD7B-93A8-4665-A67F-1D0FD274435C}" type="pres">
      <dgm:prSet presAssocID="{2AF5021D-B115-4505-8F68-F5756CF602E8}" presName="parentTextArrow" presStyleLbl="node1" presStyleIdx="2" presStyleCnt="5"/>
      <dgm:spPr/>
    </dgm:pt>
    <dgm:pt modelId="{F9697616-0594-4564-9EB1-1369A3DFA356}" type="pres">
      <dgm:prSet presAssocID="{CA726137-CA27-4229-8962-35BEBE74F107}" presName="sp" presStyleCnt="0"/>
      <dgm:spPr/>
    </dgm:pt>
    <dgm:pt modelId="{17BA0E68-CCCC-4D57-9F75-2C59F272BFEB}" type="pres">
      <dgm:prSet presAssocID="{8521596A-83D7-480C-A0BA-17385E92F6DE}" presName="arrowAndChildren" presStyleCnt="0"/>
      <dgm:spPr/>
    </dgm:pt>
    <dgm:pt modelId="{927F2A1A-16D7-425C-B076-F5A1F988ADE3}" type="pres">
      <dgm:prSet presAssocID="{8521596A-83D7-480C-A0BA-17385E92F6DE}" presName="parentTextArrow" presStyleLbl="node1" presStyleIdx="3" presStyleCnt="5"/>
      <dgm:spPr/>
    </dgm:pt>
    <dgm:pt modelId="{C1FA9AA0-03A0-428B-84F0-EB4E4C261E59}" type="pres">
      <dgm:prSet presAssocID="{EDF5A32D-B28F-40A5-8401-39AE2B3F7E5F}" presName="sp" presStyleCnt="0"/>
      <dgm:spPr/>
    </dgm:pt>
    <dgm:pt modelId="{EB0D68BA-9B46-44DD-BC64-4261B822BC47}" type="pres">
      <dgm:prSet presAssocID="{E0D37BE4-8BD1-4EE2-BD25-62A37ED3ED32}" presName="arrowAndChildren" presStyleCnt="0"/>
      <dgm:spPr/>
    </dgm:pt>
    <dgm:pt modelId="{EA008D47-8976-4586-8901-D91D6ABD0F86}" type="pres">
      <dgm:prSet presAssocID="{E0D37BE4-8BD1-4EE2-BD25-62A37ED3ED32}" presName="parentTextArrow" presStyleLbl="node1" presStyleIdx="4" presStyleCnt="5"/>
      <dgm:spPr/>
    </dgm:pt>
  </dgm:ptLst>
  <dgm:cxnLst>
    <dgm:cxn modelId="{E5BBE811-240A-40E5-B116-79A396474431}" type="presOf" srcId="{8521596A-83D7-480C-A0BA-17385E92F6DE}" destId="{927F2A1A-16D7-425C-B076-F5A1F988ADE3}" srcOrd="0" destOrd="0" presId="urn:microsoft.com/office/officeart/2005/8/layout/process4"/>
    <dgm:cxn modelId="{2DB41721-0B94-4784-B76D-72316B855F4C}" srcId="{8931407E-C18E-4105-8213-9D3973358E34}" destId="{2AF5021D-B115-4505-8F68-F5756CF602E8}" srcOrd="2" destOrd="0" parTransId="{D0147695-FE72-49CD-BE12-2315099C2239}" sibTransId="{D5DED923-56BF-4AC3-B1A0-57890516546C}"/>
    <dgm:cxn modelId="{5E65A73E-10A0-441E-A73D-90E83D0F73B3}" srcId="{8931407E-C18E-4105-8213-9D3973358E34}" destId="{E0D37BE4-8BD1-4EE2-BD25-62A37ED3ED32}" srcOrd="0" destOrd="0" parTransId="{18452E2E-79BC-4F72-95DE-4A0DACBC19DB}" sibTransId="{EDF5A32D-B28F-40A5-8401-39AE2B3F7E5F}"/>
    <dgm:cxn modelId="{6CFAB462-B6DC-470C-A874-9D5AACE717F3}" srcId="{8931407E-C18E-4105-8213-9D3973358E34}" destId="{5D0C5E23-21EB-4B38-9E2F-72F7DF4F8BFA}" srcOrd="4" destOrd="0" parTransId="{B64A951E-4E53-4D2B-8B1D-D91ACF509278}" sibTransId="{9C8D3DD9-6566-433F-A934-583DE4959855}"/>
    <dgm:cxn modelId="{6C0FEB4E-3F7B-4A46-84BE-2FEED6C32743}" type="presOf" srcId="{8931407E-C18E-4105-8213-9D3973358E34}" destId="{C6C69BB9-140C-4720-B064-B507AF686BF2}" srcOrd="0" destOrd="0" presId="urn:microsoft.com/office/officeart/2005/8/layout/process4"/>
    <dgm:cxn modelId="{02196670-AC7B-48F3-85CC-5947F04AF686}" srcId="{8931407E-C18E-4105-8213-9D3973358E34}" destId="{8521596A-83D7-480C-A0BA-17385E92F6DE}" srcOrd="1" destOrd="0" parTransId="{7D58F6F3-8513-445A-80AF-B1BDA4905D85}" sibTransId="{CA726137-CA27-4229-8962-35BEBE74F107}"/>
    <dgm:cxn modelId="{0813A77F-801C-428E-AB2B-0B45A621A999}" srcId="{8931407E-C18E-4105-8213-9D3973358E34}" destId="{58A82A6C-DE75-4F40-98E4-DE08B46E1B4F}" srcOrd="3" destOrd="0" parTransId="{9EB76281-E160-4604-A6DA-31DB80A4E240}" sibTransId="{08EAF76E-C4A4-438E-BC62-AD154DBEF3AD}"/>
    <dgm:cxn modelId="{333CB18E-3B9C-4941-A10D-E2AC65AC0CD7}" type="presOf" srcId="{E0D37BE4-8BD1-4EE2-BD25-62A37ED3ED32}" destId="{EA008D47-8976-4586-8901-D91D6ABD0F86}" srcOrd="0" destOrd="0" presId="urn:microsoft.com/office/officeart/2005/8/layout/process4"/>
    <dgm:cxn modelId="{5C5E85AB-A069-4AC3-8737-8A366BFE464F}" type="presOf" srcId="{58A82A6C-DE75-4F40-98E4-DE08B46E1B4F}" destId="{86A623E7-CD20-4857-A1FF-8D779D32AFE6}" srcOrd="0" destOrd="0" presId="urn:microsoft.com/office/officeart/2005/8/layout/process4"/>
    <dgm:cxn modelId="{7A3BC0CD-22A0-463B-8770-EE6ACB87BC50}" type="presOf" srcId="{5D0C5E23-21EB-4B38-9E2F-72F7DF4F8BFA}" destId="{FE28F2F4-3FC7-436B-95A9-36B2C0E7B3FB}" srcOrd="0" destOrd="0" presId="urn:microsoft.com/office/officeart/2005/8/layout/process4"/>
    <dgm:cxn modelId="{CF2A41D7-9C89-4C29-B7BC-D9EBB7D10812}" type="presOf" srcId="{2AF5021D-B115-4505-8F68-F5756CF602E8}" destId="{943DCD7B-93A8-4665-A67F-1D0FD274435C}" srcOrd="0" destOrd="0" presId="urn:microsoft.com/office/officeart/2005/8/layout/process4"/>
    <dgm:cxn modelId="{EFD83630-742A-44F2-B06C-FEDAD47E7CA5}" type="presParOf" srcId="{C6C69BB9-140C-4720-B064-B507AF686BF2}" destId="{802D79AA-D2CD-4FC3-885C-85A00EE32217}" srcOrd="0" destOrd="0" presId="urn:microsoft.com/office/officeart/2005/8/layout/process4"/>
    <dgm:cxn modelId="{99945232-0540-4628-842C-205C325CA7DF}" type="presParOf" srcId="{802D79AA-D2CD-4FC3-885C-85A00EE32217}" destId="{FE28F2F4-3FC7-436B-95A9-36B2C0E7B3FB}" srcOrd="0" destOrd="0" presId="urn:microsoft.com/office/officeart/2005/8/layout/process4"/>
    <dgm:cxn modelId="{A7F9D1E5-2898-4AAC-A5C2-6058DCA48653}" type="presParOf" srcId="{C6C69BB9-140C-4720-B064-B507AF686BF2}" destId="{05472915-38FD-47E7-82B6-E29A2F35DC04}" srcOrd="1" destOrd="0" presId="urn:microsoft.com/office/officeart/2005/8/layout/process4"/>
    <dgm:cxn modelId="{3E600C2E-0BE6-4CD7-8940-471A0E5D9288}" type="presParOf" srcId="{C6C69BB9-140C-4720-B064-B507AF686BF2}" destId="{85975C89-3C57-46DE-B75A-D5EFBB789D11}" srcOrd="2" destOrd="0" presId="urn:microsoft.com/office/officeart/2005/8/layout/process4"/>
    <dgm:cxn modelId="{A7E70AA0-CFCD-4E58-92DC-CBB6EFF70468}" type="presParOf" srcId="{85975C89-3C57-46DE-B75A-D5EFBB789D11}" destId="{86A623E7-CD20-4857-A1FF-8D779D32AFE6}" srcOrd="0" destOrd="0" presId="urn:microsoft.com/office/officeart/2005/8/layout/process4"/>
    <dgm:cxn modelId="{8BA6CAF1-B0D8-4015-8028-D09D2CDE2B74}" type="presParOf" srcId="{C6C69BB9-140C-4720-B064-B507AF686BF2}" destId="{680A48BD-5751-4F01-90B7-A23FFFE2B06F}" srcOrd="3" destOrd="0" presId="urn:microsoft.com/office/officeart/2005/8/layout/process4"/>
    <dgm:cxn modelId="{1C4F25A4-DD0C-4669-A17E-7050015DFE74}" type="presParOf" srcId="{C6C69BB9-140C-4720-B064-B507AF686BF2}" destId="{5BA3467F-FB67-46C2-8366-2F5483710FCB}" srcOrd="4" destOrd="0" presId="urn:microsoft.com/office/officeart/2005/8/layout/process4"/>
    <dgm:cxn modelId="{13F71553-5F7B-4EFD-BE04-809800BF7606}" type="presParOf" srcId="{5BA3467F-FB67-46C2-8366-2F5483710FCB}" destId="{943DCD7B-93A8-4665-A67F-1D0FD274435C}" srcOrd="0" destOrd="0" presId="urn:microsoft.com/office/officeart/2005/8/layout/process4"/>
    <dgm:cxn modelId="{51E5A194-7820-42A1-BD8B-B87AC0646284}" type="presParOf" srcId="{C6C69BB9-140C-4720-B064-B507AF686BF2}" destId="{F9697616-0594-4564-9EB1-1369A3DFA356}" srcOrd="5" destOrd="0" presId="urn:microsoft.com/office/officeart/2005/8/layout/process4"/>
    <dgm:cxn modelId="{B4053CDA-33EA-43A2-8FAE-574D643756D8}" type="presParOf" srcId="{C6C69BB9-140C-4720-B064-B507AF686BF2}" destId="{17BA0E68-CCCC-4D57-9F75-2C59F272BFEB}" srcOrd="6" destOrd="0" presId="urn:microsoft.com/office/officeart/2005/8/layout/process4"/>
    <dgm:cxn modelId="{9EE00B66-5077-4D31-9C71-6F21358D83E8}" type="presParOf" srcId="{17BA0E68-CCCC-4D57-9F75-2C59F272BFEB}" destId="{927F2A1A-16D7-425C-B076-F5A1F988ADE3}" srcOrd="0" destOrd="0" presId="urn:microsoft.com/office/officeart/2005/8/layout/process4"/>
    <dgm:cxn modelId="{B1F8AF7E-E985-4BE8-B09F-FD30066B083D}" type="presParOf" srcId="{C6C69BB9-140C-4720-B064-B507AF686BF2}" destId="{C1FA9AA0-03A0-428B-84F0-EB4E4C261E59}" srcOrd="7" destOrd="0" presId="urn:microsoft.com/office/officeart/2005/8/layout/process4"/>
    <dgm:cxn modelId="{80B23246-9729-45E8-BC90-F24297C1D096}" type="presParOf" srcId="{C6C69BB9-140C-4720-B064-B507AF686BF2}" destId="{EB0D68BA-9B46-44DD-BC64-4261B822BC47}" srcOrd="8" destOrd="0" presId="urn:microsoft.com/office/officeart/2005/8/layout/process4"/>
    <dgm:cxn modelId="{045EAB23-AF56-40E3-9BF8-66BB5B7F2438}" type="presParOf" srcId="{EB0D68BA-9B46-44DD-BC64-4261B822BC47}" destId="{EA008D47-8976-4586-8901-D91D6ABD0F8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604E9C-D2EE-4BA4-99FE-69E5A1BBD55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D3A4B0AF-43A3-4204-A8F5-59B013E441FA}">
      <dgm:prSet/>
      <dgm:spPr/>
      <dgm:t>
        <a:bodyPr/>
        <a:lstStyle/>
        <a:p>
          <a:pPr>
            <a:defRPr b="1"/>
          </a:pPr>
          <a:r>
            <a:rPr lang="en-US"/>
            <a:t>R &amp; R</a:t>
          </a:r>
        </a:p>
      </dgm:t>
    </dgm:pt>
    <dgm:pt modelId="{65C5460A-D6A9-43D9-AD5C-6941767A78D4}" type="parTrans" cxnId="{AEA83819-ED18-437C-8474-8F4D0F864641}">
      <dgm:prSet/>
      <dgm:spPr/>
      <dgm:t>
        <a:bodyPr/>
        <a:lstStyle/>
        <a:p>
          <a:endParaRPr lang="en-US"/>
        </a:p>
      </dgm:t>
    </dgm:pt>
    <dgm:pt modelId="{2F12238D-B4BC-4564-AEC3-C163DAC7778D}" type="sibTrans" cxnId="{AEA83819-ED18-437C-8474-8F4D0F864641}">
      <dgm:prSet phldrT="3"/>
      <dgm:spPr/>
      <dgm:t>
        <a:bodyPr/>
        <a:lstStyle/>
        <a:p>
          <a:endParaRPr lang="en-US"/>
        </a:p>
      </dgm:t>
    </dgm:pt>
    <dgm:pt modelId="{C60B9C89-41A3-415F-8106-E899DD6F9009}">
      <dgm:prSet/>
      <dgm:spPr/>
      <dgm:t>
        <a:bodyPr/>
        <a:lstStyle/>
        <a:p>
          <a:r>
            <a:rPr lang="en-US" dirty="0"/>
            <a:t>Assigning</a:t>
          </a:r>
          <a:r>
            <a:rPr lang="en-US" baseline="0" dirty="0"/>
            <a:t> roles and responsibility as per the intricacies of task and subject knowledge.</a:t>
          </a:r>
          <a:endParaRPr lang="en-US" dirty="0"/>
        </a:p>
      </dgm:t>
    </dgm:pt>
    <dgm:pt modelId="{D81257F7-BD4E-47BD-9E2A-C515D2E853A0}" type="parTrans" cxnId="{835B2728-8EE7-4D4B-83AD-DA9BD7FF7E65}">
      <dgm:prSet/>
      <dgm:spPr/>
      <dgm:t>
        <a:bodyPr/>
        <a:lstStyle/>
        <a:p>
          <a:endParaRPr lang="en-US"/>
        </a:p>
      </dgm:t>
    </dgm:pt>
    <dgm:pt modelId="{4CFFD606-7359-4756-8822-F9D798480CC1}" type="sibTrans" cxnId="{835B2728-8EE7-4D4B-83AD-DA9BD7FF7E65}">
      <dgm:prSet/>
      <dgm:spPr/>
      <dgm:t>
        <a:bodyPr/>
        <a:lstStyle/>
        <a:p>
          <a:endParaRPr lang="en-US"/>
        </a:p>
      </dgm:t>
    </dgm:pt>
    <dgm:pt modelId="{A8AEDDF0-3593-4D15-9CBF-6771E07A158A}">
      <dgm:prSet/>
      <dgm:spPr/>
      <dgm:t>
        <a:bodyPr/>
        <a:lstStyle/>
        <a:p>
          <a:pPr>
            <a:defRPr b="1"/>
          </a:pPr>
          <a:r>
            <a:rPr lang="en-US" dirty="0"/>
            <a:t>Design</a:t>
          </a:r>
        </a:p>
      </dgm:t>
    </dgm:pt>
    <dgm:pt modelId="{15E6B3E8-7EDD-4585-BE60-6DAD303C9FFD}" type="parTrans" cxnId="{1B4D45F0-2871-4FF4-A649-D75332ED2A97}">
      <dgm:prSet/>
      <dgm:spPr/>
      <dgm:t>
        <a:bodyPr/>
        <a:lstStyle/>
        <a:p>
          <a:endParaRPr lang="en-US"/>
        </a:p>
      </dgm:t>
    </dgm:pt>
    <dgm:pt modelId="{663FD018-B64C-4E14-8C1E-890355BC2DB1}" type="sibTrans" cxnId="{1B4D45F0-2871-4FF4-A649-D75332ED2A97}">
      <dgm:prSet phldrT="4"/>
      <dgm:spPr/>
      <dgm:t>
        <a:bodyPr/>
        <a:lstStyle/>
        <a:p>
          <a:endParaRPr lang="en-US"/>
        </a:p>
      </dgm:t>
    </dgm:pt>
    <dgm:pt modelId="{9F55AA67-9966-4E7B-9D43-FA1C0FAFDB08}">
      <dgm:prSet/>
      <dgm:spPr/>
      <dgm:t>
        <a:bodyPr/>
        <a:lstStyle/>
        <a:p>
          <a:r>
            <a:rPr lang="en-US" dirty="0"/>
            <a:t>Designing an object model that can address the problem statement.</a:t>
          </a:r>
        </a:p>
      </dgm:t>
    </dgm:pt>
    <dgm:pt modelId="{160AA38B-7AAF-4214-9210-8286F9CC206A}" type="parTrans" cxnId="{5914434E-1DB1-4439-8D51-27CBA33BE91F}">
      <dgm:prSet/>
      <dgm:spPr/>
      <dgm:t>
        <a:bodyPr/>
        <a:lstStyle/>
        <a:p>
          <a:endParaRPr lang="en-US"/>
        </a:p>
      </dgm:t>
    </dgm:pt>
    <dgm:pt modelId="{80100E5D-D31A-46EA-9470-C17D9D20BF4E}" type="sibTrans" cxnId="{5914434E-1DB1-4439-8D51-27CBA33BE91F}">
      <dgm:prSet/>
      <dgm:spPr/>
      <dgm:t>
        <a:bodyPr/>
        <a:lstStyle/>
        <a:p>
          <a:endParaRPr lang="en-US"/>
        </a:p>
      </dgm:t>
    </dgm:pt>
    <dgm:pt modelId="{7E9CBC87-3190-49B5-91A8-2B2BBA80103C}">
      <dgm:prSet/>
      <dgm:spPr/>
      <dgm:t>
        <a:bodyPr/>
        <a:lstStyle/>
        <a:p>
          <a:pPr>
            <a:defRPr b="1"/>
          </a:pPr>
          <a:r>
            <a:rPr lang="en-US"/>
            <a:t>User Interface</a:t>
          </a:r>
        </a:p>
      </dgm:t>
    </dgm:pt>
    <dgm:pt modelId="{4BCF5FBA-4FEA-492C-818A-F56C17605BFE}" type="parTrans" cxnId="{44EEF231-6B23-4159-8D33-6D2729E776D4}">
      <dgm:prSet/>
      <dgm:spPr/>
      <dgm:t>
        <a:bodyPr/>
        <a:lstStyle/>
        <a:p>
          <a:endParaRPr lang="en-US"/>
        </a:p>
      </dgm:t>
    </dgm:pt>
    <dgm:pt modelId="{B02A37BC-3563-4A32-AE9F-B825C76B0CCB}" type="sibTrans" cxnId="{44EEF231-6B23-4159-8D33-6D2729E776D4}">
      <dgm:prSet phldrT="5"/>
      <dgm:spPr/>
      <dgm:t>
        <a:bodyPr/>
        <a:lstStyle/>
        <a:p>
          <a:endParaRPr lang="en-US"/>
        </a:p>
      </dgm:t>
    </dgm:pt>
    <dgm:pt modelId="{E2B3B0A5-B93F-48E2-B1CB-621BE1D0EB2A}">
      <dgm:prSet/>
      <dgm:spPr/>
      <dgm:t>
        <a:bodyPr/>
        <a:lstStyle/>
        <a:p>
          <a:r>
            <a:rPr lang="en-US" dirty="0"/>
            <a:t>Engineering an interactive user interface which is easy to use.</a:t>
          </a:r>
        </a:p>
      </dgm:t>
    </dgm:pt>
    <dgm:pt modelId="{EC06DE00-E5B2-49FA-B89D-F034A06E9FDD}" type="parTrans" cxnId="{02EF6B6A-08D5-4121-8943-158CC6762FCD}">
      <dgm:prSet/>
      <dgm:spPr/>
      <dgm:t>
        <a:bodyPr/>
        <a:lstStyle/>
        <a:p>
          <a:endParaRPr lang="en-US"/>
        </a:p>
      </dgm:t>
    </dgm:pt>
    <dgm:pt modelId="{252452CD-2596-4405-A1D0-F96FA34C41DB}" type="sibTrans" cxnId="{02EF6B6A-08D5-4121-8943-158CC6762FCD}">
      <dgm:prSet/>
      <dgm:spPr/>
      <dgm:t>
        <a:bodyPr/>
        <a:lstStyle/>
        <a:p>
          <a:endParaRPr lang="en-US"/>
        </a:p>
      </dgm:t>
    </dgm:pt>
    <dgm:pt modelId="{8FB2AEDA-3D2B-476F-9E94-89B537403BF7}">
      <dgm:prSet/>
      <dgm:spPr/>
      <dgm:t>
        <a:bodyPr/>
        <a:lstStyle/>
        <a:p>
          <a:pPr>
            <a:defRPr b="1"/>
          </a:pPr>
          <a:r>
            <a:rPr lang="en-US"/>
            <a:t>Implementing</a:t>
          </a:r>
        </a:p>
      </dgm:t>
    </dgm:pt>
    <dgm:pt modelId="{B8584A55-D6C5-41AE-B214-6A814DB3C1DE}" type="parTrans" cxnId="{1A82BE2D-DF19-44E1-9756-255AFB91095B}">
      <dgm:prSet/>
      <dgm:spPr/>
      <dgm:t>
        <a:bodyPr/>
        <a:lstStyle/>
        <a:p>
          <a:endParaRPr lang="en-US"/>
        </a:p>
      </dgm:t>
    </dgm:pt>
    <dgm:pt modelId="{40B4A8CB-8FC5-43A0-99C8-BE9A04200950}" type="sibTrans" cxnId="{1A82BE2D-DF19-44E1-9756-255AFB91095B}">
      <dgm:prSet phldrT="6"/>
      <dgm:spPr/>
      <dgm:t>
        <a:bodyPr/>
        <a:lstStyle/>
        <a:p>
          <a:endParaRPr lang="en-US"/>
        </a:p>
      </dgm:t>
    </dgm:pt>
    <dgm:pt modelId="{EB5F8BA2-13A7-4612-AF74-DCD8E4DB7EC2}">
      <dgm:prSet/>
      <dgm:spPr/>
      <dgm:t>
        <a:bodyPr/>
        <a:lstStyle/>
        <a:p>
          <a:r>
            <a:rPr lang="en-US" dirty="0"/>
            <a:t>Implementing the program in Java Swing framework.</a:t>
          </a:r>
        </a:p>
      </dgm:t>
    </dgm:pt>
    <dgm:pt modelId="{367F3F30-78E9-40F5-8A67-813024668EAF}" type="parTrans" cxnId="{7611207F-00A4-4F09-A9C2-4722ACC1CDDD}">
      <dgm:prSet/>
      <dgm:spPr/>
      <dgm:t>
        <a:bodyPr/>
        <a:lstStyle/>
        <a:p>
          <a:endParaRPr lang="en-US"/>
        </a:p>
      </dgm:t>
    </dgm:pt>
    <dgm:pt modelId="{C296C167-05EE-45E8-92D1-8021E02A3270}" type="sibTrans" cxnId="{7611207F-00A4-4F09-A9C2-4722ACC1CDDD}">
      <dgm:prSet/>
      <dgm:spPr/>
      <dgm:t>
        <a:bodyPr/>
        <a:lstStyle/>
        <a:p>
          <a:endParaRPr lang="en-US"/>
        </a:p>
      </dgm:t>
    </dgm:pt>
    <dgm:pt modelId="{AB5B1399-B674-4A5A-BD85-934C226DDCF8}">
      <dgm:prSet/>
      <dgm:spPr/>
      <dgm:t>
        <a:bodyPr/>
        <a:lstStyle/>
        <a:p>
          <a:pPr>
            <a:defRPr b="1"/>
          </a:pPr>
          <a:r>
            <a:rPr lang="en-US"/>
            <a:t>Validations</a:t>
          </a:r>
        </a:p>
      </dgm:t>
    </dgm:pt>
    <dgm:pt modelId="{17CE4B3D-3D6D-4089-A447-49317A738EEF}" type="parTrans" cxnId="{D78C3B37-55B6-4038-AC17-EDD4B985781A}">
      <dgm:prSet/>
      <dgm:spPr/>
      <dgm:t>
        <a:bodyPr/>
        <a:lstStyle/>
        <a:p>
          <a:endParaRPr lang="en-US"/>
        </a:p>
      </dgm:t>
    </dgm:pt>
    <dgm:pt modelId="{4A766E56-5D9A-44CE-B1D0-2C94F37AB032}" type="sibTrans" cxnId="{D78C3B37-55B6-4038-AC17-EDD4B985781A}">
      <dgm:prSet phldrT="7"/>
      <dgm:spPr/>
      <dgm:t>
        <a:bodyPr/>
        <a:lstStyle/>
        <a:p>
          <a:endParaRPr lang="en-US"/>
        </a:p>
      </dgm:t>
    </dgm:pt>
    <dgm:pt modelId="{4EA983A4-C0F4-49FD-9F97-F28F53DE9D7F}">
      <dgm:prSet/>
      <dgm:spPr/>
      <dgm:t>
        <a:bodyPr/>
        <a:lstStyle/>
        <a:p>
          <a:r>
            <a:rPr lang="en-US" dirty="0"/>
            <a:t>Carrying out the validations so that there is minimal risk of breaking of program while running.</a:t>
          </a:r>
        </a:p>
      </dgm:t>
    </dgm:pt>
    <dgm:pt modelId="{9C7D1D07-4515-4CE3-A8FF-6B452020F7DC}" type="parTrans" cxnId="{40D4F9B7-A0FB-493A-A694-74A9093AA856}">
      <dgm:prSet/>
      <dgm:spPr/>
      <dgm:t>
        <a:bodyPr/>
        <a:lstStyle/>
        <a:p>
          <a:endParaRPr lang="en-US"/>
        </a:p>
      </dgm:t>
    </dgm:pt>
    <dgm:pt modelId="{0CD51086-5AED-47D4-B341-1885FFF05FD9}" type="sibTrans" cxnId="{40D4F9B7-A0FB-493A-A694-74A9093AA856}">
      <dgm:prSet/>
      <dgm:spPr/>
      <dgm:t>
        <a:bodyPr/>
        <a:lstStyle/>
        <a:p>
          <a:endParaRPr lang="en-US"/>
        </a:p>
      </dgm:t>
    </dgm:pt>
    <dgm:pt modelId="{2F520D5C-F888-44CF-8844-34EDFB67F640}">
      <dgm:prSet/>
      <dgm:spPr/>
      <dgm:t>
        <a:bodyPr/>
        <a:lstStyle/>
        <a:p>
          <a:r>
            <a:rPr lang="en-US" dirty="0"/>
            <a:t>Conducting a though research on the current student housing process in different universities worldwide.</a:t>
          </a:r>
        </a:p>
      </dgm:t>
    </dgm:pt>
    <dgm:pt modelId="{92A16924-3832-456F-BABC-C864C90637F1}">
      <dgm:prSet/>
      <dgm:spPr/>
      <dgm:t>
        <a:bodyPr/>
        <a:lstStyle/>
        <a:p>
          <a:pPr>
            <a:defRPr b="1"/>
          </a:pPr>
          <a:r>
            <a:rPr lang="en-US" dirty="0"/>
            <a:t>Research</a:t>
          </a:r>
        </a:p>
      </dgm:t>
    </dgm:pt>
    <dgm:pt modelId="{EC238DB2-E4F3-4A5F-B8AE-58751CB758B6}" type="sibTrans" cxnId="{8052FE59-BECA-4D28-9FAD-E00B61AA59D2}">
      <dgm:prSet phldrT="1"/>
      <dgm:spPr/>
      <dgm:t>
        <a:bodyPr/>
        <a:lstStyle/>
        <a:p>
          <a:endParaRPr lang="en-US"/>
        </a:p>
      </dgm:t>
    </dgm:pt>
    <dgm:pt modelId="{773DBC73-75A9-4EAA-9854-FAF013CAA669}" type="parTrans" cxnId="{8052FE59-BECA-4D28-9FAD-E00B61AA59D2}">
      <dgm:prSet/>
      <dgm:spPr/>
      <dgm:t>
        <a:bodyPr/>
        <a:lstStyle/>
        <a:p>
          <a:endParaRPr lang="en-US"/>
        </a:p>
      </dgm:t>
    </dgm:pt>
    <dgm:pt modelId="{4B2C4B85-C322-460D-837A-11867DAD80A3}" type="sibTrans" cxnId="{736CF06F-B217-47AF-ABC6-ADB09F6C1FC0}">
      <dgm:prSet/>
      <dgm:spPr/>
      <dgm:t>
        <a:bodyPr/>
        <a:lstStyle/>
        <a:p>
          <a:endParaRPr lang="en-US"/>
        </a:p>
      </dgm:t>
    </dgm:pt>
    <dgm:pt modelId="{EFB25197-3260-4E39-A3CC-8928CD613EA9}" type="parTrans" cxnId="{736CF06F-B217-47AF-ABC6-ADB09F6C1FC0}">
      <dgm:prSet/>
      <dgm:spPr/>
      <dgm:t>
        <a:bodyPr/>
        <a:lstStyle/>
        <a:p>
          <a:endParaRPr lang="en-US"/>
        </a:p>
      </dgm:t>
    </dgm:pt>
    <dgm:pt modelId="{A747A767-4977-4D77-B1A9-AF657E340192}" type="pres">
      <dgm:prSet presAssocID="{A6604E9C-D2EE-4BA4-99FE-69E5A1BBD55E}" presName="Name0" presStyleCnt="0">
        <dgm:presLayoutVars>
          <dgm:dir/>
          <dgm:resizeHandles val="exact"/>
        </dgm:presLayoutVars>
      </dgm:prSet>
      <dgm:spPr/>
    </dgm:pt>
    <dgm:pt modelId="{DFE21FAC-FF9D-4F3E-A706-79D64136100C}" type="pres">
      <dgm:prSet presAssocID="{92A16924-3832-456F-BABC-C864C90637F1}" presName="node" presStyleLbl="node1" presStyleIdx="0" presStyleCnt="6">
        <dgm:presLayoutVars>
          <dgm:bulletEnabled val="1"/>
        </dgm:presLayoutVars>
      </dgm:prSet>
      <dgm:spPr/>
    </dgm:pt>
    <dgm:pt modelId="{9826DDD0-2979-437E-B329-C81FAE4B613B}" type="pres">
      <dgm:prSet presAssocID="{EC238DB2-E4F3-4A5F-B8AE-58751CB758B6}" presName="sibTrans" presStyleLbl="sibTrans1D1" presStyleIdx="0" presStyleCnt="5"/>
      <dgm:spPr/>
    </dgm:pt>
    <dgm:pt modelId="{43BCAE73-8E6C-4AE9-AD73-6A1DD6C67E32}" type="pres">
      <dgm:prSet presAssocID="{EC238DB2-E4F3-4A5F-B8AE-58751CB758B6}" presName="connectorText" presStyleLbl="sibTrans1D1" presStyleIdx="0" presStyleCnt="5"/>
      <dgm:spPr/>
    </dgm:pt>
    <dgm:pt modelId="{9D4061D6-AD04-4436-BEC9-1284F2EE0244}" type="pres">
      <dgm:prSet presAssocID="{D3A4B0AF-43A3-4204-A8F5-59B013E441FA}" presName="node" presStyleLbl="node1" presStyleIdx="1" presStyleCnt="6">
        <dgm:presLayoutVars>
          <dgm:bulletEnabled val="1"/>
        </dgm:presLayoutVars>
      </dgm:prSet>
      <dgm:spPr/>
    </dgm:pt>
    <dgm:pt modelId="{2B7CECCF-F518-4FF8-8845-716B3CD97688}" type="pres">
      <dgm:prSet presAssocID="{2F12238D-B4BC-4564-AEC3-C163DAC7778D}" presName="sibTrans" presStyleLbl="sibTrans1D1" presStyleIdx="1" presStyleCnt="5"/>
      <dgm:spPr/>
    </dgm:pt>
    <dgm:pt modelId="{A1D16F69-D297-4DDE-8B78-779935FCD579}" type="pres">
      <dgm:prSet presAssocID="{2F12238D-B4BC-4564-AEC3-C163DAC7778D}" presName="connectorText" presStyleLbl="sibTrans1D1" presStyleIdx="1" presStyleCnt="5"/>
      <dgm:spPr/>
    </dgm:pt>
    <dgm:pt modelId="{73ED5DA9-3C22-4662-834D-CEA412F8610C}" type="pres">
      <dgm:prSet presAssocID="{A8AEDDF0-3593-4D15-9CBF-6771E07A158A}" presName="node" presStyleLbl="node1" presStyleIdx="2" presStyleCnt="6">
        <dgm:presLayoutVars>
          <dgm:bulletEnabled val="1"/>
        </dgm:presLayoutVars>
      </dgm:prSet>
      <dgm:spPr/>
    </dgm:pt>
    <dgm:pt modelId="{6AFF3838-A8C1-408B-AE6A-1CD3EF062CF6}" type="pres">
      <dgm:prSet presAssocID="{663FD018-B64C-4E14-8C1E-890355BC2DB1}" presName="sibTrans" presStyleLbl="sibTrans1D1" presStyleIdx="2" presStyleCnt="5"/>
      <dgm:spPr/>
    </dgm:pt>
    <dgm:pt modelId="{80B2D268-3FFF-4456-A801-8754E8DA1AD4}" type="pres">
      <dgm:prSet presAssocID="{663FD018-B64C-4E14-8C1E-890355BC2DB1}" presName="connectorText" presStyleLbl="sibTrans1D1" presStyleIdx="2" presStyleCnt="5"/>
      <dgm:spPr/>
    </dgm:pt>
    <dgm:pt modelId="{4C9E5C8E-5F5B-4EB9-B84C-E17CF5BB98AC}" type="pres">
      <dgm:prSet presAssocID="{7E9CBC87-3190-49B5-91A8-2B2BBA80103C}" presName="node" presStyleLbl="node1" presStyleIdx="3" presStyleCnt="6">
        <dgm:presLayoutVars>
          <dgm:bulletEnabled val="1"/>
        </dgm:presLayoutVars>
      </dgm:prSet>
      <dgm:spPr/>
    </dgm:pt>
    <dgm:pt modelId="{BD2556FC-BF82-4D04-878F-A478A2292F3A}" type="pres">
      <dgm:prSet presAssocID="{B02A37BC-3563-4A32-AE9F-B825C76B0CCB}" presName="sibTrans" presStyleLbl="sibTrans1D1" presStyleIdx="3" presStyleCnt="5"/>
      <dgm:spPr/>
    </dgm:pt>
    <dgm:pt modelId="{B7DF14BE-1CA2-4122-80F4-AE5E2B7FB20E}" type="pres">
      <dgm:prSet presAssocID="{B02A37BC-3563-4A32-AE9F-B825C76B0CCB}" presName="connectorText" presStyleLbl="sibTrans1D1" presStyleIdx="3" presStyleCnt="5"/>
      <dgm:spPr/>
    </dgm:pt>
    <dgm:pt modelId="{271DEC92-7452-499C-B290-3AF31308A3E6}" type="pres">
      <dgm:prSet presAssocID="{8FB2AEDA-3D2B-476F-9E94-89B537403BF7}" presName="node" presStyleLbl="node1" presStyleIdx="4" presStyleCnt="6">
        <dgm:presLayoutVars>
          <dgm:bulletEnabled val="1"/>
        </dgm:presLayoutVars>
      </dgm:prSet>
      <dgm:spPr/>
    </dgm:pt>
    <dgm:pt modelId="{0A58FE57-12D4-4464-86FD-355647BFD3BC}" type="pres">
      <dgm:prSet presAssocID="{40B4A8CB-8FC5-43A0-99C8-BE9A04200950}" presName="sibTrans" presStyleLbl="sibTrans1D1" presStyleIdx="4" presStyleCnt="5"/>
      <dgm:spPr/>
    </dgm:pt>
    <dgm:pt modelId="{CB987FF6-3AFB-4117-A44B-6BE92AC0F662}" type="pres">
      <dgm:prSet presAssocID="{40B4A8CB-8FC5-43A0-99C8-BE9A04200950}" presName="connectorText" presStyleLbl="sibTrans1D1" presStyleIdx="4" presStyleCnt="5"/>
      <dgm:spPr/>
    </dgm:pt>
    <dgm:pt modelId="{E199DAFB-123D-4E25-A50F-4340249F824C}" type="pres">
      <dgm:prSet presAssocID="{AB5B1399-B674-4A5A-BD85-934C226DDCF8}" presName="node" presStyleLbl="node1" presStyleIdx="5" presStyleCnt="6">
        <dgm:presLayoutVars>
          <dgm:bulletEnabled val="1"/>
        </dgm:presLayoutVars>
      </dgm:prSet>
      <dgm:spPr/>
    </dgm:pt>
  </dgm:ptLst>
  <dgm:cxnLst>
    <dgm:cxn modelId="{0194EF04-D428-40E9-99D8-D26876B43B7C}" type="presOf" srcId="{B02A37BC-3563-4A32-AE9F-B825C76B0CCB}" destId="{B7DF14BE-1CA2-4122-80F4-AE5E2B7FB20E}" srcOrd="1" destOrd="0" presId="urn:microsoft.com/office/officeart/2016/7/layout/RepeatingBendingProcessNew"/>
    <dgm:cxn modelId="{E6B61E17-251A-4CEA-90AA-6EC2C7BCD10A}" type="presOf" srcId="{D3A4B0AF-43A3-4204-A8F5-59B013E441FA}" destId="{9D4061D6-AD04-4436-BEC9-1284F2EE0244}" srcOrd="0" destOrd="0" presId="urn:microsoft.com/office/officeart/2016/7/layout/RepeatingBendingProcessNew"/>
    <dgm:cxn modelId="{AEA83819-ED18-437C-8474-8F4D0F864641}" srcId="{A6604E9C-D2EE-4BA4-99FE-69E5A1BBD55E}" destId="{D3A4B0AF-43A3-4204-A8F5-59B013E441FA}" srcOrd="1" destOrd="0" parTransId="{65C5460A-D6A9-43D9-AD5C-6941767A78D4}" sibTransId="{2F12238D-B4BC-4564-AEC3-C163DAC7778D}"/>
    <dgm:cxn modelId="{2C19941D-37C6-4295-AA66-200B040A82F4}" type="presOf" srcId="{A6604E9C-D2EE-4BA4-99FE-69E5A1BBD55E}" destId="{A747A767-4977-4D77-B1A9-AF657E340192}" srcOrd="0" destOrd="0" presId="urn:microsoft.com/office/officeart/2016/7/layout/RepeatingBendingProcessNew"/>
    <dgm:cxn modelId="{486AC61D-00DD-4380-BD85-E069C0492F5A}" type="presOf" srcId="{4EA983A4-C0F4-49FD-9F97-F28F53DE9D7F}" destId="{E199DAFB-123D-4E25-A50F-4340249F824C}" srcOrd="0" destOrd="1" presId="urn:microsoft.com/office/officeart/2016/7/layout/RepeatingBendingProcessNew"/>
    <dgm:cxn modelId="{83E74326-4F7D-4C9F-BD5F-E0F82CC1D36D}" type="presOf" srcId="{EC238DB2-E4F3-4A5F-B8AE-58751CB758B6}" destId="{9826DDD0-2979-437E-B329-C81FAE4B613B}" srcOrd="0" destOrd="0" presId="urn:microsoft.com/office/officeart/2016/7/layout/RepeatingBendingProcessNew"/>
    <dgm:cxn modelId="{835B2728-8EE7-4D4B-83AD-DA9BD7FF7E65}" srcId="{D3A4B0AF-43A3-4204-A8F5-59B013E441FA}" destId="{C60B9C89-41A3-415F-8106-E899DD6F9009}" srcOrd="0" destOrd="0" parTransId="{D81257F7-BD4E-47BD-9E2A-C515D2E853A0}" sibTransId="{4CFFD606-7359-4756-8822-F9D798480CC1}"/>
    <dgm:cxn modelId="{1A82BE2D-DF19-44E1-9756-255AFB91095B}" srcId="{A6604E9C-D2EE-4BA4-99FE-69E5A1BBD55E}" destId="{8FB2AEDA-3D2B-476F-9E94-89B537403BF7}" srcOrd="4" destOrd="0" parTransId="{B8584A55-D6C5-41AE-B214-6A814DB3C1DE}" sibTransId="{40B4A8CB-8FC5-43A0-99C8-BE9A04200950}"/>
    <dgm:cxn modelId="{44EEF231-6B23-4159-8D33-6D2729E776D4}" srcId="{A6604E9C-D2EE-4BA4-99FE-69E5A1BBD55E}" destId="{7E9CBC87-3190-49B5-91A8-2B2BBA80103C}" srcOrd="3" destOrd="0" parTransId="{4BCF5FBA-4FEA-492C-818A-F56C17605BFE}" sibTransId="{B02A37BC-3563-4A32-AE9F-B825C76B0CCB}"/>
    <dgm:cxn modelId="{D78C3B37-55B6-4038-AC17-EDD4B985781A}" srcId="{A6604E9C-D2EE-4BA4-99FE-69E5A1BBD55E}" destId="{AB5B1399-B674-4A5A-BD85-934C226DDCF8}" srcOrd="5" destOrd="0" parTransId="{17CE4B3D-3D6D-4089-A447-49317A738EEF}" sibTransId="{4A766E56-5D9A-44CE-B1D0-2C94F37AB032}"/>
    <dgm:cxn modelId="{A2D16A63-557E-49F6-87D4-E5399842C161}" type="presOf" srcId="{E2B3B0A5-B93F-48E2-B1CB-621BE1D0EB2A}" destId="{4C9E5C8E-5F5B-4EB9-B84C-E17CF5BB98AC}" srcOrd="0" destOrd="1" presId="urn:microsoft.com/office/officeart/2016/7/layout/RepeatingBendingProcessNew"/>
    <dgm:cxn modelId="{0F657A69-80B2-47A4-878F-27E3A0768B9E}" type="presOf" srcId="{8FB2AEDA-3D2B-476F-9E94-89B537403BF7}" destId="{271DEC92-7452-499C-B290-3AF31308A3E6}" srcOrd="0" destOrd="0" presId="urn:microsoft.com/office/officeart/2016/7/layout/RepeatingBendingProcessNew"/>
    <dgm:cxn modelId="{02EF6B6A-08D5-4121-8943-158CC6762FCD}" srcId="{7E9CBC87-3190-49B5-91A8-2B2BBA80103C}" destId="{E2B3B0A5-B93F-48E2-B1CB-621BE1D0EB2A}" srcOrd="0" destOrd="0" parTransId="{EC06DE00-E5B2-49FA-B89D-F034A06E9FDD}" sibTransId="{252452CD-2596-4405-A1D0-F96FA34C41DB}"/>
    <dgm:cxn modelId="{5914434E-1DB1-4439-8D51-27CBA33BE91F}" srcId="{A8AEDDF0-3593-4D15-9CBF-6771E07A158A}" destId="{9F55AA67-9966-4E7B-9D43-FA1C0FAFDB08}" srcOrd="0" destOrd="0" parTransId="{160AA38B-7AAF-4214-9210-8286F9CC206A}" sibTransId="{80100E5D-D31A-46EA-9470-C17D9D20BF4E}"/>
    <dgm:cxn modelId="{736CF06F-B217-47AF-ABC6-ADB09F6C1FC0}" srcId="{92A16924-3832-456F-BABC-C864C90637F1}" destId="{2F520D5C-F888-44CF-8844-34EDFB67F640}" srcOrd="0" destOrd="0" parTransId="{EFB25197-3260-4E39-A3CC-8928CD613EA9}" sibTransId="{4B2C4B85-C322-460D-837A-11867DAD80A3}"/>
    <dgm:cxn modelId="{007C7254-E650-4D4B-9B9B-5EFEB969C5FE}" type="presOf" srcId="{2F12238D-B4BC-4564-AEC3-C163DAC7778D}" destId="{A1D16F69-D297-4DDE-8B78-779935FCD579}" srcOrd="1" destOrd="0" presId="urn:microsoft.com/office/officeart/2016/7/layout/RepeatingBendingProcessNew"/>
    <dgm:cxn modelId="{41F1AD75-6F48-480F-8899-AE1C1BBDB117}" type="presOf" srcId="{7E9CBC87-3190-49B5-91A8-2B2BBA80103C}" destId="{4C9E5C8E-5F5B-4EB9-B84C-E17CF5BB98AC}" srcOrd="0" destOrd="0" presId="urn:microsoft.com/office/officeart/2016/7/layout/RepeatingBendingProcessNew"/>
    <dgm:cxn modelId="{8052FE59-BECA-4D28-9FAD-E00B61AA59D2}" srcId="{A6604E9C-D2EE-4BA4-99FE-69E5A1BBD55E}" destId="{92A16924-3832-456F-BABC-C864C90637F1}" srcOrd="0" destOrd="0" parTransId="{773DBC73-75A9-4EAA-9854-FAF013CAA669}" sibTransId="{EC238DB2-E4F3-4A5F-B8AE-58751CB758B6}"/>
    <dgm:cxn modelId="{7611207F-00A4-4F09-A9C2-4722ACC1CDDD}" srcId="{8FB2AEDA-3D2B-476F-9E94-89B537403BF7}" destId="{EB5F8BA2-13A7-4612-AF74-DCD8E4DB7EC2}" srcOrd="0" destOrd="0" parTransId="{367F3F30-78E9-40F5-8A67-813024668EAF}" sibTransId="{C296C167-05EE-45E8-92D1-8021E02A3270}"/>
    <dgm:cxn modelId="{33332A92-370D-45F9-9AFE-0C3F4EE73F6A}" type="presOf" srcId="{AB5B1399-B674-4A5A-BD85-934C226DDCF8}" destId="{E199DAFB-123D-4E25-A50F-4340249F824C}" srcOrd="0" destOrd="0" presId="urn:microsoft.com/office/officeart/2016/7/layout/RepeatingBendingProcessNew"/>
    <dgm:cxn modelId="{7D9C8E9A-AC30-4445-AD94-22D11C4773BC}" type="presOf" srcId="{EB5F8BA2-13A7-4612-AF74-DCD8E4DB7EC2}" destId="{271DEC92-7452-499C-B290-3AF31308A3E6}" srcOrd="0" destOrd="1" presId="urn:microsoft.com/office/officeart/2016/7/layout/RepeatingBendingProcessNew"/>
    <dgm:cxn modelId="{1281B9A9-A16F-4465-A486-0BD133875BF4}" type="presOf" srcId="{A8AEDDF0-3593-4D15-9CBF-6771E07A158A}" destId="{73ED5DA9-3C22-4662-834D-CEA412F8610C}" srcOrd="0" destOrd="0" presId="urn:microsoft.com/office/officeart/2016/7/layout/RepeatingBendingProcessNew"/>
    <dgm:cxn modelId="{C235B3AD-B0FB-4B99-95A0-8CFAC5DDC1D5}" type="presOf" srcId="{9F55AA67-9966-4E7B-9D43-FA1C0FAFDB08}" destId="{73ED5DA9-3C22-4662-834D-CEA412F8610C}" srcOrd="0" destOrd="1" presId="urn:microsoft.com/office/officeart/2016/7/layout/RepeatingBendingProcessNew"/>
    <dgm:cxn modelId="{CCD96BAF-7E4E-4798-902B-349E8A2B894D}" type="presOf" srcId="{40B4A8CB-8FC5-43A0-99C8-BE9A04200950}" destId="{0A58FE57-12D4-4464-86FD-355647BFD3BC}" srcOrd="0" destOrd="0" presId="urn:microsoft.com/office/officeart/2016/7/layout/RepeatingBendingProcessNew"/>
    <dgm:cxn modelId="{E49923B5-2AA0-4960-9299-0855A0E334B8}" type="presOf" srcId="{40B4A8CB-8FC5-43A0-99C8-BE9A04200950}" destId="{CB987FF6-3AFB-4117-A44B-6BE92AC0F662}" srcOrd="1" destOrd="0" presId="urn:microsoft.com/office/officeart/2016/7/layout/RepeatingBendingProcessNew"/>
    <dgm:cxn modelId="{A5C286B7-8BA4-46B2-BFB0-0C7666FEF6D7}" type="presOf" srcId="{92A16924-3832-456F-BABC-C864C90637F1}" destId="{DFE21FAC-FF9D-4F3E-A706-79D64136100C}" srcOrd="0" destOrd="0" presId="urn:microsoft.com/office/officeart/2016/7/layout/RepeatingBendingProcessNew"/>
    <dgm:cxn modelId="{40D4F9B7-A0FB-493A-A694-74A9093AA856}" srcId="{AB5B1399-B674-4A5A-BD85-934C226DDCF8}" destId="{4EA983A4-C0F4-49FD-9F97-F28F53DE9D7F}" srcOrd="0" destOrd="0" parTransId="{9C7D1D07-4515-4CE3-A8FF-6B452020F7DC}" sibTransId="{0CD51086-5AED-47D4-B341-1885FFF05FD9}"/>
    <dgm:cxn modelId="{1C655BC2-1210-40D7-8C74-35F23EBAFCB9}" type="presOf" srcId="{2F520D5C-F888-44CF-8844-34EDFB67F640}" destId="{DFE21FAC-FF9D-4F3E-A706-79D64136100C}" srcOrd="0" destOrd="1" presId="urn:microsoft.com/office/officeart/2016/7/layout/RepeatingBendingProcessNew"/>
    <dgm:cxn modelId="{702769D4-5C9F-4634-8F4C-3ACA269502E1}" type="presOf" srcId="{663FD018-B64C-4E14-8C1E-890355BC2DB1}" destId="{80B2D268-3FFF-4456-A801-8754E8DA1AD4}" srcOrd="1" destOrd="0" presId="urn:microsoft.com/office/officeart/2016/7/layout/RepeatingBendingProcessNew"/>
    <dgm:cxn modelId="{2D45ADD5-A1A6-4590-BBFF-C2C656525676}" type="presOf" srcId="{663FD018-B64C-4E14-8C1E-890355BC2DB1}" destId="{6AFF3838-A8C1-408B-AE6A-1CD3EF062CF6}" srcOrd="0" destOrd="0" presId="urn:microsoft.com/office/officeart/2016/7/layout/RepeatingBendingProcessNew"/>
    <dgm:cxn modelId="{C784C4E3-8169-4B52-97E5-3BBDC00404A1}" type="presOf" srcId="{2F12238D-B4BC-4564-AEC3-C163DAC7778D}" destId="{2B7CECCF-F518-4FF8-8845-716B3CD97688}" srcOrd="0" destOrd="0" presId="urn:microsoft.com/office/officeart/2016/7/layout/RepeatingBendingProcessNew"/>
    <dgm:cxn modelId="{178818F0-C3BF-40AD-ADEB-8BF77046A36C}" type="presOf" srcId="{EC238DB2-E4F3-4A5F-B8AE-58751CB758B6}" destId="{43BCAE73-8E6C-4AE9-AD73-6A1DD6C67E32}" srcOrd="1" destOrd="0" presId="urn:microsoft.com/office/officeart/2016/7/layout/RepeatingBendingProcessNew"/>
    <dgm:cxn modelId="{1B4D45F0-2871-4FF4-A649-D75332ED2A97}" srcId="{A6604E9C-D2EE-4BA4-99FE-69E5A1BBD55E}" destId="{A8AEDDF0-3593-4D15-9CBF-6771E07A158A}" srcOrd="2" destOrd="0" parTransId="{15E6B3E8-7EDD-4585-BE60-6DAD303C9FFD}" sibTransId="{663FD018-B64C-4E14-8C1E-890355BC2DB1}"/>
    <dgm:cxn modelId="{F876DBFB-AB61-456D-9AB0-21CA0E624962}" type="presOf" srcId="{B02A37BC-3563-4A32-AE9F-B825C76B0CCB}" destId="{BD2556FC-BF82-4D04-878F-A478A2292F3A}" srcOrd="0" destOrd="0" presId="urn:microsoft.com/office/officeart/2016/7/layout/RepeatingBendingProcessNew"/>
    <dgm:cxn modelId="{CE9BEAFE-A675-4DFE-AAD8-428787D93C63}" type="presOf" srcId="{C60B9C89-41A3-415F-8106-E899DD6F9009}" destId="{9D4061D6-AD04-4436-BEC9-1284F2EE0244}" srcOrd="0" destOrd="1" presId="urn:microsoft.com/office/officeart/2016/7/layout/RepeatingBendingProcessNew"/>
    <dgm:cxn modelId="{30D5214A-BB8A-472C-A678-483081AD3A60}" type="presParOf" srcId="{A747A767-4977-4D77-B1A9-AF657E340192}" destId="{DFE21FAC-FF9D-4F3E-A706-79D64136100C}" srcOrd="0" destOrd="0" presId="urn:microsoft.com/office/officeart/2016/7/layout/RepeatingBendingProcessNew"/>
    <dgm:cxn modelId="{13A1F623-E08E-488D-8ACD-A5D40EC7EAC1}" type="presParOf" srcId="{A747A767-4977-4D77-B1A9-AF657E340192}" destId="{9826DDD0-2979-437E-B329-C81FAE4B613B}" srcOrd="1" destOrd="0" presId="urn:microsoft.com/office/officeart/2016/7/layout/RepeatingBendingProcessNew"/>
    <dgm:cxn modelId="{4E061770-DCF9-461D-9BDB-058BD3435AF8}" type="presParOf" srcId="{9826DDD0-2979-437E-B329-C81FAE4B613B}" destId="{43BCAE73-8E6C-4AE9-AD73-6A1DD6C67E32}" srcOrd="0" destOrd="0" presId="urn:microsoft.com/office/officeart/2016/7/layout/RepeatingBendingProcessNew"/>
    <dgm:cxn modelId="{1B7B048F-60FF-41B9-A7A7-DAA9F8FEA142}" type="presParOf" srcId="{A747A767-4977-4D77-B1A9-AF657E340192}" destId="{9D4061D6-AD04-4436-BEC9-1284F2EE0244}" srcOrd="2" destOrd="0" presId="urn:microsoft.com/office/officeart/2016/7/layout/RepeatingBendingProcessNew"/>
    <dgm:cxn modelId="{E20ABCD5-DD03-4537-8EE8-D4CAC3208C4C}" type="presParOf" srcId="{A747A767-4977-4D77-B1A9-AF657E340192}" destId="{2B7CECCF-F518-4FF8-8845-716B3CD97688}" srcOrd="3" destOrd="0" presId="urn:microsoft.com/office/officeart/2016/7/layout/RepeatingBendingProcessNew"/>
    <dgm:cxn modelId="{EB587EF1-A33F-420E-BF93-0A75CB5FA4AF}" type="presParOf" srcId="{2B7CECCF-F518-4FF8-8845-716B3CD97688}" destId="{A1D16F69-D297-4DDE-8B78-779935FCD579}" srcOrd="0" destOrd="0" presId="urn:microsoft.com/office/officeart/2016/7/layout/RepeatingBendingProcessNew"/>
    <dgm:cxn modelId="{16DC9F2D-234F-41C8-BF12-A3EE08BE4F37}" type="presParOf" srcId="{A747A767-4977-4D77-B1A9-AF657E340192}" destId="{73ED5DA9-3C22-4662-834D-CEA412F8610C}" srcOrd="4" destOrd="0" presId="urn:microsoft.com/office/officeart/2016/7/layout/RepeatingBendingProcessNew"/>
    <dgm:cxn modelId="{9DC446AA-7E04-4F69-889D-774831CCB962}" type="presParOf" srcId="{A747A767-4977-4D77-B1A9-AF657E340192}" destId="{6AFF3838-A8C1-408B-AE6A-1CD3EF062CF6}" srcOrd="5" destOrd="0" presId="urn:microsoft.com/office/officeart/2016/7/layout/RepeatingBendingProcessNew"/>
    <dgm:cxn modelId="{E9E0C348-FA1F-4659-BBF0-4B24E6F888D5}" type="presParOf" srcId="{6AFF3838-A8C1-408B-AE6A-1CD3EF062CF6}" destId="{80B2D268-3FFF-4456-A801-8754E8DA1AD4}" srcOrd="0" destOrd="0" presId="urn:microsoft.com/office/officeart/2016/7/layout/RepeatingBendingProcessNew"/>
    <dgm:cxn modelId="{D7616EEB-FD9A-4AA9-8375-506C873D92E1}" type="presParOf" srcId="{A747A767-4977-4D77-B1A9-AF657E340192}" destId="{4C9E5C8E-5F5B-4EB9-B84C-E17CF5BB98AC}" srcOrd="6" destOrd="0" presId="urn:microsoft.com/office/officeart/2016/7/layout/RepeatingBendingProcessNew"/>
    <dgm:cxn modelId="{2DF4656C-B3EE-4AD8-8A93-003C1CD2199D}" type="presParOf" srcId="{A747A767-4977-4D77-B1A9-AF657E340192}" destId="{BD2556FC-BF82-4D04-878F-A478A2292F3A}" srcOrd="7" destOrd="0" presId="urn:microsoft.com/office/officeart/2016/7/layout/RepeatingBendingProcessNew"/>
    <dgm:cxn modelId="{78D81CB2-EFD7-4F60-8AED-57CBB5A274EB}" type="presParOf" srcId="{BD2556FC-BF82-4D04-878F-A478A2292F3A}" destId="{B7DF14BE-1CA2-4122-80F4-AE5E2B7FB20E}" srcOrd="0" destOrd="0" presId="urn:microsoft.com/office/officeart/2016/7/layout/RepeatingBendingProcessNew"/>
    <dgm:cxn modelId="{353FC7A4-BFDC-44CD-B1C9-A9DDD529CF32}" type="presParOf" srcId="{A747A767-4977-4D77-B1A9-AF657E340192}" destId="{271DEC92-7452-499C-B290-3AF31308A3E6}" srcOrd="8" destOrd="0" presId="urn:microsoft.com/office/officeart/2016/7/layout/RepeatingBendingProcessNew"/>
    <dgm:cxn modelId="{EF3F0E5C-94E2-4D55-8EB7-B98E1C0793F1}" type="presParOf" srcId="{A747A767-4977-4D77-B1A9-AF657E340192}" destId="{0A58FE57-12D4-4464-86FD-355647BFD3BC}" srcOrd="9" destOrd="0" presId="urn:microsoft.com/office/officeart/2016/7/layout/RepeatingBendingProcessNew"/>
    <dgm:cxn modelId="{82A7C818-0313-420B-8B94-15B5CE043B98}" type="presParOf" srcId="{0A58FE57-12D4-4464-86FD-355647BFD3BC}" destId="{CB987FF6-3AFB-4117-A44B-6BE92AC0F662}" srcOrd="0" destOrd="0" presId="urn:microsoft.com/office/officeart/2016/7/layout/RepeatingBendingProcessNew"/>
    <dgm:cxn modelId="{FABF33B3-CF89-44E7-A9C2-2B8B4CFEE47E}" type="presParOf" srcId="{A747A767-4977-4D77-B1A9-AF657E340192}" destId="{E199DAFB-123D-4E25-A50F-4340249F82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CE9F1-5E37-483F-904A-BCCA940AFA32}">
      <dsp:nvSpPr>
        <dsp:cNvPr id="0" name=""/>
        <dsp:cNvSpPr/>
      </dsp:nvSpPr>
      <dsp:spPr>
        <a:xfrm>
          <a:off x="0" y="87861"/>
          <a:ext cx="6449217" cy="106177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existing system is an outdated system with limited data of the students</a:t>
          </a:r>
        </a:p>
      </dsp:txBody>
      <dsp:txXfrm>
        <a:off x="0" y="87861"/>
        <a:ext cx="6449217" cy="1061775"/>
      </dsp:txXfrm>
    </dsp:sp>
    <dsp:sp modelId="{0AE047B4-1239-4727-A5E9-02078E7CDDD9}">
      <dsp:nvSpPr>
        <dsp:cNvPr id="0" name=""/>
        <dsp:cNvSpPr/>
      </dsp:nvSpPr>
      <dsp:spPr>
        <a:xfrm>
          <a:off x="0" y="1207236"/>
          <a:ext cx="6449217" cy="1061775"/>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All students records and their accommodation details are entered and retrieved  manually (i.e. On paper work) </a:t>
          </a:r>
        </a:p>
      </dsp:txBody>
      <dsp:txXfrm>
        <a:off x="0" y="1207236"/>
        <a:ext cx="6449217" cy="1061775"/>
      </dsp:txXfrm>
    </dsp:sp>
    <dsp:sp modelId="{82F3EDBE-8BAB-4F9F-9304-E43510B4834B}">
      <dsp:nvSpPr>
        <dsp:cNvPr id="0" name=""/>
        <dsp:cNvSpPr/>
      </dsp:nvSpPr>
      <dsp:spPr>
        <a:xfrm>
          <a:off x="0" y="2326612"/>
          <a:ext cx="6449217" cy="106177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current system being manual, the management does not have updated records of student details, their health reports and food preferences</a:t>
          </a:r>
        </a:p>
      </dsp:txBody>
      <dsp:txXfrm>
        <a:off x="0" y="2326612"/>
        <a:ext cx="6449217" cy="1061775"/>
      </dsp:txXfrm>
    </dsp:sp>
    <dsp:sp modelId="{2159DFF1-35BA-4EAC-B363-FE374348A808}">
      <dsp:nvSpPr>
        <dsp:cNvPr id="0" name=""/>
        <dsp:cNvSpPr/>
      </dsp:nvSpPr>
      <dsp:spPr>
        <a:xfrm>
          <a:off x="0" y="3445987"/>
          <a:ext cx="6449217" cy="1061775"/>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lack of information about their health and food causes some students to be sick very often </a:t>
          </a:r>
        </a:p>
      </dsp:txBody>
      <dsp:txXfrm>
        <a:off x="0" y="3445987"/>
        <a:ext cx="6449217" cy="1061775"/>
      </dsp:txXfrm>
    </dsp:sp>
    <dsp:sp modelId="{59DD3540-8A7E-471D-A3F6-4918F0C8B4EF}">
      <dsp:nvSpPr>
        <dsp:cNvPr id="0" name=""/>
        <dsp:cNvSpPr/>
      </dsp:nvSpPr>
      <dsp:spPr>
        <a:xfrm>
          <a:off x="0" y="4565362"/>
          <a:ext cx="6449217" cy="106177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Existing system is time consuming</a:t>
          </a:r>
        </a:p>
      </dsp:txBody>
      <dsp:txXfrm>
        <a:off x="0" y="4565362"/>
        <a:ext cx="6449217" cy="10617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8F2F4-3FC7-436B-95A9-36B2C0E7B3FB}">
      <dsp:nvSpPr>
        <dsp:cNvPr id="0" name=""/>
        <dsp:cNvSpPr/>
      </dsp:nvSpPr>
      <dsp:spPr>
        <a:xfrm>
          <a:off x="0" y="4972629"/>
          <a:ext cx="6068217" cy="815801"/>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Accurate information regarding the student's accommodation details, health details and diet details will be stored in this application</a:t>
          </a:r>
        </a:p>
      </dsp:txBody>
      <dsp:txXfrm>
        <a:off x="0" y="4972629"/>
        <a:ext cx="6068217" cy="815801"/>
      </dsp:txXfrm>
    </dsp:sp>
    <dsp:sp modelId="{86A623E7-CD20-4857-A1FF-8D779D32AFE6}">
      <dsp:nvSpPr>
        <dsp:cNvPr id="0" name=""/>
        <dsp:cNvSpPr/>
      </dsp:nvSpPr>
      <dsp:spPr>
        <a:xfrm rot="10800000">
          <a:off x="0" y="3730164"/>
          <a:ext cx="6068217" cy="1254702"/>
        </a:xfrm>
        <a:prstGeom prst="upArrowCallou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This application will reduce the manual errors and avoid redundancy</a:t>
          </a:r>
        </a:p>
      </dsp:txBody>
      <dsp:txXfrm rot="10800000">
        <a:off x="0" y="3730164"/>
        <a:ext cx="6068217" cy="815268"/>
      </dsp:txXfrm>
    </dsp:sp>
    <dsp:sp modelId="{943DCD7B-93A8-4665-A67F-1D0FD274435C}">
      <dsp:nvSpPr>
        <dsp:cNvPr id="0" name=""/>
        <dsp:cNvSpPr/>
      </dsp:nvSpPr>
      <dsp:spPr>
        <a:xfrm rot="10800000">
          <a:off x="0" y="2487698"/>
          <a:ext cx="6068217" cy="1254702"/>
        </a:xfrm>
        <a:prstGeom prst="upArrowCallou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The management routes the existing student’s data through multiple organizations</a:t>
          </a:r>
        </a:p>
      </dsp:txBody>
      <dsp:txXfrm rot="10800000">
        <a:off x="0" y="2487698"/>
        <a:ext cx="6068217" cy="815268"/>
      </dsp:txXfrm>
    </dsp:sp>
    <dsp:sp modelId="{927F2A1A-16D7-425C-B076-F5A1F988ADE3}">
      <dsp:nvSpPr>
        <dsp:cNvPr id="0" name=""/>
        <dsp:cNvSpPr/>
      </dsp:nvSpPr>
      <dsp:spPr>
        <a:xfrm rot="10800000">
          <a:off x="0" y="1245233"/>
          <a:ext cx="6068217" cy="1254702"/>
        </a:xfrm>
        <a:prstGeom prst="upArrowCallou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Easy and hassle-free services for students by management</a:t>
          </a:r>
        </a:p>
      </dsp:txBody>
      <dsp:txXfrm rot="10800000">
        <a:off x="0" y="1245233"/>
        <a:ext cx="6068217" cy="815268"/>
      </dsp:txXfrm>
    </dsp:sp>
    <dsp:sp modelId="{EA008D47-8976-4586-8901-D91D6ABD0F86}">
      <dsp:nvSpPr>
        <dsp:cNvPr id="0" name=""/>
        <dsp:cNvSpPr/>
      </dsp:nvSpPr>
      <dsp:spPr>
        <a:xfrm rot="10800000">
          <a:off x="0" y="2768"/>
          <a:ext cx="6068217" cy="1254702"/>
        </a:xfrm>
        <a:prstGeom prst="upArrowCallou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The application developed will help in avoiding the problems which occur when carried out manually</a:t>
          </a:r>
        </a:p>
      </dsp:txBody>
      <dsp:txXfrm rot="10800000">
        <a:off x="0" y="2768"/>
        <a:ext cx="6068217" cy="815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6DDD0-2979-437E-B329-C81FAE4B613B}">
      <dsp:nvSpPr>
        <dsp:cNvPr id="0" name=""/>
        <dsp:cNvSpPr/>
      </dsp:nvSpPr>
      <dsp:spPr>
        <a:xfrm>
          <a:off x="3305129" y="572405"/>
          <a:ext cx="442139" cy="91440"/>
        </a:xfrm>
        <a:custGeom>
          <a:avLst/>
          <a:gdLst/>
          <a:ahLst/>
          <a:cxnLst/>
          <a:rect l="0" t="0" r="0" b="0"/>
          <a:pathLst>
            <a:path>
              <a:moveTo>
                <a:pt x="0" y="45720"/>
              </a:moveTo>
              <a:lnTo>
                <a:pt x="442139"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4381" y="615762"/>
        <a:ext cx="23636" cy="4727"/>
      </dsp:txXfrm>
    </dsp:sp>
    <dsp:sp modelId="{DFE21FAC-FF9D-4F3E-A706-79D64136100C}">
      <dsp:nvSpPr>
        <dsp:cNvPr id="0" name=""/>
        <dsp:cNvSpPr/>
      </dsp:nvSpPr>
      <dsp:spPr>
        <a:xfrm>
          <a:off x="1251539" y="1508"/>
          <a:ext cx="2055390" cy="123323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716" tIns="105719" rIns="100716" bIns="105719" numCol="1" spcCol="1270" anchor="t" anchorCtr="0">
          <a:noAutofit/>
        </a:bodyPr>
        <a:lstStyle/>
        <a:p>
          <a:pPr marL="0" lvl="0" indent="0" algn="l" defTabSz="622300">
            <a:lnSpc>
              <a:spcPct val="90000"/>
            </a:lnSpc>
            <a:spcBef>
              <a:spcPct val="0"/>
            </a:spcBef>
            <a:spcAft>
              <a:spcPct val="35000"/>
            </a:spcAft>
            <a:buNone/>
            <a:defRPr b="1"/>
          </a:pPr>
          <a:r>
            <a:rPr lang="en-US" sz="1400" kern="1200" dirty="0"/>
            <a:t>Research</a:t>
          </a:r>
        </a:p>
        <a:p>
          <a:pPr marL="57150" lvl="1" indent="-57150" algn="l" defTabSz="488950">
            <a:lnSpc>
              <a:spcPct val="90000"/>
            </a:lnSpc>
            <a:spcBef>
              <a:spcPct val="0"/>
            </a:spcBef>
            <a:spcAft>
              <a:spcPct val="15000"/>
            </a:spcAft>
            <a:buChar char="•"/>
          </a:pPr>
          <a:r>
            <a:rPr lang="en-US" sz="1100" kern="1200" dirty="0"/>
            <a:t>Conducting a though research on the current student housing process in different universities worldwide.</a:t>
          </a:r>
        </a:p>
      </dsp:txBody>
      <dsp:txXfrm>
        <a:off x="1251539" y="1508"/>
        <a:ext cx="2055390" cy="1233234"/>
      </dsp:txXfrm>
    </dsp:sp>
    <dsp:sp modelId="{2B7CECCF-F518-4FF8-8845-716B3CD97688}">
      <dsp:nvSpPr>
        <dsp:cNvPr id="0" name=""/>
        <dsp:cNvSpPr/>
      </dsp:nvSpPr>
      <dsp:spPr>
        <a:xfrm>
          <a:off x="2279234" y="1232943"/>
          <a:ext cx="2528130" cy="442139"/>
        </a:xfrm>
        <a:custGeom>
          <a:avLst/>
          <a:gdLst/>
          <a:ahLst/>
          <a:cxnLst/>
          <a:rect l="0" t="0" r="0" b="0"/>
          <a:pathLst>
            <a:path>
              <a:moveTo>
                <a:pt x="2528130" y="0"/>
              </a:moveTo>
              <a:lnTo>
                <a:pt x="2528130" y="238169"/>
              </a:lnTo>
              <a:lnTo>
                <a:pt x="0" y="238169"/>
              </a:lnTo>
              <a:lnTo>
                <a:pt x="0" y="442139"/>
              </a:lnTo>
            </a:path>
          </a:pathLst>
        </a:custGeom>
        <a:noFill/>
        <a:ln w="12700" cap="rnd" cmpd="sng" algn="ctr">
          <a:solidFill>
            <a:schemeClr val="accent5">
              <a:hueOff val="623814"/>
              <a:satOff val="-12622"/>
              <a:lumOff val="39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9000" y="1451649"/>
        <a:ext cx="128597" cy="4727"/>
      </dsp:txXfrm>
    </dsp:sp>
    <dsp:sp modelId="{9D4061D6-AD04-4436-BEC9-1284F2EE0244}">
      <dsp:nvSpPr>
        <dsp:cNvPr id="0" name=""/>
        <dsp:cNvSpPr/>
      </dsp:nvSpPr>
      <dsp:spPr>
        <a:xfrm>
          <a:off x="3779669" y="1508"/>
          <a:ext cx="2055390" cy="1233234"/>
        </a:xfrm>
        <a:prstGeom prst="rect">
          <a:avLst/>
        </a:prstGeom>
        <a:solidFill>
          <a:schemeClr val="accent5">
            <a:hueOff val="499051"/>
            <a:satOff val="-10098"/>
            <a:lumOff val="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716" tIns="105719" rIns="100716" bIns="105719" numCol="1" spcCol="1270" anchor="t" anchorCtr="0">
          <a:noAutofit/>
        </a:bodyPr>
        <a:lstStyle/>
        <a:p>
          <a:pPr marL="0" lvl="0" indent="0" algn="l" defTabSz="622300">
            <a:lnSpc>
              <a:spcPct val="90000"/>
            </a:lnSpc>
            <a:spcBef>
              <a:spcPct val="0"/>
            </a:spcBef>
            <a:spcAft>
              <a:spcPct val="35000"/>
            </a:spcAft>
            <a:buNone/>
            <a:defRPr b="1"/>
          </a:pPr>
          <a:r>
            <a:rPr lang="en-US" sz="1400" kern="1200"/>
            <a:t>R &amp; R</a:t>
          </a:r>
        </a:p>
        <a:p>
          <a:pPr marL="57150" lvl="1" indent="-57150" algn="l" defTabSz="488950">
            <a:lnSpc>
              <a:spcPct val="90000"/>
            </a:lnSpc>
            <a:spcBef>
              <a:spcPct val="0"/>
            </a:spcBef>
            <a:spcAft>
              <a:spcPct val="15000"/>
            </a:spcAft>
            <a:buChar char="•"/>
          </a:pPr>
          <a:r>
            <a:rPr lang="en-US" sz="1100" kern="1200" dirty="0"/>
            <a:t>Assigning</a:t>
          </a:r>
          <a:r>
            <a:rPr lang="en-US" sz="1100" kern="1200" baseline="0" dirty="0"/>
            <a:t> roles and responsibility as per the intricacies of task and subject knowledge.</a:t>
          </a:r>
          <a:endParaRPr lang="en-US" sz="1100" kern="1200" dirty="0"/>
        </a:p>
      </dsp:txBody>
      <dsp:txXfrm>
        <a:off x="3779669" y="1508"/>
        <a:ext cx="2055390" cy="1233234"/>
      </dsp:txXfrm>
    </dsp:sp>
    <dsp:sp modelId="{6AFF3838-A8C1-408B-AE6A-1CD3EF062CF6}">
      <dsp:nvSpPr>
        <dsp:cNvPr id="0" name=""/>
        <dsp:cNvSpPr/>
      </dsp:nvSpPr>
      <dsp:spPr>
        <a:xfrm>
          <a:off x="3305129" y="2278380"/>
          <a:ext cx="442139" cy="91440"/>
        </a:xfrm>
        <a:custGeom>
          <a:avLst/>
          <a:gdLst/>
          <a:ahLst/>
          <a:cxnLst/>
          <a:rect l="0" t="0" r="0" b="0"/>
          <a:pathLst>
            <a:path>
              <a:moveTo>
                <a:pt x="0" y="45720"/>
              </a:moveTo>
              <a:lnTo>
                <a:pt x="442139" y="45720"/>
              </a:lnTo>
            </a:path>
          </a:pathLst>
        </a:custGeom>
        <a:noFill/>
        <a:ln w="12700" cap="rnd" cmpd="sng" algn="ctr">
          <a:solidFill>
            <a:schemeClr val="accent5">
              <a:hueOff val="1247628"/>
              <a:satOff val="-25244"/>
              <a:lumOff val="78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4381" y="2321736"/>
        <a:ext cx="23636" cy="4727"/>
      </dsp:txXfrm>
    </dsp:sp>
    <dsp:sp modelId="{73ED5DA9-3C22-4662-834D-CEA412F8610C}">
      <dsp:nvSpPr>
        <dsp:cNvPr id="0" name=""/>
        <dsp:cNvSpPr/>
      </dsp:nvSpPr>
      <dsp:spPr>
        <a:xfrm>
          <a:off x="1251539" y="1707482"/>
          <a:ext cx="2055390" cy="1233234"/>
        </a:xfrm>
        <a:prstGeom prst="rect">
          <a:avLst/>
        </a:prstGeom>
        <a:solidFill>
          <a:schemeClr val="accent5">
            <a:hueOff val="998102"/>
            <a:satOff val="-20196"/>
            <a:lumOff val="6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716" tIns="105719" rIns="100716" bIns="105719" numCol="1" spcCol="1270" anchor="t" anchorCtr="0">
          <a:noAutofit/>
        </a:bodyPr>
        <a:lstStyle/>
        <a:p>
          <a:pPr marL="0" lvl="0" indent="0" algn="l" defTabSz="622300">
            <a:lnSpc>
              <a:spcPct val="90000"/>
            </a:lnSpc>
            <a:spcBef>
              <a:spcPct val="0"/>
            </a:spcBef>
            <a:spcAft>
              <a:spcPct val="35000"/>
            </a:spcAft>
            <a:buNone/>
            <a:defRPr b="1"/>
          </a:pPr>
          <a:r>
            <a:rPr lang="en-US" sz="1400" kern="1200" dirty="0"/>
            <a:t>Design</a:t>
          </a:r>
        </a:p>
        <a:p>
          <a:pPr marL="57150" lvl="1" indent="-57150" algn="l" defTabSz="488950">
            <a:lnSpc>
              <a:spcPct val="90000"/>
            </a:lnSpc>
            <a:spcBef>
              <a:spcPct val="0"/>
            </a:spcBef>
            <a:spcAft>
              <a:spcPct val="15000"/>
            </a:spcAft>
            <a:buChar char="•"/>
          </a:pPr>
          <a:r>
            <a:rPr lang="en-US" sz="1100" kern="1200" dirty="0"/>
            <a:t>Designing an object model that can address the problem statement.</a:t>
          </a:r>
        </a:p>
      </dsp:txBody>
      <dsp:txXfrm>
        <a:off x="1251539" y="1707482"/>
        <a:ext cx="2055390" cy="1233234"/>
      </dsp:txXfrm>
    </dsp:sp>
    <dsp:sp modelId="{BD2556FC-BF82-4D04-878F-A478A2292F3A}">
      <dsp:nvSpPr>
        <dsp:cNvPr id="0" name=""/>
        <dsp:cNvSpPr/>
      </dsp:nvSpPr>
      <dsp:spPr>
        <a:xfrm>
          <a:off x="2279234" y="2938917"/>
          <a:ext cx="2528130" cy="442139"/>
        </a:xfrm>
        <a:custGeom>
          <a:avLst/>
          <a:gdLst/>
          <a:ahLst/>
          <a:cxnLst/>
          <a:rect l="0" t="0" r="0" b="0"/>
          <a:pathLst>
            <a:path>
              <a:moveTo>
                <a:pt x="2528130" y="0"/>
              </a:moveTo>
              <a:lnTo>
                <a:pt x="2528130" y="238169"/>
              </a:lnTo>
              <a:lnTo>
                <a:pt x="0" y="238169"/>
              </a:lnTo>
              <a:lnTo>
                <a:pt x="0" y="442139"/>
              </a:lnTo>
            </a:path>
          </a:pathLst>
        </a:custGeom>
        <a:noFill/>
        <a:ln w="12700" cap="rnd" cmpd="sng" algn="ctr">
          <a:solidFill>
            <a:schemeClr val="accent5">
              <a:hueOff val="1871442"/>
              <a:satOff val="-37867"/>
              <a:lumOff val="11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9000" y="3157623"/>
        <a:ext cx="128597" cy="4727"/>
      </dsp:txXfrm>
    </dsp:sp>
    <dsp:sp modelId="{4C9E5C8E-5F5B-4EB9-B84C-E17CF5BB98AC}">
      <dsp:nvSpPr>
        <dsp:cNvPr id="0" name=""/>
        <dsp:cNvSpPr/>
      </dsp:nvSpPr>
      <dsp:spPr>
        <a:xfrm>
          <a:off x="3779669" y="1707482"/>
          <a:ext cx="2055390" cy="1233234"/>
        </a:xfrm>
        <a:prstGeom prst="rect">
          <a:avLst/>
        </a:prstGeom>
        <a:solidFill>
          <a:schemeClr val="accent5">
            <a:hueOff val="1497154"/>
            <a:satOff val="-30293"/>
            <a:lumOff val="94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716" tIns="105719" rIns="100716" bIns="105719" numCol="1" spcCol="1270" anchor="t" anchorCtr="0">
          <a:noAutofit/>
        </a:bodyPr>
        <a:lstStyle/>
        <a:p>
          <a:pPr marL="0" lvl="0" indent="0" algn="l" defTabSz="622300">
            <a:lnSpc>
              <a:spcPct val="90000"/>
            </a:lnSpc>
            <a:spcBef>
              <a:spcPct val="0"/>
            </a:spcBef>
            <a:spcAft>
              <a:spcPct val="35000"/>
            </a:spcAft>
            <a:buNone/>
            <a:defRPr b="1"/>
          </a:pPr>
          <a:r>
            <a:rPr lang="en-US" sz="1400" kern="1200"/>
            <a:t>User Interface</a:t>
          </a:r>
        </a:p>
        <a:p>
          <a:pPr marL="57150" lvl="1" indent="-57150" algn="l" defTabSz="488950">
            <a:lnSpc>
              <a:spcPct val="90000"/>
            </a:lnSpc>
            <a:spcBef>
              <a:spcPct val="0"/>
            </a:spcBef>
            <a:spcAft>
              <a:spcPct val="15000"/>
            </a:spcAft>
            <a:buChar char="•"/>
          </a:pPr>
          <a:r>
            <a:rPr lang="en-US" sz="1100" kern="1200" dirty="0"/>
            <a:t>Engineering an interactive user interface which is easy to use.</a:t>
          </a:r>
        </a:p>
      </dsp:txBody>
      <dsp:txXfrm>
        <a:off x="3779669" y="1707482"/>
        <a:ext cx="2055390" cy="1233234"/>
      </dsp:txXfrm>
    </dsp:sp>
    <dsp:sp modelId="{0A58FE57-12D4-4464-86FD-355647BFD3BC}">
      <dsp:nvSpPr>
        <dsp:cNvPr id="0" name=""/>
        <dsp:cNvSpPr/>
      </dsp:nvSpPr>
      <dsp:spPr>
        <a:xfrm>
          <a:off x="3305129" y="3984354"/>
          <a:ext cx="442139" cy="91440"/>
        </a:xfrm>
        <a:custGeom>
          <a:avLst/>
          <a:gdLst/>
          <a:ahLst/>
          <a:cxnLst/>
          <a:rect l="0" t="0" r="0" b="0"/>
          <a:pathLst>
            <a:path>
              <a:moveTo>
                <a:pt x="0" y="45720"/>
              </a:moveTo>
              <a:lnTo>
                <a:pt x="442139" y="45720"/>
              </a:lnTo>
            </a:path>
          </a:pathLst>
        </a:custGeom>
        <a:noFill/>
        <a:ln w="12700" cap="rnd" cmpd="sng" algn="ctr">
          <a:solidFill>
            <a:schemeClr val="accent5">
              <a:hueOff val="2495256"/>
              <a:satOff val="-50489"/>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14381" y="4027710"/>
        <a:ext cx="23636" cy="4727"/>
      </dsp:txXfrm>
    </dsp:sp>
    <dsp:sp modelId="{271DEC92-7452-499C-B290-3AF31308A3E6}">
      <dsp:nvSpPr>
        <dsp:cNvPr id="0" name=""/>
        <dsp:cNvSpPr/>
      </dsp:nvSpPr>
      <dsp:spPr>
        <a:xfrm>
          <a:off x="1251539" y="3413456"/>
          <a:ext cx="2055390" cy="1233234"/>
        </a:xfrm>
        <a:prstGeom prst="rect">
          <a:avLst/>
        </a:prstGeom>
        <a:solidFill>
          <a:schemeClr val="accent5">
            <a:hueOff val="1996205"/>
            <a:satOff val="-40391"/>
            <a:lumOff val="12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716" tIns="105719" rIns="100716" bIns="105719" numCol="1" spcCol="1270" anchor="t" anchorCtr="0">
          <a:noAutofit/>
        </a:bodyPr>
        <a:lstStyle/>
        <a:p>
          <a:pPr marL="0" lvl="0" indent="0" algn="l" defTabSz="622300">
            <a:lnSpc>
              <a:spcPct val="90000"/>
            </a:lnSpc>
            <a:spcBef>
              <a:spcPct val="0"/>
            </a:spcBef>
            <a:spcAft>
              <a:spcPct val="35000"/>
            </a:spcAft>
            <a:buNone/>
            <a:defRPr b="1"/>
          </a:pPr>
          <a:r>
            <a:rPr lang="en-US" sz="1400" kern="1200"/>
            <a:t>Implementing</a:t>
          </a:r>
        </a:p>
        <a:p>
          <a:pPr marL="57150" lvl="1" indent="-57150" algn="l" defTabSz="488950">
            <a:lnSpc>
              <a:spcPct val="90000"/>
            </a:lnSpc>
            <a:spcBef>
              <a:spcPct val="0"/>
            </a:spcBef>
            <a:spcAft>
              <a:spcPct val="15000"/>
            </a:spcAft>
            <a:buChar char="•"/>
          </a:pPr>
          <a:r>
            <a:rPr lang="en-US" sz="1100" kern="1200" dirty="0"/>
            <a:t>Implementing the program in Java Swing framework.</a:t>
          </a:r>
        </a:p>
      </dsp:txBody>
      <dsp:txXfrm>
        <a:off x="1251539" y="3413456"/>
        <a:ext cx="2055390" cy="1233234"/>
      </dsp:txXfrm>
    </dsp:sp>
    <dsp:sp modelId="{E199DAFB-123D-4E25-A50F-4340249F824C}">
      <dsp:nvSpPr>
        <dsp:cNvPr id="0" name=""/>
        <dsp:cNvSpPr/>
      </dsp:nvSpPr>
      <dsp:spPr>
        <a:xfrm>
          <a:off x="3779669" y="3413456"/>
          <a:ext cx="2055390" cy="1233234"/>
        </a:xfrm>
        <a:prstGeom prst="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716" tIns="105719" rIns="100716" bIns="105719" numCol="1" spcCol="1270" anchor="t" anchorCtr="0">
          <a:noAutofit/>
        </a:bodyPr>
        <a:lstStyle/>
        <a:p>
          <a:pPr marL="0" lvl="0" indent="0" algn="l" defTabSz="622300">
            <a:lnSpc>
              <a:spcPct val="90000"/>
            </a:lnSpc>
            <a:spcBef>
              <a:spcPct val="0"/>
            </a:spcBef>
            <a:spcAft>
              <a:spcPct val="35000"/>
            </a:spcAft>
            <a:buNone/>
            <a:defRPr b="1"/>
          </a:pPr>
          <a:r>
            <a:rPr lang="en-US" sz="1400" kern="1200"/>
            <a:t>Validations</a:t>
          </a:r>
        </a:p>
        <a:p>
          <a:pPr marL="57150" lvl="1" indent="-57150" algn="l" defTabSz="488950">
            <a:lnSpc>
              <a:spcPct val="90000"/>
            </a:lnSpc>
            <a:spcBef>
              <a:spcPct val="0"/>
            </a:spcBef>
            <a:spcAft>
              <a:spcPct val="15000"/>
            </a:spcAft>
            <a:buChar char="•"/>
          </a:pPr>
          <a:r>
            <a:rPr lang="en-US" sz="1100" kern="1200" dirty="0"/>
            <a:t>Carrying out the validations so that there is minimal risk of breaking of program while running.</a:t>
          </a:r>
        </a:p>
      </dsp:txBody>
      <dsp:txXfrm>
        <a:off x="3779669" y="3413456"/>
        <a:ext cx="2055390" cy="12332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167907949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386405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1046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2065060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1725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2114709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3955404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295123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69592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334984096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890989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68460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22329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7232424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313349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2D7809-5E20-4CF3-B909-386F5FAD3B70}" type="datetimeFigureOut">
              <a:rPr lang="en-US" smtClean="0"/>
              <a:pPr/>
              <a:t>04/25/2019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C9AFF-8A7B-4114-B834-9252B280BE9A}" type="slidenum">
              <a:rPr lang="en-US" smtClean="0"/>
              <a:pPr/>
              <a:t>‹#›</a:t>
            </a:fld>
            <a:endParaRPr lang="en-US"/>
          </a:p>
        </p:txBody>
      </p:sp>
    </p:spTree>
    <p:extLst>
      <p:ext uri="{BB962C8B-B14F-4D97-AF65-F5344CB8AC3E}">
        <p14:creationId xmlns:p14="http://schemas.microsoft.com/office/powerpoint/2010/main" val="230829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2D7809-5E20-4CF3-B909-386F5FAD3B70}" type="datetimeFigureOut">
              <a:rPr lang="en-US" smtClean="0"/>
              <a:pPr/>
              <a:t>04/25/2019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23C9AFF-8A7B-4114-B834-9252B280BE9A}" type="slidenum">
              <a:rPr lang="en-US" smtClean="0"/>
              <a:pPr/>
              <a:t>‹#›</a:t>
            </a:fld>
            <a:endParaRPr lang="en-US"/>
          </a:p>
        </p:txBody>
      </p:sp>
    </p:spTree>
    <p:extLst>
      <p:ext uri="{BB962C8B-B14F-4D97-AF65-F5344CB8AC3E}">
        <p14:creationId xmlns:p14="http://schemas.microsoft.com/office/powerpoint/2010/main" val="2281316899"/>
      </p:ext>
    </p:extLst>
  </p:cSld>
  <p:clrMap bg1="lt1" tx1="dk1" bg2="lt2" tx2="dk2" accent1="accent1" accent2="accent2" accent3="accent3" accent4="accent4" accent5="accent5" accent6="accent6" hlink="hlink" folHlink="folHlink"/>
  <p:sldLayoutIdLst>
    <p:sldLayoutId id="2147484447" r:id="rId1"/>
    <p:sldLayoutId id="2147484448" r:id="rId2"/>
    <p:sldLayoutId id="2147484449" r:id="rId3"/>
    <p:sldLayoutId id="2147484450" r:id="rId4"/>
    <p:sldLayoutId id="2147484451" r:id="rId5"/>
    <p:sldLayoutId id="2147484452" r:id="rId6"/>
    <p:sldLayoutId id="2147484453" r:id="rId7"/>
    <p:sldLayoutId id="2147484454" r:id="rId8"/>
    <p:sldLayoutId id="2147484455" r:id="rId9"/>
    <p:sldLayoutId id="2147484456" r:id="rId10"/>
    <p:sldLayoutId id="2147484457" r:id="rId11"/>
    <p:sldLayoutId id="2147484458" r:id="rId12"/>
    <p:sldLayoutId id="2147484459" r:id="rId13"/>
    <p:sldLayoutId id="2147484460" r:id="rId14"/>
    <p:sldLayoutId id="2147484461" r:id="rId15"/>
    <p:sldLayoutId id="21474844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A0136E-08C5-46BE-89D5-31D5E33F87CC}"/>
              </a:ext>
            </a:extLst>
          </p:cNvPr>
          <p:cNvSpPr/>
          <p:nvPr/>
        </p:nvSpPr>
        <p:spPr>
          <a:xfrm>
            <a:off x="580737" y="2628900"/>
            <a:ext cx="2667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HOUSING MANAGEMENT SYSTEM</a:t>
            </a:r>
          </a:p>
        </p:txBody>
      </p:sp>
      <p:pic>
        <p:nvPicPr>
          <p:cNvPr id="12" name="Picture 11">
            <a:extLst>
              <a:ext uri="{FF2B5EF4-FFF2-40B4-BE49-F238E27FC236}">
                <a16:creationId xmlns:a16="http://schemas.microsoft.com/office/drawing/2014/main" id="{289CE093-B57C-4090-A6CB-9D1862B24B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2570" y="2974335"/>
            <a:ext cx="2362200" cy="1722930"/>
          </a:xfrm>
          <a:prstGeom prst="rect">
            <a:avLst/>
          </a:prstGeom>
        </p:spPr>
      </p:pic>
      <p:pic>
        <p:nvPicPr>
          <p:cNvPr id="14" name="Picture 13">
            <a:extLst>
              <a:ext uri="{FF2B5EF4-FFF2-40B4-BE49-F238E27FC236}">
                <a16:creationId xmlns:a16="http://schemas.microsoft.com/office/drawing/2014/main" id="{0AE14A86-E373-42E9-8239-28C96D3144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0460" y="20540"/>
            <a:ext cx="3912746" cy="2200920"/>
          </a:xfrm>
          <a:prstGeom prst="rect">
            <a:avLst/>
          </a:prstGeom>
        </p:spPr>
      </p:pic>
      <p:pic>
        <p:nvPicPr>
          <p:cNvPr id="15" name="Picture 14">
            <a:extLst>
              <a:ext uri="{FF2B5EF4-FFF2-40B4-BE49-F238E27FC236}">
                <a16:creationId xmlns:a16="http://schemas.microsoft.com/office/drawing/2014/main" id="{83B21BE6-3353-4235-89D1-9FCA29A312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023" y="2205681"/>
            <a:ext cx="2517377" cy="1680519"/>
          </a:xfrm>
          <a:prstGeom prst="rect">
            <a:avLst/>
          </a:prstGeom>
        </p:spPr>
      </p:pic>
      <p:pic>
        <p:nvPicPr>
          <p:cNvPr id="16" name="Picture 15">
            <a:extLst>
              <a:ext uri="{FF2B5EF4-FFF2-40B4-BE49-F238E27FC236}">
                <a16:creationId xmlns:a16="http://schemas.microsoft.com/office/drawing/2014/main" id="{5579DFBC-2476-4CF5-8C59-5B05B87973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7005" y="3837709"/>
            <a:ext cx="2683614" cy="1257944"/>
          </a:xfrm>
          <a:prstGeom prst="rect">
            <a:avLst/>
          </a:prstGeom>
        </p:spPr>
      </p:pic>
      <p:pic>
        <p:nvPicPr>
          <p:cNvPr id="18" name="Picture 17">
            <a:extLst>
              <a:ext uri="{FF2B5EF4-FFF2-40B4-BE49-F238E27FC236}">
                <a16:creationId xmlns:a16="http://schemas.microsoft.com/office/drawing/2014/main" id="{AF4A3C9C-CC51-4357-BC8E-3685D65F21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6996" y="5047995"/>
            <a:ext cx="2619375" cy="1743075"/>
          </a:xfrm>
          <a:prstGeom prst="rect">
            <a:avLst/>
          </a:prstGeom>
        </p:spPr>
      </p:pic>
    </p:spTree>
    <p:extLst>
      <p:ext uri="{BB962C8B-B14F-4D97-AF65-F5344CB8AC3E}">
        <p14:creationId xmlns:p14="http://schemas.microsoft.com/office/powerpoint/2010/main" val="2954395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54DF79F-A5D3-4BF8-BD4C-7F592B561941}"/>
              </a:ext>
            </a:extLst>
          </p:cNvPr>
          <p:cNvSpPr/>
          <p:nvPr/>
        </p:nvSpPr>
        <p:spPr>
          <a:xfrm>
            <a:off x="2057400" y="508052"/>
            <a:ext cx="4941096"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Manager portal when student is selected – It asks to select the student row for further processing</a:t>
            </a:r>
          </a:p>
        </p:txBody>
      </p:sp>
      <p:pic>
        <p:nvPicPr>
          <p:cNvPr id="6" name="Picture 5">
            <a:extLst>
              <a:ext uri="{FF2B5EF4-FFF2-40B4-BE49-F238E27FC236}">
                <a16:creationId xmlns:a16="http://schemas.microsoft.com/office/drawing/2014/main" id="{BEE6B1DA-481A-41A7-A107-C19BDDB58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5" y="1524000"/>
            <a:ext cx="9144000" cy="4853940"/>
          </a:xfrm>
          <a:prstGeom prst="rect">
            <a:avLst/>
          </a:prstGeom>
        </p:spPr>
      </p:pic>
    </p:spTree>
    <p:extLst>
      <p:ext uri="{BB962C8B-B14F-4D97-AF65-F5344CB8AC3E}">
        <p14:creationId xmlns:p14="http://schemas.microsoft.com/office/powerpoint/2010/main" val="1140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917819" y="722480"/>
            <a:ext cx="71628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portal- Sending student details to housekeeping organization</a:t>
            </a:r>
          </a:p>
        </p:txBody>
      </p:sp>
      <p:pic>
        <p:nvPicPr>
          <p:cNvPr id="5" name="Picture 4">
            <a:extLst>
              <a:ext uri="{FF2B5EF4-FFF2-40B4-BE49-F238E27FC236}">
                <a16:creationId xmlns:a16="http://schemas.microsoft.com/office/drawing/2014/main" id="{080F057A-704A-4FE7-BC25-2D52839AE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2" y="1775159"/>
            <a:ext cx="9045724" cy="4694327"/>
          </a:xfrm>
          <a:prstGeom prst="rect">
            <a:avLst/>
          </a:prstGeom>
        </p:spPr>
      </p:pic>
    </p:spTree>
    <p:extLst>
      <p:ext uri="{BB962C8B-B14F-4D97-AF65-F5344CB8AC3E}">
        <p14:creationId xmlns:p14="http://schemas.microsoft.com/office/powerpoint/2010/main" val="200117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1295400" y="838199"/>
            <a:ext cx="67818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requesting the housekeeping organization for services</a:t>
            </a:r>
          </a:p>
        </p:txBody>
      </p:sp>
      <p:pic>
        <p:nvPicPr>
          <p:cNvPr id="5" name="Picture 4">
            <a:extLst>
              <a:ext uri="{FF2B5EF4-FFF2-40B4-BE49-F238E27FC236}">
                <a16:creationId xmlns:a16="http://schemas.microsoft.com/office/drawing/2014/main" id="{1D1ED1ED-5DF5-4C1F-B0E7-75E68A4AA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18" y="1656925"/>
            <a:ext cx="7907007" cy="4797010"/>
          </a:xfrm>
          <a:prstGeom prst="rect">
            <a:avLst/>
          </a:prstGeom>
        </p:spPr>
      </p:pic>
    </p:spTree>
    <p:extLst>
      <p:ext uri="{BB962C8B-B14F-4D97-AF65-F5344CB8AC3E}">
        <p14:creationId xmlns:p14="http://schemas.microsoft.com/office/powerpoint/2010/main" val="1115948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Rectangle 3">
            <a:extLst>
              <a:ext uri="{FF2B5EF4-FFF2-40B4-BE49-F238E27FC236}">
                <a16:creationId xmlns:a16="http://schemas.microsoft.com/office/drawing/2014/main" id="{F99AC69C-AA75-43E3-89FF-011C8BACB128}"/>
              </a:ext>
            </a:extLst>
          </p:cNvPr>
          <p:cNvSpPr/>
          <p:nvPr/>
        </p:nvSpPr>
        <p:spPr>
          <a:xfrm>
            <a:off x="1447800" y="250874"/>
            <a:ext cx="649486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Once manager requests the housekeeping, the status is updated in Manager work area</a:t>
            </a:r>
            <a:endParaRPr lang="en-US" dirty="0"/>
          </a:p>
        </p:txBody>
      </p:sp>
      <p:pic>
        <p:nvPicPr>
          <p:cNvPr id="7" name="Picture 6">
            <a:extLst>
              <a:ext uri="{FF2B5EF4-FFF2-40B4-BE49-F238E27FC236}">
                <a16:creationId xmlns:a16="http://schemas.microsoft.com/office/drawing/2014/main" id="{9C1C3D29-C69B-4A77-997A-8332AD076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74" y="1935741"/>
            <a:ext cx="8830706" cy="4272279"/>
          </a:xfrm>
          <a:prstGeom prst="rect">
            <a:avLst/>
          </a:prstGeom>
        </p:spPr>
      </p:pic>
    </p:spTree>
    <p:extLst>
      <p:ext uri="{BB962C8B-B14F-4D97-AF65-F5344CB8AC3E}">
        <p14:creationId xmlns:p14="http://schemas.microsoft.com/office/powerpoint/2010/main" val="110174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54DF79F-A5D3-4BF8-BD4C-7F592B561941}"/>
              </a:ext>
            </a:extLst>
          </p:cNvPr>
          <p:cNvSpPr/>
          <p:nvPr/>
        </p:nvSpPr>
        <p:spPr>
          <a:xfrm>
            <a:off x="1720850" y="542497"/>
            <a:ext cx="6021725"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Housekeeping Organization – the request received from the manager is waiting </a:t>
            </a:r>
          </a:p>
        </p:txBody>
      </p:sp>
      <p:pic>
        <p:nvPicPr>
          <p:cNvPr id="4" name="Picture 3">
            <a:extLst>
              <a:ext uri="{FF2B5EF4-FFF2-40B4-BE49-F238E27FC236}">
                <a16:creationId xmlns:a16="http://schemas.microsoft.com/office/drawing/2014/main" id="{AD1B5850-C8A4-420F-A76A-43DC218CE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635" y="1308092"/>
            <a:ext cx="7277731" cy="5082980"/>
          </a:xfrm>
          <a:prstGeom prst="rect">
            <a:avLst/>
          </a:prstGeom>
        </p:spPr>
      </p:pic>
    </p:spTree>
    <p:extLst>
      <p:ext uri="{BB962C8B-B14F-4D97-AF65-F5344CB8AC3E}">
        <p14:creationId xmlns:p14="http://schemas.microsoft.com/office/powerpoint/2010/main" val="278467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357087" y="519527"/>
            <a:ext cx="8331421"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the housekeeper assigns the task, the status is updated to pending</a:t>
            </a:r>
          </a:p>
        </p:txBody>
      </p:sp>
      <p:pic>
        <p:nvPicPr>
          <p:cNvPr id="5" name="Picture 4">
            <a:extLst>
              <a:ext uri="{FF2B5EF4-FFF2-40B4-BE49-F238E27FC236}">
                <a16:creationId xmlns:a16="http://schemas.microsoft.com/office/drawing/2014/main" id="{EF096CE3-8D8D-457B-9091-364297C6C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58" y="1428347"/>
            <a:ext cx="8428481" cy="4958060"/>
          </a:xfrm>
          <a:prstGeom prst="rect">
            <a:avLst/>
          </a:prstGeom>
        </p:spPr>
      </p:pic>
    </p:spTree>
    <p:extLst>
      <p:ext uri="{BB962C8B-B14F-4D97-AF65-F5344CB8AC3E}">
        <p14:creationId xmlns:p14="http://schemas.microsoft.com/office/powerpoint/2010/main" val="237837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499222" y="478505"/>
            <a:ext cx="8111377"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Housekeeping sends update to the manager once the task is done</a:t>
            </a:r>
          </a:p>
        </p:txBody>
      </p:sp>
      <p:pic>
        <p:nvPicPr>
          <p:cNvPr id="5" name="Picture 4">
            <a:extLst>
              <a:ext uri="{FF2B5EF4-FFF2-40B4-BE49-F238E27FC236}">
                <a16:creationId xmlns:a16="http://schemas.microsoft.com/office/drawing/2014/main" id="{F099957D-9AE2-42AE-9A20-97F6AC946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18" y="1340683"/>
            <a:ext cx="8235482" cy="5037257"/>
          </a:xfrm>
          <a:prstGeom prst="rect">
            <a:avLst/>
          </a:prstGeom>
        </p:spPr>
      </p:pic>
    </p:spTree>
    <p:extLst>
      <p:ext uri="{BB962C8B-B14F-4D97-AF65-F5344CB8AC3E}">
        <p14:creationId xmlns:p14="http://schemas.microsoft.com/office/powerpoint/2010/main" val="2063946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609600" y="480060"/>
            <a:ext cx="8077199"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status is updated to completed once the result is sent to the manager</a:t>
            </a:r>
          </a:p>
        </p:txBody>
      </p:sp>
      <p:pic>
        <p:nvPicPr>
          <p:cNvPr id="5" name="Picture 4">
            <a:extLst>
              <a:ext uri="{FF2B5EF4-FFF2-40B4-BE49-F238E27FC236}">
                <a16:creationId xmlns:a16="http://schemas.microsoft.com/office/drawing/2014/main" id="{3A57AB0A-60A2-46C1-BFF3-51DCA2CBC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52" y="1515917"/>
            <a:ext cx="8428482" cy="4862023"/>
          </a:xfrm>
          <a:prstGeom prst="rect">
            <a:avLst/>
          </a:prstGeom>
        </p:spPr>
      </p:pic>
    </p:spTree>
    <p:extLst>
      <p:ext uri="{BB962C8B-B14F-4D97-AF65-F5344CB8AC3E}">
        <p14:creationId xmlns:p14="http://schemas.microsoft.com/office/powerpoint/2010/main" val="196916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Rectangle 3">
            <a:extLst>
              <a:ext uri="{FF2B5EF4-FFF2-40B4-BE49-F238E27FC236}">
                <a16:creationId xmlns:a16="http://schemas.microsoft.com/office/drawing/2014/main" id="{F99AC69C-AA75-43E3-89FF-011C8BACB128}"/>
              </a:ext>
            </a:extLst>
          </p:cNvPr>
          <p:cNvSpPr/>
          <p:nvPr/>
        </p:nvSpPr>
        <p:spPr>
          <a:xfrm>
            <a:off x="525515" y="437910"/>
            <a:ext cx="855791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The status is updated once it is received from the housekeeping organization and the request is sent to physician for further processing</a:t>
            </a:r>
          </a:p>
        </p:txBody>
      </p:sp>
      <p:pic>
        <p:nvPicPr>
          <p:cNvPr id="5" name="Picture 4">
            <a:extLst>
              <a:ext uri="{FF2B5EF4-FFF2-40B4-BE49-F238E27FC236}">
                <a16:creationId xmlns:a16="http://schemas.microsoft.com/office/drawing/2014/main" id="{72B7BAF6-3B68-42E2-A330-DC349469D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9" y="2027287"/>
            <a:ext cx="9022862" cy="4686706"/>
          </a:xfrm>
          <a:prstGeom prst="rect">
            <a:avLst/>
          </a:prstGeom>
        </p:spPr>
      </p:pic>
    </p:spTree>
    <p:extLst>
      <p:ext uri="{BB962C8B-B14F-4D97-AF65-F5344CB8AC3E}">
        <p14:creationId xmlns:p14="http://schemas.microsoft.com/office/powerpoint/2010/main" val="381928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54DF79F-A5D3-4BF8-BD4C-7F592B561941}"/>
              </a:ext>
            </a:extLst>
          </p:cNvPr>
          <p:cNvSpPr/>
          <p:nvPr/>
        </p:nvSpPr>
        <p:spPr>
          <a:xfrm>
            <a:off x="1143000" y="685800"/>
            <a:ext cx="6934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Manager requests the Physician to consult the student</a:t>
            </a:r>
          </a:p>
        </p:txBody>
      </p:sp>
      <p:pic>
        <p:nvPicPr>
          <p:cNvPr id="4" name="Picture 3">
            <a:extLst>
              <a:ext uri="{FF2B5EF4-FFF2-40B4-BE49-F238E27FC236}">
                <a16:creationId xmlns:a16="http://schemas.microsoft.com/office/drawing/2014/main" id="{7628AF78-8465-45BD-9A93-85AD5D16B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89" y="2091516"/>
            <a:ext cx="6835732" cy="4000847"/>
          </a:xfrm>
          <a:prstGeom prst="rect">
            <a:avLst/>
          </a:prstGeom>
        </p:spPr>
      </p:pic>
    </p:spTree>
    <p:extLst>
      <p:ext uri="{BB962C8B-B14F-4D97-AF65-F5344CB8AC3E}">
        <p14:creationId xmlns:p14="http://schemas.microsoft.com/office/powerpoint/2010/main" val="77633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8731C-7C27-400B-9CDF-4329545D9F31}"/>
              </a:ext>
            </a:extLst>
          </p:cNvPr>
          <p:cNvSpPr>
            <a:spLocks noGrp="1"/>
          </p:cNvSpPr>
          <p:nvPr>
            <p:ph idx="1"/>
          </p:nvPr>
        </p:nvSpPr>
        <p:spPr>
          <a:xfrm>
            <a:off x="2666999" y="3276600"/>
            <a:ext cx="4290313" cy="2764763"/>
          </a:xfrm>
        </p:spPr>
        <p:txBody>
          <a:bodyPr/>
          <a:lstStyle/>
          <a:p>
            <a:pPr marL="0" indent="0">
              <a:buNone/>
            </a:pPr>
            <a:r>
              <a:rPr lang="en-US" dirty="0"/>
              <a:t>   </a:t>
            </a:r>
            <a:r>
              <a:rPr lang="en-US" dirty="0" err="1"/>
              <a:t>Suhas</a:t>
            </a:r>
            <a:r>
              <a:rPr lang="en-US" dirty="0"/>
              <a:t> </a:t>
            </a:r>
            <a:r>
              <a:rPr lang="en-US" dirty="0" err="1"/>
              <a:t>Balanagar</a:t>
            </a:r>
            <a:r>
              <a:rPr lang="en-US" dirty="0"/>
              <a:t> :  001356872</a:t>
            </a:r>
          </a:p>
          <a:p>
            <a:pPr marL="0" indent="0">
              <a:buNone/>
            </a:pPr>
            <a:r>
              <a:rPr lang="en-US" dirty="0"/>
              <a:t>      Ankita </a:t>
            </a:r>
            <a:r>
              <a:rPr lang="en-US" dirty="0" err="1"/>
              <a:t>Moharir</a:t>
            </a:r>
            <a:r>
              <a:rPr lang="en-US" dirty="0"/>
              <a:t> : 001356837</a:t>
            </a:r>
          </a:p>
          <a:p>
            <a:pPr marL="0" indent="0">
              <a:buNone/>
            </a:pPr>
            <a:r>
              <a:rPr lang="en-US" dirty="0"/>
              <a:t>Anuja Suryawanshi : 001383812</a:t>
            </a:r>
          </a:p>
        </p:txBody>
      </p:sp>
      <p:sp>
        <p:nvSpPr>
          <p:cNvPr id="4" name="Rectangle 3">
            <a:extLst>
              <a:ext uri="{FF2B5EF4-FFF2-40B4-BE49-F238E27FC236}">
                <a16:creationId xmlns:a16="http://schemas.microsoft.com/office/drawing/2014/main" id="{759271E7-C6EC-47D6-BB7E-061BAF3DB854}"/>
              </a:ext>
            </a:extLst>
          </p:cNvPr>
          <p:cNvSpPr/>
          <p:nvPr/>
        </p:nvSpPr>
        <p:spPr>
          <a:xfrm>
            <a:off x="2133600" y="1447800"/>
            <a:ext cx="4461165" cy="983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Members</a:t>
            </a:r>
          </a:p>
        </p:txBody>
      </p:sp>
    </p:spTree>
    <p:extLst>
      <p:ext uri="{BB962C8B-B14F-4D97-AF65-F5344CB8AC3E}">
        <p14:creationId xmlns:p14="http://schemas.microsoft.com/office/powerpoint/2010/main" val="229988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914400" y="838199"/>
            <a:ext cx="70104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Physician Portal – The request is in waiting status which is sent from the manager</a:t>
            </a:r>
          </a:p>
        </p:txBody>
      </p:sp>
      <p:pic>
        <p:nvPicPr>
          <p:cNvPr id="5" name="Picture 4">
            <a:extLst>
              <a:ext uri="{FF2B5EF4-FFF2-40B4-BE49-F238E27FC236}">
                <a16:creationId xmlns:a16="http://schemas.microsoft.com/office/drawing/2014/main" id="{DD8E2A30-09FD-4D98-891D-0F9B05F92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2916"/>
            <a:ext cx="9144000" cy="4303491"/>
          </a:xfrm>
          <a:prstGeom prst="rect">
            <a:avLst/>
          </a:prstGeom>
        </p:spPr>
      </p:pic>
    </p:spTree>
    <p:extLst>
      <p:ext uri="{BB962C8B-B14F-4D97-AF65-F5344CB8AC3E}">
        <p14:creationId xmlns:p14="http://schemas.microsoft.com/office/powerpoint/2010/main" val="2492967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990600" y="838199"/>
            <a:ext cx="73152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Physician assigns the request and processes it</a:t>
            </a:r>
          </a:p>
        </p:txBody>
      </p:sp>
      <p:pic>
        <p:nvPicPr>
          <p:cNvPr id="5" name="Picture 4">
            <a:extLst>
              <a:ext uri="{FF2B5EF4-FFF2-40B4-BE49-F238E27FC236}">
                <a16:creationId xmlns:a16="http://schemas.microsoft.com/office/drawing/2014/main" id="{C62BD10F-98C5-447B-AEAE-6BA997FC7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88" y="1795625"/>
            <a:ext cx="8253175" cy="4183743"/>
          </a:xfrm>
          <a:prstGeom prst="rect">
            <a:avLst/>
          </a:prstGeom>
        </p:spPr>
      </p:pic>
    </p:spTree>
    <p:extLst>
      <p:ext uri="{BB962C8B-B14F-4D97-AF65-F5344CB8AC3E}">
        <p14:creationId xmlns:p14="http://schemas.microsoft.com/office/powerpoint/2010/main" val="3494636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Rectangle 3">
            <a:extLst>
              <a:ext uri="{FF2B5EF4-FFF2-40B4-BE49-F238E27FC236}">
                <a16:creationId xmlns:a16="http://schemas.microsoft.com/office/drawing/2014/main" id="{F99AC69C-AA75-43E3-89FF-011C8BACB128}"/>
              </a:ext>
            </a:extLst>
          </p:cNvPr>
          <p:cNvSpPr/>
          <p:nvPr/>
        </p:nvSpPr>
        <p:spPr>
          <a:xfrm>
            <a:off x="533400" y="250874"/>
            <a:ext cx="7924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After consulting the Physician sends the request to Pharma organization</a:t>
            </a:r>
            <a:endParaRPr lang="en-US" dirty="0"/>
          </a:p>
        </p:txBody>
      </p:sp>
      <p:pic>
        <p:nvPicPr>
          <p:cNvPr id="5" name="Picture 4">
            <a:extLst>
              <a:ext uri="{FF2B5EF4-FFF2-40B4-BE49-F238E27FC236}">
                <a16:creationId xmlns:a16="http://schemas.microsoft.com/office/drawing/2014/main" id="{09355CB8-CC11-4B09-B019-09E63F6A4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06" y="1733478"/>
            <a:ext cx="8847587" cy="4900085"/>
          </a:xfrm>
          <a:prstGeom prst="rect">
            <a:avLst/>
          </a:prstGeom>
        </p:spPr>
      </p:pic>
    </p:spTree>
    <p:extLst>
      <p:ext uri="{BB962C8B-B14F-4D97-AF65-F5344CB8AC3E}">
        <p14:creationId xmlns:p14="http://schemas.microsoft.com/office/powerpoint/2010/main" val="3366081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54DF79F-A5D3-4BF8-BD4C-7F592B561941}"/>
              </a:ext>
            </a:extLst>
          </p:cNvPr>
          <p:cNvSpPr/>
          <p:nvPr/>
        </p:nvSpPr>
        <p:spPr>
          <a:xfrm>
            <a:off x="685800" y="685800"/>
            <a:ext cx="792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The request is assigned by an employee of Pharma organization and it is processed</a:t>
            </a:r>
          </a:p>
        </p:txBody>
      </p:sp>
      <p:pic>
        <p:nvPicPr>
          <p:cNvPr id="4" name="Picture 3">
            <a:extLst>
              <a:ext uri="{FF2B5EF4-FFF2-40B4-BE49-F238E27FC236}">
                <a16:creationId xmlns:a16="http://schemas.microsoft.com/office/drawing/2014/main" id="{1DC3314C-24BA-4971-A0DE-2730D065D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899" y="1912233"/>
            <a:ext cx="8039797" cy="4465707"/>
          </a:xfrm>
          <a:prstGeom prst="rect">
            <a:avLst/>
          </a:prstGeom>
        </p:spPr>
      </p:pic>
    </p:spTree>
    <p:extLst>
      <p:ext uri="{BB962C8B-B14F-4D97-AF65-F5344CB8AC3E}">
        <p14:creationId xmlns:p14="http://schemas.microsoft.com/office/powerpoint/2010/main" val="2951155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1143000" y="838199"/>
            <a:ext cx="72390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the medicines are provided, the request is sent back to manager stating completed</a:t>
            </a:r>
          </a:p>
        </p:txBody>
      </p:sp>
      <p:pic>
        <p:nvPicPr>
          <p:cNvPr id="5" name="Picture 4">
            <a:extLst>
              <a:ext uri="{FF2B5EF4-FFF2-40B4-BE49-F238E27FC236}">
                <a16:creationId xmlns:a16="http://schemas.microsoft.com/office/drawing/2014/main" id="{CE4AE8BE-9DCF-4902-AC46-8B35BF97F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46" y="1889371"/>
            <a:ext cx="8481795" cy="4488569"/>
          </a:xfrm>
          <a:prstGeom prst="rect">
            <a:avLst/>
          </a:prstGeom>
        </p:spPr>
      </p:pic>
    </p:spTree>
    <p:extLst>
      <p:ext uri="{BB962C8B-B14F-4D97-AF65-F5344CB8AC3E}">
        <p14:creationId xmlns:p14="http://schemas.microsoft.com/office/powerpoint/2010/main" val="316297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457200" y="838199"/>
            <a:ext cx="82296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Pharma organization sends the completed request, it reflects in the manager portal</a:t>
            </a:r>
          </a:p>
        </p:txBody>
      </p:sp>
      <p:pic>
        <p:nvPicPr>
          <p:cNvPr id="5" name="Picture 4">
            <a:extLst>
              <a:ext uri="{FF2B5EF4-FFF2-40B4-BE49-F238E27FC236}">
                <a16:creationId xmlns:a16="http://schemas.microsoft.com/office/drawing/2014/main" id="{E123DE71-0F17-4FB0-8A54-9D8477219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 y="1828800"/>
            <a:ext cx="9144000" cy="4557607"/>
          </a:xfrm>
          <a:prstGeom prst="rect">
            <a:avLst/>
          </a:prstGeom>
        </p:spPr>
      </p:pic>
    </p:spTree>
    <p:extLst>
      <p:ext uri="{BB962C8B-B14F-4D97-AF65-F5344CB8AC3E}">
        <p14:creationId xmlns:p14="http://schemas.microsoft.com/office/powerpoint/2010/main" val="181680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685800" y="838199"/>
            <a:ext cx="80010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then further sends the request to Nutritionist to create a diet plan</a:t>
            </a:r>
          </a:p>
        </p:txBody>
      </p:sp>
      <p:pic>
        <p:nvPicPr>
          <p:cNvPr id="5" name="Picture 4">
            <a:extLst>
              <a:ext uri="{FF2B5EF4-FFF2-40B4-BE49-F238E27FC236}">
                <a16:creationId xmlns:a16="http://schemas.microsoft.com/office/drawing/2014/main" id="{40665B10-D516-4258-8351-61E00E8B4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29" y="1890846"/>
            <a:ext cx="8946655" cy="4244708"/>
          </a:xfrm>
          <a:prstGeom prst="rect">
            <a:avLst/>
          </a:prstGeom>
        </p:spPr>
      </p:pic>
    </p:spTree>
    <p:extLst>
      <p:ext uri="{BB962C8B-B14F-4D97-AF65-F5344CB8AC3E}">
        <p14:creationId xmlns:p14="http://schemas.microsoft.com/office/powerpoint/2010/main" val="1000035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762000" y="838199"/>
            <a:ext cx="75438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Nutrition Portal – The request is assigned and processed further</a:t>
            </a:r>
          </a:p>
        </p:txBody>
      </p:sp>
      <p:pic>
        <p:nvPicPr>
          <p:cNvPr id="4" name="Picture 3">
            <a:extLst>
              <a:ext uri="{FF2B5EF4-FFF2-40B4-BE49-F238E27FC236}">
                <a16:creationId xmlns:a16="http://schemas.microsoft.com/office/drawing/2014/main" id="{25C7AE29-9432-4C20-BB6F-3B3971716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03" y="2219872"/>
            <a:ext cx="8062659" cy="4038950"/>
          </a:xfrm>
          <a:prstGeom prst="rect">
            <a:avLst/>
          </a:prstGeom>
        </p:spPr>
      </p:pic>
    </p:spTree>
    <p:extLst>
      <p:ext uri="{BB962C8B-B14F-4D97-AF65-F5344CB8AC3E}">
        <p14:creationId xmlns:p14="http://schemas.microsoft.com/office/powerpoint/2010/main" val="2700720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894557" y="351679"/>
            <a:ext cx="76200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diet plan is prepared by Nutritionist, it is sent to the food vendor to create the food plan</a:t>
            </a:r>
          </a:p>
        </p:txBody>
      </p:sp>
      <p:pic>
        <p:nvPicPr>
          <p:cNvPr id="4" name="Picture 3">
            <a:extLst>
              <a:ext uri="{FF2B5EF4-FFF2-40B4-BE49-F238E27FC236}">
                <a16:creationId xmlns:a16="http://schemas.microsoft.com/office/drawing/2014/main" id="{538B1FE7-2859-4F31-8128-675372901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87" y="1253484"/>
            <a:ext cx="8481795" cy="5448772"/>
          </a:xfrm>
          <a:prstGeom prst="rect">
            <a:avLst/>
          </a:prstGeom>
        </p:spPr>
      </p:pic>
    </p:spTree>
    <p:extLst>
      <p:ext uri="{BB962C8B-B14F-4D97-AF65-F5344CB8AC3E}">
        <p14:creationId xmlns:p14="http://schemas.microsoft.com/office/powerpoint/2010/main" val="268096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914400" y="182227"/>
            <a:ext cx="74676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Portal </a:t>
            </a:r>
          </a:p>
        </p:txBody>
      </p:sp>
      <p:pic>
        <p:nvPicPr>
          <p:cNvPr id="4" name="Picture 3">
            <a:extLst>
              <a:ext uri="{FF2B5EF4-FFF2-40B4-BE49-F238E27FC236}">
                <a16:creationId xmlns:a16="http://schemas.microsoft.com/office/drawing/2014/main" id="{77CC88D8-9469-426D-9C9A-7304F9284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1646"/>
            <a:ext cx="9144000" cy="5746354"/>
          </a:xfrm>
          <a:prstGeom prst="rect">
            <a:avLst/>
          </a:prstGeom>
        </p:spPr>
      </p:pic>
    </p:spTree>
    <p:extLst>
      <p:ext uri="{BB962C8B-B14F-4D97-AF65-F5344CB8AC3E}">
        <p14:creationId xmlns:p14="http://schemas.microsoft.com/office/powerpoint/2010/main" val="73829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br>
              <a:rPr lang="en-US"/>
            </a:br>
            <a:r>
              <a:rPr lang="en-US"/>
              <a:t>          PROBLEM STATEMENT</a:t>
            </a:r>
            <a:endParaRPr lang="en-US" dirty="0"/>
          </a:p>
        </p:txBody>
      </p:sp>
      <p:sp>
        <p:nvSpPr>
          <p:cNvPr id="53" name="Content Placeholder 2"/>
          <p:cNvSpPr>
            <a:spLocks noGrp="1"/>
          </p:cNvSpPr>
          <p:nvPr>
            <p:ph idx="1"/>
          </p:nvPr>
        </p:nvSpPr>
        <p:spPr>
          <a:xfrm>
            <a:off x="508000" y="2160589"/>
            <a:ext cx="6447501" cy="3880773"/>
          </a:xfrm>
        </p:spPr>
        <p:txBody>
          <a:bodyPr>
            <a:normAutofit/>
          </a:bodyPr>
          <a:lstStyle/>
          <a:p>
            <a:pPr algn="just">
              <a:buNone/>
            </a:pPr>
            <a:r>
              <a:rPr lang="en-US" dirty="0"/>
              <a:t>    To develop an application for managing various activities on university housing. Due to an increase in number of students, it has become very difficult for universities to maintain, handle the accommodation and  food services . Also it has become very difficult to handle the management functionalities and services manually.</a:t>
            </a:r>
          </a:p>
          <a:p>
            <a:pPr algn="just">
              <a:buNone/>
            </a:pPr>
            <a:endParaRPr lang="en-US" dirty="0"/>
          </a:p>
          <a:p>
            <a:pPr algn="just">
              <a:buNone/>
            </a:pPr>
            <a:r>
              <a:rPr lang="en-US" dirty="0"/>
              <a:t>    This project provides a solution and improvises the existing system of the housing department to provide faster and better services for students who choose these university accommodation services.  </a:t>
            </a:r>
          </a:p>
          <a:p>
            <a:pPr>
              <a:buNone/>
            </a:pP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387961" y="356239"/>
            <a:ext cx="8428482"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Once the food menu/plan is prepared for the student, the request is sent back to manager as completed</a:t>
            </a:r>
          </a:p>
        </p:txBody>
      </p:sp>
      <p:pic>
        <p:nvPicPr>
          <p:cNvPr id="4" name="Picture 3">
            <a:extLst>
              <a:ext uri="{FF2B5EF4-FFF2-40B4-BE49-F238E27FC236}">
                <a16:creationId xmlns:a16="http://schemas.microsoft.com/office/drawing/2014/main" id="{C316544C-6D08-47D3-932D-CE5305110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15" y="1523579"/>
            <a:ext cx="8588484" cy="4854361"/>
          </a:xfrm>
          <a:prstGeom prst="rect">
            <a:avLst/>
          </a:prstGeom>
        </p:spPr>
      </p:pic>
    </p:spTree>
    <p:extLst>
      <p:ext uri="{BB962C8B-B14F-4D97-AF65-F5344CB8AC3E}">
        <p14:creationId xmlns:p14="http://schemas.microsoft.com/office/powerpoint/2010/main" val="4019965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533400" y="852629"/>
            <a:ext cx="80772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 portal once all the requests are completed</a:t>
            </a:r>
          </a:p>
        </p:txBody>
      </p:sp>
      <p:pic>
        <p:nvPicPr>
          <p:cNvPr id="4" name="Picture 3">
            <a:extLst>
              <a:ext uri="{FF2B5EF4-FFF2-40B4-BE49-F238E27FC236}">
                <a16:creationId xmlns:a16="http://schemas.microsoft.com/office/drawing/2014/main" id="{0B5FFB61-800E-4B7A-8863-0B7EC3D9A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 y="1828800"/>
            <a:ext cx="9144000" cy="4557607"/>
          </a:xfrm>
          <a:prstGeom prst="rect">
            <a:avLst/>
          </a:prstGeom>
        </p:spPr>
      </p:pic>
    </p:spTree>
    <p:extLst>
      <p:ext uri="{BB962C8B-B14F-4D97-AF65-F5344CB8AC3E}">
        <p14:creationId xmlns:p14="http://schemas.microsoft.com/office/powerpoint/2010/main" val="131903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1554618" y="552109"/>
            <a:ext cx="61722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PIE chart depicting the food preferences of students</a:t>
            </a:r>
          </a:p>
        </p:txBody>
      </p:sp>
      <p:pic>
        <p:nvPicPr>
          <p:cNvPr id="4" name="Picture 3">
            <a:extLst>
              <a:ext uri="{FF2B5EF4-FFF2-40B4-BE49-F238E27FC236}">
                <a16:creationId xmlns:a16="http://schemas.microsoft.com/office/drawing/2014/main" id="{D2F430B9-A24C-40C1-987A-AEE1D7E4E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618" y="1679075"/>
            <a:ext cx="5724969" cy="4707332"/>
          </a:xfrm>
          <a:prstGeom prst="rect">
            <a:avLst/>
          </a:prstGeom>
        </p:spPr>
      </p:pic>
    </p:spTree>
    <p:extLst>
      <p:ext uri="{BB962C8B-B14F-4D97-AF65-F5344CB8AC3E}">
        <p14:creationId xmlns:p14="http://schemas.microsoft.com/office/powerpoint/2010/main" val="1053582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0" name="Straight Connector 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0" name="Rectangle 1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3CEE5B-BA36-4843-943B-FB3B5CA78A7D}"/>
              </a:ext>
            </a:extLst>
          </p:cNvPr>
          <p:cNvSpPr/>
          <p:nvPr/>
        </p:nvSpPr>
        <p:spPr>
          <a:xfrm>
            <a:off x="1213369" y="634246"/>
            <a:ext cx="67818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Bar graph depicting the student vitals</a:t>
            </a:r>
          </a:p>
        </p:txBody>
      </p:sp>
      <p:pic>
        <p:nvPicPr>
          <p:cNvPr id="4" name="Picture 3">
            <a:extLst>
              <a:ext uri="{FF2B5EF4-FFF2-40B4-BE49-F238E27FC236}">
                <a16:creationId xmlns:a16="http://schemas.microsoft.com/office/drawing/2014/main" id="{0B8AD0CD-E598-4683-82F0-3DF306665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52" y="1853868"/>
            <a:ext cx="8243847" cy="4725059"/>
          </a:xfrm>
          <a:prstGeom prst="rect">
            <a:avLst/>
          </a:prstGeom>
        </p:spPr>
      </p:pic>
    </p:spTree>
    <p:extLst>
      <p:ext uri="{BB962C8B-B14F-4D97-AF65-F5344CB8AC3E}">
        <p14:creationId xmlns:p14="http://schemas.microsoft.com/office/powerpoint/2010/main" val="43703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005E3D-A3EA-4534-A158-84E0BC321107}"/>
              </a:ext>
            </a:extLst>
          </p:cNvPr>
          <p:cNvSpPr/>
          <p:nvPr/>
        </p:nvSpPr>
        <p:spPr>
          <a:xfrm>
            <a:off x="762000" y="2595414"/>
            <a:ext cx="7162800" cy="810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Tree>
    <p:extLst>
      <p:ext uri="{BB962C8B-B14F-4D97-AF65-F5344CB8AC3E}">
        <p14:creationId xmlns:p14="http://schemas.microsoft.com/office/powerpoint/2010/main" val="390662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9360" y="1382486"/>
            <a:ext cx="2660686" cy="4093028"/>
          </a:xfrm>
        </p:spPr>
        <p:txBody>
          <a:bodyPr anchor="ctr">
            <a:normAutofit/>
          </a:bodyPr>
          <a:lstStyle/>
          <a:p>
            <a:r>
              <a:rPr lang="en-US" sz="3800"/>
              <a:t>Need</a:t>
            </a:r>
          </a:p>
        </p:txBody>
      </p:sp>
      <p:graphicFrame>
        <p:nvGraphicFramePr>
          <p:cNvPr id="5" name="Content Placeholder 2">
            <a:extLst>
              <a:ext uri="{FF2B5EF4-FFF2-40B4-BE49-F238E27FC236}">
                <a16:creationId xmlns:a16="http://schemas.microsoft.com/office/drawing/2014/main" id="{4274F9C1-2972-46C1-9D98-8FE547AE35C3}"/>
              </a:ext>
            </a:extLst>
          </p:cNvPr>
          <p:cNvGraphicFramePr>
            <a:graphicFrameLocks noGrp="1"/>
          </p:cNvGraphicFramePr>
          <p:nvPr>
            <p:ph idx="1"/>
            <p:extLst>
              <p:ext uri="{D42A27DB-BD31-4B8C-83A1-F6EECF244321}">
                <p14:modId xmlns:p14="http://schemas.microsoft.com/office/powerpoint/2010/main" val="1052878696"/>
              </p:ext>
            </p:extLst>
          </p:nvPr>
        </p:nvGraphicFramePr>
        <p:xfrm>
          <a:off x="2209800" y="457200"/>
          <a:ext cx="6449217" cy="571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9360" y="1382486"/>
            <a:ext cx="2660686" cy="4093028"/>
          </a:xfrm>
        </p:spPr>
        <p:txBody>
          <a:bodyPr anchor="ctr">
            <a:normAutofit/>
          </a:bodyPr>
          <a:lstStyle/>
          <a:p>
            <a:r>
              <a:rPr lang="en-US" sz="3800"/>
              <a:t>Our Solution </a:t>
            </a:r>
          </a:p>
        </p:txBody>
      </p:sp>
      <p:graphicFrame>
        <p:nvGraphicFramePr>
          <p:cNvPr id="7" name="Content Placeholder 2">
            <a:extLst>
              <a:ext uri="{FF2B5EF4-FFF2-40B4-BE49-F238E27FC236}">
                <a16:creationId xmlns:a16="http://schemas.microsoft.com/office/drawing/2014/main" id="{392EF8DA-A01F-4D15-8A14-EC5EF175E0C9}"/>
              </a:ext>
            </a:extLst>
          </p:cNvPr>
          <p:cNvGraphicFramePr>
            <a:graphicFrameLocks noGrp="1"/>
          </p:cNvGraphicFramePr>
          <p:nvPr>
            <p:ph idx="1"/>
            <p:extLst>
              <p:ext uri="{D42A27DB-BD31-4B8C-83A1-F6EECF244321}">
                <p14:modId xmlns:p14="http://schemas.microsoft.com/office/powerpoint/2010/main" val="3603691438"/>
              </p:ext>
            </p:extLst>
          </p:nvPr>
        </p:nvGraphicFramePr>
        <p:xfrm>
          <a:off x="2590800" y="533400"/>
          <a:ext cx="6068217" cy="5791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531BB1F6-C822-492C-BA1F-A74756F00418}"/>
              </a:ext>
            </a:extLst>
          </p:cNvPr>
          <p:cNvGraphicFramePr>
            <a:graphicFrameLocks/>
          </p:cNvGraphicFramePr>
          <p:nvPr>
            <p:extLst>
              <p:ext uri="{D42A27DB-BD31-4B8C-83A1-F6EECF244321}">
                <p14:modId xmlns:p14="http://schemas.microsoft.com/office/powerpoint/2010/main" val="1233366634"/>
              </p:ext>
            </p:extLst>
          </p:nvPr>
        </p:nvGraphicFramePr>
        <p:xfrm>
          <a:off x="381000" y="1600200"/>
          <a:ext cx="7086599"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722C1DE4-4874-495E-B407-115F9E6A1E84}"/>
              </a:ext>
            </a:extLst>
          </p:cNvPr>
          <p:cNvSpPr/>
          <p:nvPr/>
        </p:nvSpPr>
        <p:spPr>
          <a:xfrm>
            <a:off x="1447800" y="609600"/>
            <a:ext cx="4267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rPr>
              <a:t>Terminologies used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5"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6225920"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644B5F1-FC4D-49F1-BB24-1E011D155969}"/>
              </a:ext>
            </a:extLst>
          </p:cNvPr>
          <p:cNvSpPr txBox="1"/>
          <p:nvPr/>
        </p:nvSpPr>
        <p:spPr>
          <a:xfrm>
            <a:off x="3441732" y="0"/>
            <a:ext cx="2240997" cy="461665"/>
          </a:xfrm>
          <a:prstGeom prst="rect">
            <a:avLst/>
          </a:prstGeom>
          <a:noFill/>
        </p:spPr>
        <p:txBody>
          <a:bodyPr wrap="square" rtlCol="0">
            <a:spAutoFit/>
          </a:bodyPr>
          <a:lstStyle/>
          <a:p>
            <a:r>
              <a:rPr lang="en-US" sz="2400" b="1" dirty="0"/>
              <a:t>Object Model</a:t>
            </a:r>
          </a:p>
        </p:txBody>
      </p:sp>
      <p:pic>
        <p:nvPicPr>
          <p:cNvPr id="4" name="Picture 3">
            <a:extLst>
              <a:ext uri="{FF2B5EF4-FFF2-40B4-BE49-F238E27FC236}">
                <a16:creationId xmlns:a16="http://schemas.microsoft.com/office/drawing/2014/main" id="{C1CB3A63-642D-4DFA-9324-D86E7C4DA1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60"/>
            <a:ext cx="9144000" cy="6098022"/>
          </a:xfrm>
          <a:prstGeom prst="rect">
            <a:avLst/>
          </a:prstGeom>
        </p:spPr>
      </p:pic>
    </p:spTree>
    <p:extLst>
      <p:ext uri="{BB962C8B-B14F-4D97-AF65-F5344CB8AC3E}">
        <p14:creationId xmlns:p14="http://schemas.microsoft.com/office/powerpoint/2010/main" val="427857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4C6439-BE4A-40C1-A7C2-9CEA9D5D8F84}"/>
              </a:ext>
            </a:extLst>
          </p:cNvPr>
          <p:cNvSpPr/>
          <p:nvPr/>
        </p:nvSpPr>
        <p:spPr>
          <a:xfrm>
            <a:off x="2057400" y="533400"/>
            <a:ext cx="3124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Cases</a:t>
            </a:r>
          </a:p>
        </p:txBody>
      </p:sp>
      <p:pic>
        <p:nvPicPr>
          <p:cNvPr id="3" name="Picture 2">
            <a:extLst>
              <a:ext uri="{FF2B5EF4-FFF2-40B4-BE49-F238E27FC236}">
                <a16:creationId xmlns:a16="http://schemas.microsoft.com/office/drawing/2014/main" id="{5EC52B58-E217-49BD-AA47-63F97C5B245F}"/>
              </a:ext>
            </a:extLst>
          </p:cNvPr>
          <p:cNvPicPr>
            <a:picLocks noChangeAspect="1"/>
          </p:cNvPicPr>
          <p:nvPr/>
        </p:nvPicPr>
        <p:blipFill>
          <a:blip r:embed="rId2" cstate="print"/>
          <a:stretch>
            <a:fillRect/>
          </a:stretch>
        </p:blipFill>
        <p:spPr>
          <a:xfrm>
            <a:off x="1349455" y="1600200"/>
            <a:ext cx="5672667"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5" name="Group 7">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Rectangle 3">
            <a:extLst>
              <a:ext uri="{FF2B5EF4-FFF2-40B4-BE49-F238E27FC236}">
                <a16:creationId xmlns:a16="http://schemas.microsoft.com/office/drawing/2014/main" id="{F99AC69C-AA75-43E3-89FF-011C8BACB128}"/>
              </a:ext>
            </a:extLst>
          </p:cNvPr>
          <p:cNvSpPr/>
          <p:nvPr/>
        </p:nvSpPr>
        <p:spPr>
          <a:xfrm>
            <a:off x="2057400" y="275234"/>
            <a:ext cx="426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Manager Portal – </a:t>
            </a:r>
            <a:r>
              <a:rPr lang="en-US" b="1" dirty="0" err="1">
                <a:solidFill>
                  <a:schemeClr val="accent2">
                    <a:lumMod val="75000"/>
                  </a:schemeClr>
                </a:solidFill>
              </a:rPr>
              <a:t>Workarea</a:t>
            </a:r>
            <a:r>
              <a:rPr lang="en-US" b="1" dirty="0">
                <a:solidFill>
                  <a:schemeClr val="accent2">
                    <a:lumMod val="75000"/>
                  </a:schemeClr>
                </a:solidFill>
              </a:rPr>
              <a:t> for manager</a:t>
            </a:r>
            <a:endParaRPr lang="en-US" dirty="0"/>
          </a:p>
        </p:txBody>
      </p:sp>
      <p:pic>
        <p:nvPicPr>
          <p:cNvPr id="7" name="Picture 6">
            <a:extLst>
              <a:ext uri="{FF2B5EF4-FFF2-40B4-BE49-F238E27FC236}">
                <a16:creationId xmlns:a16="http://schemas.microsoft.com/office/drawing/2014/main" id="{77AEDC1F-283C-4E9B-88BB-813912ECD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6401"/>
            <a:ext cx="9144000" cy="4906366"/>
          </a:xfrm>
          <a:prstGeom prst="rect">
            <a:avLst/>
          </a:prstGeom>
        </p:spPr>
      </p:pic>
    </p:spTree>
    <p:extLst>
      <p:ext uri="{BB962C8B-B14F-4D97-AF65-F5344CB8AC3E}">
        <p14:creationId xmlns:p14="http://schemas.microsoft.com/office/powerpoint/2010/main" val="16249779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74</TotalTime>
  <Words>635</Words>
  <Application>Microsoft Office PowerPoint</Application>
  <PresentationFormat>On-screen Show (4:3)</PresentationFormat>
  <Paragraphs>62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PowerPoint Presentation</vt:lpstr>
      <vt:lpstr>PowerPoint Presentation</vt:lpstr>
      <vt:lpstr>           PROBLEM STATEMENT</vt:lpstr>
      <vt:lpstr>Need</vt:lpstr>
      <vt:lpstr>Our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Anuja Suryawanshi</dc:creator>
  <cp:lastModifiedBy>suhas balanagar</cp:lastModifiedBy>
  <cp:revision>11</cp:revision>
  <dcterms:created xsi:type="dcterms:W3CDTF">2019-04-26T00:32:56Z</dcterms:created>
  <dcterms:modified xsi:type="dcterms:W3CDTF">2019-04-26T03:49:08Z</dcterms:modified>
</cp:coreProperties>
</file>