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</p:sldIdLst>
  <p:sldSz cx="9144000" cy="5143500" type="screen16x9"/>
  <p:notesSz cx="6858000" cy="9144000"/>
  <p:embeddedFontLst>
    <p:embeddedFont>
      <p:font typeface="Old Standard TT" panose="020B0604020202020204" charset="0"/>
      <p:regular r:id="rId53"/>
      <p:bold r:id="rId54"/>
      <p:italic r:id="rId55"/>
    </p:embeddedFont>
    <p:embeddedFont>
      <p:font typeface="Roboto Mono" panose="00000009000000000000" pitchFamily="49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5245DA-EBFA-4C08-B392-98B1344559A6}">
  <a:tblStyle styleId="{465245DA-EBFA-4C08-B392-98B134455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D601B9-6C2A-4BF0-A439-E1376628A2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dcb01c4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dcb01c4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dcb01c4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dcb01c4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dcb01c4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dcb01c4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dcb01c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dcb01c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dcb01c4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dcb01c4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dcb01c4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dcb01c4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dcb01c43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dcb01c43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7dcb01c4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7dcb01c4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dcb01c4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dcb01c4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dcb01c4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dcb01c4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dcb01c4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7dcb01c4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dcb01c4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dcb01c4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7dcb01c4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7dcb01c4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dcb01c4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7dcb01c4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5e5b99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5e5b99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851766b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851766b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851766b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851766b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851766b0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851766b0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7dcb01c4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7dcb01c4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851766b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851766b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dcb01c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7dcb01c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51766b0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51766b0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851766b0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851766b0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51766b0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851766b0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851766b0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851766b0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851766b0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851766b0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851766b0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851766b0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851766b0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851766b0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851766b0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851766b0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851766b0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851766b0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851766b0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851766b0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851766b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851766b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851766b0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851766b0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851766b0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851766b0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851766b0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851766b0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851766b0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851766b0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851766b0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851766b0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851766b0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851766b0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851766b0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851766b0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851766b0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851766b0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851766b0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851766b0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7dcb01c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7dcb01c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7dcb01c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7dcb01c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dcb01c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7dcb01c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dcb01c4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dcb01c4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Provisioning Automation with Terraform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Features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935775"/>
            <a:ext cx="7858200" cy="4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Multi-Cloud Support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Unified interface to manage resources across multiple providers.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Infrastructure as Code (IaC):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Uses a declarative configuration language, </a:t>
            </a:r>
            <a:r>
              <a:rPr lang="en" sz="800" b="1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 making infrastructure changes version-controlled and repeatable.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Resource Graph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Automatically determines dependencies and plans actions accordingly.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Reusable code through modules for consistent infrastructure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Execution Plan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Previews actions before execution for better control.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Version Control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Tracks infrastructure changes via state files.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Write Configuration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Users define the desired infrastructure in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files using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Configurations specify resources, dependencies, and parameters like instance types, regions, and networks.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Initialize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downloads necessary provider plugins to interact with the specified infrastructure platforms (e.g., AWS, Azure, GCP).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Plan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compares the desired state defined in the configuration files against the current state in 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It generates an execution plan showing what changes (create, update, delete) will be made to achieve the desired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Apply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Executes the plan, creating, updating, or deleting resources to match the desired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After applying changes, Terraform updates the state file to reflect the new current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Destroy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destroy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Deletes all resources defined in the configuration file, ensuring infrastructure cleanup.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Working Principle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424086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operates on the principle of managing infrastructure declaratively. Here’s a detailed breakdown of how it works, focusing on the role of 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and how Terraform handles drifts between the desired, actual, and current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terraform.tfstate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 is a critical component in how Terraform tracks infrastructure. It helps Terraform maintain the following states: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Desired State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Defined in the Terraform configuration files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Represents what the infrastructure should look like after applying the changes.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Current State (State File)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Captures the last known state of the infrastructure as managed by Terraform.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Includes metadata like resource IDs, attributes, and dependencies.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Actual State (Live Infrastructure)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real-time configuration and status of the infrastructure in the provider (e.g., cloud platform)</a:t>
            </a:r>
          </a:p>
          <a:p>
            <a:pPr indent="-285750">
              <a:spcBef>
                <a:spcPts val="1200"/>
              </a:spcBef>
              <a:buSzPts val="900"/>
              <a:buFont typeface="Arial"/>
              <a:buChar char="●"/>
            </a:pPr>
            <a:r>
              <a:rPr lang="en-IN" sz="1100" dirty="0">
                <a:latin typeface="Arial"/>
                <a:cs typeface="Arial"/>
                <a:sym typeface="Arial"/>
              </a:rPr>
              <a:t>So, </a:t>
            </a:r>
            <a:r>
              <a:rPr lang="en-US" sz="1100" dirty="0">
                <a:latin typeface="Arial"/>
                <a:cs typeface="Arial"/>
                <a:sym typeface="Arial"/>
              </a:rPr>
              <a:t>Terraform drift detection works by reading its state file (.</a:t>
            </a:r>
            <a:r>
              <a:rPr lang="en-US" sz="1100" dirty="0" err="1">
                <a:latin typeface="Arial"/>
                <a:cs typeface="Arial"/>
                <a:sym typeface="Arial"/>
              </a:rPr>
              <a:t>tfstate</a:t>
            </a:r>
            <a:r>
              <a:rPr lang="en-US" sz="1100" dirty="0">
                <a:latin typeface="Arial"/>
                <a:cs typeface="Arial"/>
                <a:sym typeface="Arial"/>
              </a:rPr>
              <a:t>), making API calls to query actual cloud resources and then comparing the two to identify differences.</a:t>
            </a:r>
            <a:endParaRPr lang="en-IN" sz="1100" dirty="0"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Terraform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Installation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Installation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installation is fairly easy process, Terraform can be installed using official binary from below link:</a:t>
            </a:r>
            <a:br>
              <a:rPr lang="en" sz="1100" b="1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https://developer.hashicorp.com/terraform/tutorials/aws-get-started/install-cli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Terraform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File structure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use cases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Inputs/Outputs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Variables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Passing Variable Values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outputs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Variables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Variables are placeholders for values that are passed into Terraform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Benefits of using variables: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Makes configurations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Simplifies updates by avoiding hard-coded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Improves collaboration by abstracting sensitive or environment-specific details.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Types of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Single line of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Numeric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Array of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Key-value pairs.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 Assignment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44900" y="101237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Ways to Assign Values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Command-Line Flags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-var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during execution: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 "region=us-east-1"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Variable Files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Store in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.tfvars.json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-var-file="example.tfvars"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Environment Variables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TF_VAR_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prefix: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TF_VAR_region="us-east-1"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Defined in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block.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Outputs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Outputs provide data from your infrastructure to use elsewhere or for debugging.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Common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Sharing outputs with other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Displaying important information after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retrieve outputs: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 instance_public_ip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Introduction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 up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Basics of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Inputs/Outputs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conditionals and loops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modules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state management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Managing multiple environments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Working with multiple providers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Provisioners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en" sz="1000"/>
              <a:t>Misc. topics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 and Looping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Count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for_each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dynamic blocks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Conditionals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looping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provides mechanisms for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repeating tasks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and managing multiple resources efficiently.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allows for dynamic creation of multiple resources, saving time and reducing redundancy.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supports loops using: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Repeats resources a specific number of times based on an integer value.</a:t>
            </a:r>
            <a:endParaRPr sz="1100"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Iterates over a collection to create multiple resources.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/>
              <a:t> meta-argument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is used to create multiple instances of a resource based on an integer.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Example: Creating Multiple EC2 Instances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count = 3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"ami-12345678"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"example-${count.index}"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for-each</a:t>
            </a:r>
            <a:r>
              <a:rPr lang="en"/>
              <a:t> meta-argument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when working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complex data structures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(maps, sets, or lists) to create resources based on each element of the collection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 Creating Resources from a Map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"subnets"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map(string)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"subnet1" = "10.0.1.0/24"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"subnet2" = "10.0.2.0/24"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for_each = var.subnets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= "vpc-12345678"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each.value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availability_zone = "us-east-1a"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each.key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</a:t>
            </a: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Conditionals allow logic-based configurations in Terraform to adapt resource or variable values dynamically.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Toggling features (e.g., enabling/disabling resources).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Setting environment-specific values (e.g., production vs. development).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Key Syntax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100">
                <a:highlight>
                  <a:srgbClr val="999999"/>
                </a:highlight>
                <a:latin typeface="Arial"/>
                <a:ea typeface="Arial"/>
                <a:cs typeface="Arial"/>
                <a:sym typeface="Arial"/>
              </a:rPr>
              <a:t>condition ? true_value : false_value</a:t>
            </a: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Example: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     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3606998"/>
            <a:ext cx="7008427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are Terraform Modules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Modules Usage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remote modules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module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container for multiple resources that are used together. Modules allow you to organize and reuse your configuration across projects and teams.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modules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Avoid duplicating code by using the same module in multiple places.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Break down complex configurations into manageable units.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Apply the same standards and practices across projects.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 Usage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module "example_instance"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source          = "./modules/example"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ami_id          = "ami-12345678"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  = "t2.micro"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instance_name   = "ExampleInstance"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 "instance_id"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value = module.example_instance.instance_id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Management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Remote Backend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State Locking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state interaction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Remote state management involves storing Terraform state file in a remote backend instead of the local disk. This approach is essential for collaboration, consistency, and security in multi-user or team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State Remote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Multiple team members can work on the same infrastructure while sharing a single source of truth.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Centralized state ensures all users have access to the latest infrastructure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Backups: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Many remote backends provide automatic backups and versioning.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Remote backends can encrypt the state file and use access controls.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is IAC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What is Terraform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Amazon S3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backend config can also be passed using custom .tfvars file using below command: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-backend-config=backend-config.tfvrs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Locking</a:t>
            </a: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body" idx="1"/>
          </p:nvPr>
        </p:nvSpPr>
        <p:spPr>
          <a:xfrm>
            <a:off x="311700" y="6901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State locking prevents multiple users from modifying the state file simultaneously, which could corrupt the file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S3 backend locking can be enabled using DynamoDB table.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Enabling state locking in dynamodb for s3 backend: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DynamoDB table for locking: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AWS Management Console: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table with the name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terraform-lock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LockID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as the partition key (string type).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Configure Terraform: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dynamodb_table = "terraform-lock"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a manually created resource using TF</a:t>
            </a:r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1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Import: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is a feature that allows you to bring existing infrastructure resources into Terraform state file. This is useful for managing infrastructure that was created outside of Terraform or when migrating to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 How Does Terraform Import Work: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adds an existing resource to Terraform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not the configuration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After the import, you must manually write the resource configuration in your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to match the imported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import [options] &lt;RESOURCE_TYPE.NAME&gt; &lt;RESOURCE_ID&gt;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Verify the Import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Unmanage a TF created resource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1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State rm: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 removes a resource from Terraform state file without destroying the resource itself. This makes Terraform "forget" the resource, effectively unmanaging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 &lt;RESOURCE_ADDRESS&gt;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Verify the Resource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Environment IAC Management</a:t>
            </a:r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Using separate tfvars</a:t>
            </a:r>
            <a:endParaRPr sz="13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multi-environment workflows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where each environment (like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can have its own variable and backend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variables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-backend-config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backend configurations, you can maintain isolated and reusable setups.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main.tf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variables.tf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providers.tf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environment/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dev/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qa/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prod/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prod_backend.tfvars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Run terraform init with the backend configuration file for the target environment: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-backend-config=environment/dev/dev_backend.tfvars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dynamically sets the backend configuration for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Plan with Environment-Specific Variables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Generate a plan using the environment-specific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 -var-file=environment/dev/dev.tfvars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Apply the Changes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Apply the plan using the same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-var-file=environment/dev/dev.tfvars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Provider setup</a:t>
            </a:r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Need of multi provider setup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How to use multi provider</a:t>
            </a:r>
            <a:endParaRPr sz="13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provider aliases allow you to configure and use multiple instances of the same provider within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useful when you need to interact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Different accounts or regions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the same provider.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help us to manage resources across multiple AWS accounts or regions 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define an alias for a provider,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alias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 inside the provider block.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alias  = "us-west"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"us-west-1"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referencing an aliased provider in a resource block,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default AWS provider (us-east-1)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"default_region"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= "my-default-region-bucket"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aliased AWS provider (us-west-1)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"west_region"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  = "my-west-region-bucket"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provider = aws.us-west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Provisioners</a:t>
            </a:r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Introduction to Provisioners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File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Local-exec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Remote-exec Provisioner</a:t>
            </a:r>
            <a:endParaRPr sz="1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Provisioners</a:t>
            </a:r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Provisioners in Terraform are used to execute scripts or commands on a local or remote machine after a resource is created, updated, or destroyed. They can perform actions such as installing software, configuring resources, or bootstrapping servers.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Types of Provisioners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locally on the machine running Terraform.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File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or directories from the local machine to the remote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Remote-Exec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on the remote resource using SSH or WinRM.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Local-Exec Provisioner</a:t>
            </a:r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a command locally on the machine running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"local-exec"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 = "echo ${self.public_ip} &gt;&gt; instance_ips.txt"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File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from the local machine to the remote instance.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vpc_security_group_ids = [aws_security_group.allow_tls.id]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   = aws_key_pair.my_key.key_name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"file"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     = "config/app.conf"   # Local file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destination = "/etc/app.conf"     # Remote destination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"aws_key_pair" "my_key"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= "my_key"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public_key = file("~/.ssh/id_rsa.pub")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"allow_tls"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"allow_tls_provisioner"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"Allow TLS inbound traffic and all outbound traffic"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ingress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      = "tcp"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cidr_blocks      = ["0.0.0.0/0"]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"allow_tls"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Remote-Exec Provisioner</a:t>
            </a:r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Remote-Exec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commands on the remote instance after it is created.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"remote-exec"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inline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update",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install -y nginx",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mv /tmp/message.txt /var/www/html/index.html",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systemctl restart nginx"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Topics</a:t>
            </a:r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sources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taint/untaint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fmt, validate</a:t>
            </a:r>
            <a:endParaRPr sz="13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sources allow you to fetch existing information from your cloud infrastructure or other external systems without creating or modifying resources.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Retrieve the ID of an existing AWS VPC to associate a new resource with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Fetch an existing VPC by its 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"aws_vpc"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filter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 = "tag:Name"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values = ["example-vpc"]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Use the VPC ID in a new resource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  = data.aws_vpc.example.id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"10.0.1.0/24"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</a:t>
            </a:r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Locals are named values or expressions that can be referenced multiple times in a configuration to avoid repetition.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Define commonly used tags for resources in one place.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locals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common_tags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 = "dev"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Owner       = "team-terraform"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local.common_tags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Taint/Untaint</a:t>
            </a:r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Taint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force Terraform to destroy and recreate a resource without changing the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Taint a Resource: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taint aws_instance.example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Marks the resource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aws_instance.example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recreation in the next apply.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Untaint a Resource: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untaint aws_instance.example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Removes the taint and prevents recreation during the next apply.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Use Case Example: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a resource is in an inconsistent state but the configuration hasn't changed, tainting it ensures it's rebuilt.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7746450" cy="282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Life Before IAC and Issues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Manual provisioning of infrastructure was time-consuming and error-prone.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Lack of consistency across environments (dev, test, production).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Hard to scale: manual configuration couldn't meet the demands of rapid growth.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Troubleshooting and debugging were difficult due to undocumented changes.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Limited collaboration: Infrastructure knowledge often stayed within specific teams or individuals.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Recovery was slow and cumbersome in case of failures due to lack of automation.</a:t>
            </a:r>
            <a:endParaRPr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fmt and validate</a:t>
            </a:r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fmt (Format)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automatically formats Terraform files to follow the canonical style.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fmt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 the syntax and semantics of Terraform configurations.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validate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699" y="1171675"/>
            <a:ext cx="7672971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How IAC Solved the Problems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Automation: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Provision infrastructure automatically, reducing human errors.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Ensures identical setups across all environments.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Makes scaling up or down seamless with minimal effort.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Version Control: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Infrastructure configurations can be managed like application code (Git, etc.).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Teams can work together on infrastructure using familiar development workflows.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Faster setup of environments and disaster recovery.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146500" cy="4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Broad Categories of IAC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Ad Hoc Scripts: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Simple scripts (e.g., Bash, Python) automate manual tasks.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Quick to create, uses general-purpose languages.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Hard to maintain, lacks standardization, and isn't scalable for large infrastructures.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Configuration Management Tools: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Examples: Ansible, Chef, Puppet.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Automate software installation and configuration on existing servers.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Benefits: Enforces idempotence, ensures consistency, and supports distributed environments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100" b="1" dirty="0">
                <a:latin typeface="Arial"/>
                <a:ea typeface="Arial"/>
                <a:cs typeface="Arial"/>
                <a:sym typeface="Arial"/>
              </a:rPr>
              <a:t>Provisioning Tools:</a:t>
            </a: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Examples: Terraform, CloudFormation, Pulumi, Bicep.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Automate creation of infrastructure (servers, networks, databases).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Enables declarative infrastructure definitions for scalability and reproducibility.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699" y="1171675"/>
            <a:ext cx="7893407" cy="3351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is an open-source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tool developed by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designed to automate the provisioning and management of cloud, on-premises, and hybrid infrastructure.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declarative configuration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allowing users to define their desired infrastructure state using a simple, human-readable language called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 Configuration Language (HCL)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Terraform is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provider-agnostic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supporting major cloud platforms like AWS, Azure, Google Cloud, and on-prem solutions such as VMware or OpenStack.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By maintaining a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Terraform ensures that the infrastructure aligns with the defined configuration, making it easy to detect and reconcile changes.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3509</Words>
  <Application>Microsoft Office PowerPoint</Application>
  <PresentationFormat>On-screen Show (16:9)</PresentationFormat>
  <Paragraphs>521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Old Standard TT</vt:lpstr>
      <vt:lpstr>Roboto Mono</vt:lpstr>
      <vt:lpstr>Arial</vt:lpstr>
      <vt:lpstr>Paperback</vt:lpstr>
      <vt:lpstr>Provisioning Automation with Terraform</vt:lpstr>
      <vt:lpstr>Agenda</vt:lpstr>
      <vt:lpstr>Introduction</vt:lpstr>
      <vt:lpstr>What is IAC</vt:lpstr>
      <vt:lpstr>Infrastructure as Code</vt:lpstr>
      <vt:lpstr>Infrastructure as Code</vt:lpstr>
      <vt:lpstr>Infrastructure as Code</vt:lpstr>
      <vt:lpstr>What is Terraform</vt:lpstr>
      <vt:lpstr>What is Terraform</vt:lpstr>
      <vt:lpstr>Terraform Features</vt:lpstr>
      <vt:lpstr>Terraform Lifecycle</vt:lpstr>
      <vt:lpstr>Terraform Working Principle</vt:lpstr>
      <vt:lpstr>Setting up Terraform</vt:lpstr>
      <vt:lpstr>Terraform Installation</vt:lpstr>
      <vt:lpstr>Basics of Terraform</vt:lpstr>
      <vt:lpstr>Terraform Inputs/Outputs</vt:lpstr>
      <vt:lpstr>Terraform Variables</vt:lpstr>
      <vt:lpstr>Terraform Variable Assignment</vt:lpstr>
      <vt:lpstr>Terraform Outputs</vt:lpstr>
      <vt:lpstr>Terraform Conditionals and Looping</vt:lpstr>
      <vt:lpstr>Terraform looping</vt:lpstr>
      <vt:lpstr>Count meta-argument</vt:lpstr>
      <vt:lpstr>for-each meta-argument</vt:lpstr>
      <vt:lpstr>Terraform Conditionals</vt:lpstr>
      <vt:lpstr>Terraform Modules</vt:lpstr>
      <vt:lpstr>Terraform Modules</vt:lpstr>
      <vt:lpstr>Terraform Modules Usage</vt:lpstr>
      <vt:lpstr>Terraform State Management</vt:lpstr>
      <vt:lpstr>Terraform State Remote Management</vt:lpstr>
      <vt:lpstr>Terraform State Remote Management</vt:lpstr>
      <vt:lpstr>Terraform State Locking</vt:lpstr>
      <vt:lpstr>Manage a manually created resource using TF</vt:lpstr>
      <vt:lpstr>Unmanage a TF created resource </vt:lpstr>
      <vt:lpstr>Multi Environment IAC Management</vt:lpstr>
      <vt:lpstr>Managing Multiple Env in Terraform with .tfvars</vt:lpstr>
      <vt:lpstr>Managing Multiple Env in Terraform with .tfvars</vt:lpstr>
      <vt:lpstr>Multi Provider setup</vt:lpstr>
      <vt:lpstr>Managing Multiple Providers in Terraform</vt:lpstr>
      <vt:lpstr>Managing Multiple Providers in Terraform</vt:lpstr>
      <vt:lpstr>Terraform Provisioners</vt:lpstr>
      <vt:lpstr>Introduction to Provisioners</vt:lpstr>
      <vt:lpstr>Local-Exec Provisioner</vt:lpstr>
      <vt:lpstr>File Provisioner</vt:lpstr>
      <vt:lpstr>File Provisioner</vt:lpstr>
      <vt:lpstr>Remote-Exec Provisioner</vt:lpstr>
      <vt:lpstr>Misc. Topics</vt:lpstr>
      <vt:lpstr>Data Sources</vt:lpstr>
      <vt:lpstr>Locals</vt:lpstr>
      <vt:lpstr>Terraform Taint/Untaint</vt:lpstr>
      <vt:lpstr>Terraform fmt and validate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KubeCraft Technologies</cp:lastModifiedBy>
  <cp:revision>10</cp:revision>
  <dcterms:modified xsi:type="dcterms:W3CDTF">2025-06-29T13:52:18Z</dcterms:modified>
</cp:coreProperties>
</file>