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1" r:id="rId6"/>
    <p:sldId id="276" r:id="rId7"/>
    <p:sldId id="258" r:id="rId8"/>
    <p:sldId id="257" r:id="rId9"/>
    <p:sldId id="273" r:id="rId10"/>
    <p:sldId id="275" r:id="rId11"/>
    <p:sldId id="277" r:id="rId12"/>
    <p:sldId id="286" r:id="rId13"/>
    <p:sldId id="262" r:id="rId14"/>
    <p:sldId id="261" r:id="rId15"/>
    <p:sldId id="278" r:id="rId16"/>
    <p:sldId id="264" r:id="rId17"/>
    <p:sldId id="265" r:id="rId18"/>
    <p:sldId id="266" r:id="rId19"/>
    <p:sldId id="280" r:id="rId20"/>
    <p:sldId id="279" r:id="rId21"/>
    <p:sldId id="281" r:id="rId22"/>
    <p:sldId id="282" r:id="rId23"/>
    <p:sldId id="283" r:id="rId24"/>
    <p:sldId id="284" r:id="rId25"/>
    <p:sldId id="285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4AB37-BB6D-1656-777C-A1ADC72B814A}" v="7" dt="2022-04-19T19:39:06.089"/>
    <p1510:client id="{2A9B61C5-97A2-4AD1-82C8-5A4555553796}" v="619" dt="2022-04-19T19:50:14.092"/>
    <p1510:client id="{3379AB32-D654-7517-07EA-E300C8CA5EE3}" v="339" dt="2022-04-19T18:34:27.425"/>
    <p1510:client id="{497D20A3-28A6-C331-F297-B1EE11BCBA7F}" v="66" dt="2022-04-19T16:21:24.977"/>
    <p1510:client id="{6C452250-E92C-4688-B031-D9E0D0867DAE}" v="219" dt="2022-04-19T19:35:46.587"/>
    <p1510:client id="{7D092D65-97E8-1EF1-BB78-0313EB647A4A}" v="27" dt="2022-04-19T15:57:52.742"/>
    <p1510:client id="{9AF16091-F8FA-CEBE-E21C-10B115B907AE}" v="2" dt="2022-04-19T15:03:28.237"/>
    <p1510:client id="{AAB31E25-5BC5-4EF5-AAA2-593B8B196CE0}" v="627" dt="2022-04-19T19:50:56.509"/>
    <p1510:client id="{ABFC938D-6641-7084-2658-5B9E86707D97}" v="1" dt="2022-04-19T19:46:40.314"/>
    <p1510:client id="{E4B45C92-C26A-4837-AAC5-EAF19D93D714}" v="4" dt="2022-04-19T19:28:30.387"/>
    <p1510:client id="{FE28BD2D-2298-4052-911B-67AA15AB2F1C}" v="591" dt="2022-04-19T16:08:1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3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924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42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68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0C37-1053-492E-8A2A-D9F5EDC1C97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5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0C07-BAA8-4C60-8D9B-69B5DAFD0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45914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/>
              <a:t>CS663 Data Mining Final Project</a:t>
            </a:r>
            <a:br>
              <a:rPr lang="en-US" sz="3200"/>
            </a:br>
            <a:br>
              <a:rPr lang="en-US" sz="4400"/>
            </a:br>
            <a:r>
              <a:rPr lang="en-US" sz="4800" b="1"/>
              <a:t>Cluster Weather Data </a:t>
            </a:r>
            <a:br>
              <a:rPr lang="en-US" sz="4800" b="1"/>
            </a:br>
            <a:r>
              <a:rPr lang="en-US" sz="4800" b="1"/>
              <a:t>using K-Means </a:t>
            </a:r>
            <a:br>
              <a:rPr lang="en-US" sz="6000"/>
            </a:br>
            <a:r>
              <a:rPr lang="en-US" sz="3600"/>
              <a:t>Group 3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4945-976B-4DF5-83DA-F5E65E760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i="0" cap="none">
                <a:solidFill>
                  <a:srgbClr val="32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Dallin Steele, Amit Chaudhary, </a:t>
            </a:r>
            <a:r>
              <a:rPr lang="en-US" sz="2800" b="0" i="0" cap="none" err="1">
                <a:solidFill>
                  <a:srgbClr val="32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Chenghui</a:t>
            </a:r>
            <a:r>
              <a:rPr lang="en-US" sz="2800" b="0" i="0" cap="none">
                <a:solidFill>
                  <a:srgbClr val="32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song, Ankit Anand, Trenton  Tidwell</a:t>
            </a:r>
            <a:endParaRPr lang="en-US" sz="28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4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D5D4A-E3D4-4AE5-A5EC-CC7B535C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3" y="1356895"/>
            <a:ext cx="11782425" cy="26384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A8F43-2221-4139-A530-7E3DFAD3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5" y="2578712"/>
            <a:ext cx="11963400" cy="25527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96B1EA-F6E7-4D3E-B47C-4CC82DD59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2" y="4279288"/>
            <a:ext cx="4105275" cy="23622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15A5CD7-EE0B-46D0-A1E5-0043CE3B50C5}"/>
              </a:ext>
            </a:extLst>
          </p:cNvPr>
          <p:cNvSpPr/>
          <p:nvPr/>
        </p:nvSpPr>
        <p:spPr>
          <a:xfrm>
            <a:off x="4387362" y="5222631"/>
            <a:ext cx="848823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991E27-A85E-43FC-B086-384EEFB2D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050" y="5181657"/>
            <a:ext cx="6838950" cy="146685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F2E474-A270-467B-A092-A609DB8BE735}"/>
              </a:ext>
            </a:extLst>
          </p:cNvPr>
          <p:cNvSpPr txBox="1"/>
          <p:nvPr/>
        </p:nvSpPr>
        <p:spPr>
          <a:xfrm>
            <a:off x="7238999" y="4853299"/>
            <a:ext cx="2564424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b="1" i="0" err="1">
                <a:solidFill>
                  <a:srgbClr val="000000"/>
                </a:solidFill>
                <a:effectLst/>
                <a:latin typeface="Helvetica Neue"/>
              </a:rPr>
              <a:t>KMeans</a:t>
            </a:r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 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23EA85-9260-4E42-85C4-7AB5B818D0B3}"/>
              </a:ext>
            </a:extLst>
          </p:cNvPr>
          <p:cNvSpPr txBox="1">
            <a:spLocks/>
          </p:cNvSpPr>
          <p:nvPr/>
        </p:nvSpPr>
        <p:spPr>
          <a:xfrm>
            <a:off x="677334" y="600269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Model Test with Precipitation only</a:t>
            </a:r>
          </a:p>
        </p:txBody>
      </p:sp>
    </p:spTree>
    <p:extLst>
      <p:ext uri="{BB962C8B-B14F-4D97-AF65-F5344CB8AC3E}">
        <p14:creationId xmlns:p14="http://schemas.microsoft.com/office/powerpoint/2010/main" val="8363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24B9621-5837-8787-744E-EF77084D8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" t="2846" r="-331" b="2751"/>
          <a:stretch/>
        </p:blipFill>
        <p:spPr>
          <a:xfrm>
            <a:off x="6565982" y="0"/>
            <a:ext cx="5151180" cy="35012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ACFCEF-9F72-41CA-B1C9-313EBEDB9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2" r="2" b="2"/>
          <a:stretch/>
        </p:blipFill>
        <p:spPr>
          <a:xfrm>
            <a:off x="192526" y="382169"/>
            <a:ext cx="5799477" cy="2783429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32672AC8-0CC2-4247-8C5F-B76674A225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t="14962" r="-280" b="17377"/>
          <a:stretch/>
        </p:blipFill>
        <p:spPr>
          <a:xfrm>
            <a:off x="1228455" y="3379185"/>
            <a:ext cx="4419301" cy="3265227"/>
          </a:xfrm>
          <a:prstGeom prst="rect">
            <a:avLst/>
          </a:prstGeom>
        </p:spPr>
      </p:pic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20D8817-7081-18EF-736C-508DE24BAE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" t="-4224" r="-7" b="898"/>
          <a:stretch/>
        </p:blipFill>
        <p:spPr>
          <a:xfrm>
            <a:off x="6834482" y="3501206"/>
            <a:ext cx="4614180" cy="33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9592-B189-4BF7-8802-C7594AB1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Test with Precipitation only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ED896-1469-49B1-ACAC-132E40A4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38275"/>
            <a:ext cx="11868150" cy="541972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AC4B2-A55F-468B-AE31-DFF44529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392607"/>
            <a:ext cx="7410450" cy="28956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F83AC-ADDC-4863-AB39-E3108B88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361" y="3460322"/>
            <a:ext cx="8010525" cy="29337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100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295421C-112D-4EAB-812F-E21CBDA2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8" y="1270000"/>
            <a:ext cx="11731824" cy="56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CC532E5-B16C-4570-8452-F41B5F9E1C5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Model Test with Precipitation only</a:t>
            </a:r>
          </a:p>
        </p:txBody>
      </p:sp>
    </p:spTree>
    <p:extLst>
      <p:ext uri="{BB962C8B-B14F-4D97-AF65-F5344CB8AC3E}">
        <p14:creationId xmlns:p14="http://schemas.microsoft.com/office/powerpoint/2010/main" val="209283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7191C-ED94-443C-B496-98E26EAE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11927"/>
            <a:ext cx="4419600" cy="28194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05E9C-B9B5-4CA2-A740-90A74655B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26" y="1873250"/>
            <a:ext cx="4505325" cy="287655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EFD2C-9F4D-44C1-8AFD-D448323B0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541" y="2467342"/>
            <a:ext cx="4219575" cy="283845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1FED4-ADA3-4CD9-A701-40685BDB89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35" b="33948"/>
          <a:stretch/>
        </p:blipFill>
        <p:spPr>
          <a:xfrm>
            <a:off x="2458182" y="3183814"/>
            <a:ext cx="9733818" cy="3674186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8FC503D-5F1A-4085-ABE4-2DD42C550D9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New Model with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188192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E84F1-4BB3-4112-A390-211DE800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77" y="1747400"/>
            <a:ext cx="5076825" cy="248602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B3692-35DE-4ABA-9F63-E6C51B6AE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20" y="2352675"/>
            <a:ext cx="7391400" cy="160972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0F13A-0286-4781-BE00-383137638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510" y="2895600"/>
            <a:ext cx="9210675" cy="299085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4A3F2-7BD4-42F8-8B18-F7F942C3C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072" y="3962400"/>
            <a:ext cx="8943975" cy="28956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4B3007-09B0-4326-8E82-59AE4496BFCC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New Model with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275668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9F04-A8A6-4277-AE88-F059C093D09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New Model with Additional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91FA5-6996-4A28-ADEE-34F1AA9D5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" r="215" b="1"/>
          <a:stretch/>
        </p:blipFill>
        <p:spPr bwMode="auto">
          <a:xfrm>
            <a:off x="677334" y="1270000"/>
            <a:ext cx="1105509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7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7DFD-1AB8-4C6E-4382-2B9E4FB4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Lookup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A51B-34B6-2209-655D-09FDFF1F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3674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Takes an address and finds a related GPS coordinate</a:t>
            </a:r>
          </a:p>
          <a:p>
            <a:r>
              <a:rPr lang="en-US"/>
              <a:t>Finds the closest weather station</a:t>
            </a:r>
          </a:p>
          <a:p>
            <a:r>
              <a:rPr lang="en-US"/>
              <a:t>Finds weather stations with related weather based on clustering results</a:t>
            </a:r>
          </a:p>
          <a:p>
            <a:r>
              <a:rPr lang="en-US"/>
              <a:t>Returns plot of weather stations with similar weather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85EC43-A722-429F-A53D-CF53EEC57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25" y="2000350"/>
            <a:ext cx="5200650" cy="4257675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D5FBE2EB-F504-4183-9DED-53D4D7CD2D20}"/>
              </a:ext>
            </a:extLst>
          </p:cNvPr>
          <p:cNvSpPr/>
          <p:nvPr/>
        </p:nvSpPr>
        <p:spPr>
          <a:xfrm rot="5400000">
            <a:off x="6886030" y="2005702"/>
            <a:ext cx="3794366" cy="1896496"/>
          </a:xfrm>
          <a:prstGeom prst="bentArrow">
            <a:avLst>
              <a:gd name="adj1" fmla="val 14086"/>
              <a:gd name="adj2" fmla="val 25000"/>
              <a:gd name="adj3" fmla="val 3873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0E934-159B-47E6-BE8B-DB8B9BA3E5CE}"/>
              </a:ext>
            </a:extLst>
          </p:cNvPr>
          <p:cNvSpPr txBox="1"/>
          <p:nvPr/>
        </p:nvSpPr>
        <p:spPr>
          <a:xfrm>
            <a:off x="4908884" y="956459"/>
            <a:ext cx="320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Chandkheda, Ahmedabad, Gujarat, India 382424</a:t>
            </a:r>
          </a:p>
        </p:txBody>
      </p:sp>
    </p:spTree>
    <p:extLst>
      <p:ext uri="{BB962C8B-B14F-4D97-AF65-F5344CB8AC3E}">
        <p14:creationId xmlns:p14="http://schemas.microsoft.com/office/powerpoint/2010/main" val="3224239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F937-9044-CD80-CD0D-F41118C2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the lookup feature using geocode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DD01A9D-27A0-6A3E-9D7D-259BEC8A6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869" y="1267960"/>
            <a:ext cx="9112825" cy="5480973"/>
          </a:xfrm>
        </p:spPr>
      </p:pic>
    </p:spTree>
    <p:extLst>
      <p:ext uri="{BB962C8B-B14F-4D97-AF65-F5344CB8AC3E}">
        <p14:creationId xmlns:p14="http://schemas.microsoft.com/office/powerpoint/2010/main" val="6433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A38B-EB43-0CA3-BEF5-1715EDE8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28782" cy="1320800"/>
          </a:xfrm>
        </p:spPr>
        <p:txBody>
          <a:bodyPr/>
          <a:lstStyle/>
          <a:p>
            <a:r>
              <a:rPr lang="en-US"/>
              <a:t>Find the Nearest Station to a given Lat, Long</a:t>
            </a:r>
            <a:br>
              <a:rPr lang="en-US"/>
            </a:br>
            <a:r>
              <a:rPr lang="en-US"/>
              <a:t>Then Run That Station's Vector into the Model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27E625-E873-79A0-127D-3974E58A0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11006"/>
            <a:ext cx="8596668" cy="3579938"/>
          </a:xfrm>
        </p:spPr>
      </p:pic>
    </p:spTree>
    <p:extLst>
      <p:ext uri="{BB962C8B-B14F-4D97-AF65-F5344CB8AC3E}">
        <p14:creationId xmlns:p14="http://schemas.microsoft.com/office/powerpoint/2010/main" val="274463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02A8-31E5-4807-0BF1-2D907979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 you want to move to the United States?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BACB-6CD2-9362-9C2F-C77083EB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Data Mining Question: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Scenario – an individual is: </a:t>
            </a:r>
          </a:p>
          <a:p>
            <a:pPr lvl="2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Moving to the United States from another country</a:t>
            </a:r>
          </a:p>
          <a:p>
            <a:pPr lvl="2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Has the freedom to move to any location in the mainland</a:t>
            </a:r>
            <a:endParaRPr lang="en-US"/>
          </a:p>
          <a:p>
            <a:pPr lvl="2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High desire to move a location with similar weather to where they are moving from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Question:</a:t>
            </a:r>
          </a:p>
          <a:p>
            <a:pPr lvl="2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What locations on the mainland of the United States have similar weather to where this individual is from?</a:t>
            </a:r>
          </a:p>
          <a:p>
            <a:pPr lvl="1">
              <a:buFont typeface="Arial" panose="020F0502020204030204" pitchFamily="34" charset="0"/>
              <a:buChar char="•"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42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236B-C4C5-AAB1-6ECD-BE44E4D7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Given the Input of </a:t>
            </a:r>
            <a:r>
              <a:rPr lang="en-US">
                <a:ea typeface="+mj-lt"/>
                <a:cs typeface="+mj-lt"/>
              </a:rPr>
              <a:t>"Chandkheda, Ahmedabad, Gujarat, India 382424"</a:t>
            </a:r>
            <a:endParaRPr lang="en-US"/>
          </a:p>
        </p:txBody>
      </p:sp>
      <p:pic>
        <p:nvPicPr>
          <p:cNvPr id="4" name="Picture 4" descr="Diagram, map&#10;&#10;Description automatically generated">
            <a:extLst>
              <a:ext uri="{FF2B5EF4-FFF2-40B4-BE49-F238E27FC236}">
                <a16:creationId xmlns:a16="http://schemas.microsoft.com/office/drawing/2014/main" id="{5F5AFB98-C668-ED2A-C705-641F805BD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11" y="2160589"/>
            <a:ext cx="8237314" cy="3880773"/>
          </a:xfrm>
        </p:spPr>
      </p:pic>
    </p:spTree>
    <p:extLst>
      <p:ext uri="{BB962C8B-B14F-4D97-AF65-F5344CB8AC3E}">
        <p14:creationId xmlns:p14="http://schemas.microsoft.com/office/powerpoint/2010/main" val="200324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7DDB-F4AA-CF07-3770-9C355812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Results Given the Input of </a:t>
            </a:r>
            <a:r>
              <a:rPr lang="en-US"/>
              <a:t>"</a:t>
            </a:r>
            <a:r>
              <a:rPr lang="en-US">
                <a:ea typeface="+mj-lt"/>
                <a:cs typeface="+mj-lt"/>
              </a:rPr>
              <a:t>1 Waverley Pl, London NW8 0NP, United Kingdom</a:t>
            </a:r>
            <a:r>
              <a:rPr lang="en-US"/>
              <a:t>"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5D07535-EFBD-8250-0422-C15BE125F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467" y="2160589"/>
            <a:ext cx="8144403" cy="3880773"/>
          </a:xfrm>
        </p:spPr>
      </p:pic>
    </p:spTree>
    <p:extLst>
      <p:ext uri="{BB962C8B-B14F-4D97-AF65-F5344CB8AC3E}">
        <p14:creationId xmlns:p14="http://schemas.microsoft.com/office/powerpoint/2010/main" val="284573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5C36-3B5A-4E06-AED8-74FF5476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2F32-87C6-4B4D-A8A6-7BCC52E6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Obtained weather data on precipitation and temperature from NOAA</a:t>
            </a:r>
          </a:p>
          <a:p>
            <a:pPr lvl="1"/>
            <a:r>
              <a:rPr lang="en-US"/>
              <a:t>Data preprocessing took csv file and produced Pandas </a:t>
            </a:r>
            <a:r>
              <a:rPr lang="en-US" err="1"/>
              <a:t>Dataframes</a:t>
            </a:r>
            <a:endParaRPr lang="en-US"/>
          </a:p>
          <a:p>
            <a:pPr lvl="1"/>
            <a:r>
              <a:rPr lang="en-US"/>
              <a:t>Clustered weather station data using </a:t>
            </a:r>
            <a:r>
              <a:rPr lang="en-US" err="1"/>
              <a:t>Kmeans</a:t>
            </a:r>
            <a:r>
              <a:rPr lang="en-US"/>
              <a:t> and Elbow</a:t>
            </a:r>
          </a:p>
          <a:p>
            <a:pPr lvl="1"/>
            <a:r>
              <a:rPr lang="en-US"/>
              <a:t>Lookup feature to take an address and find clusters of weather stations with similar weather</a:t>
            </a:r>
          </a:p>
          <a:p>
            <a:pPr lvl="2"/>
            <a:r>
              <a:rPr lang="en-US"/>
              <a:t>India --&gt; Florida</a:t>
            </a:r>
          </a:p>
          <a:p>
            <a:pPr lvl="2"/>
            <a:r>
              <a:rPr lang="en-US"/>
              <a:t>England </a:t>
            </a:r>
            <a:r>
              <a:rPr lang="en-US">
                <a:sym typeface="Wingdings" panose="05000000000000000000" pitchFamily="2" charset="2"/>
              </a:rPr>
              <a:t> Coastal Areas (see map)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5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8B7E-43D0-46D2-8630-8A01F8FE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093" y="2597798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i="1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14654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0F28-3C65-E2D3-14A3-09FEF1C3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966E-F1C8-C55A-1BCF-79E0C6F0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Project Name:		Weather Data Clustering using K-Means </a:t>
            </a:r>
          </a:p>
          <a:p>
            <a:r>
              <a:rPr lang="en-US"/>
              <a:t>Group Members:	Dallin Steele, Amit Chaudhary, </a:t>
            </a:r>
            <a:r>
              <a:rPr lang="en-US" err="1"/>
              <a:t>Chenghui</a:t>
            </a:r>
            <a:r>
              <a:rPr lang="en-US"/>
              <a:t> song, Ankit Anand, 					Trenton  Tidwell</a:t>
            </a:r>
          </a:p>
          <a:p>
            <a:r>
              <a:rPr lang="en-US"/>
              <a:t>Group Number:	3</a:t>
            </a:r>
          </a:p>
          <a:p>
            <a:r>
              <a:rPr lang="en-US"/>
              <a:t>High level Overview:</a:t>
            </a:r>
          </a:p>
          <a:p>
            <a:pPr lvl="1"/>
            <a:r>
              <a:rPr lang="en-US"/>
              <a:t>Obtained weather data on precipitation and temperature from NOAA</a:t>
            </a:r>
          </a:p>
          <a:p>
            <a:pPr lvl="1"/>
            <a:r>
              <a:rPr lang="en-US"/>
              <a:t>Data preprocessing </a:t>
            </a:r>
          </a:p>
          <a:p>
            <a:pPr lvl="1"/>
            <a:r>
              <a:rPr lang="en-US"/>
              <a:t>Clustered weather station data</a:t>
            </a:r>
          </a:p>
          <a:p>
            <a:pPr lvl="1"/>
            <a:r>
              <a:rPr lang="en-US"/>
              <a:t>Lookup feature to take an address and find clusters of weather stations with similar weather</a:t>
            </a:r>
          </a:p>
        </p:txBody>
      </p:sp>
    </p:spTree>
    <p:extLst>
      <p:ext uri="{BB962C8B-B14F-4D97-AF65-F5344CB8AC3E}">
        <p14:creationId xmlns:p14="http://schemas.microsoft.com/office/powerpoint/2010/main" val="54262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3D31A9-2404-45FA-A275-B0CE67AE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989" y="108806"/>
            <a:ext cx="5349965" cy="1675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67EECE-1923-4A8D-BCFB-5B713017E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48"/>
          <a:stretch/>
        </p:blipFill>
        <p:spPr>
          <a:xfrm>
            <a:off x="1160321" y="1964506"/>
            <a:ext cx="5048250" cy="4414062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F2CD9-5D10-4C87-BDB8-D34AD58BF8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948"/>
          <a:stretch/>
        </p:blipFill>
        <p:spPr>
          <a:xfrm>
            <a:off x="7957858" y="1947007"/>
            <a:ext cx="3543300" cy="468239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95BBBE-40B1-403A-A70A-27171E5ABA74}"/>
              </a:ext>
            </a:extLst>
          </p:cNvPr>
          <p:cNvSpPr/>
          <p:nvPr/>
        </p:nvSpPr>
        <p:spPr>
          <a:xfrm>
            <a:off x="1229895" y="4706290"/>
            <a:ext cx="1063869" cy="27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15F8E0-6ACA-485A-97A7-AC946644185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363338" y="4288204"/>
            <a:ext cx="5594520" cy="5543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A36EBE3C-184D-442F-833D-C303E82603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US" sz="3600">
                <a:solidFill>
                  <a:schemeClr val="accent1"/>
                </a:solidFill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27744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F98CD-3F61-4E2E-8971-C2FFE54E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" y="1050758"/>
            <a:ext cx="8039100" cy="374332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BD0B22-5EAD-4D28-90E6-2AECD6B0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645" y="219851"/>
            <a:ext cx="6090906" cy="4114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8F79B5C-8704-4C7C-AB4B-3312531ADD8F}"/>
              </a:ext>
            </a:extLst>
          </p:cNvPr>
          <p:cNvSpPr txBox="1">
            <a:spLocks/>
          </p:cNvSpPr>
          <p:nvPr/>
        </p:nvSpPr>
        <p:spPr>
          <a:xfrm>
            <a:off x="58479" y="276520"/>
            <a:ext cx="10568762" cy="723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2">
              <a:spcBef>
                <a:spcPct val="0"/>
              </a:spcBef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2E96A-FA8C-493D-A267-FAA13DDBB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965" y="1192102"/>
            <a:ext cx="5524500" cy="409575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8DD2FD-4E28-43BB-9461-2D8917C4A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098" y="1831595"/>
            <a:ext cx="3667125" cy="4114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75AE8D-6255-4C2E-B956-EB384B0F4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991" y="2721280"/>
            <a:ext cx="2733675" cy="368617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232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1826-97E7-4997-918E-9F5CC968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36" y="233440"/>
            <a:ext cx="10164725" cy="839385"/>
          </a:xfrm>
        </p:spPr>
        <p:txBody>
          <a:bodyPr/>
          <a:lstStyle/>
          <a:p>
            <a:r>
              <a:rPr lang="en-US"/>
              <a:t>Data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EB18B-720B-47E2-B45D-C4654E89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9" y="1223125"/>
            <a:ext cx="4791075" cy="8763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50C029-9887-477B-9238-9EC0A9F4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39" y="1661275"/>
            <a:ext cx="6362700" cy="364807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205E1-A0B9-4D56-B216-50EC551F0E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742"/>
          <a:stretch/>
        </p:blipFill>
        <p:spPr>
          <a:xfrm>
            <a:off x="202961" y="3007460"/>
            <a:ext cx="11786078" cy="350223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A0DD9-5444-428A-B801-CABB0A619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611" y="3971410"/>
            <a:ext cx="4057650" cy="27908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18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1826-97E7-4997-918E-9F5CC968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36" y="233440"/>
            <a:ext cx="10164725" cy="839385"/>
          </a:xfrm>
        </p:spPr>
        <p:txBody>
          <a:bodyPr/>
          <a:lstStyle/>
          <a:p>
            <a:r>
              <a:rPr lang="en-US"/>
              <a:t>Data Preprocessing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2C158C-28A4-4290-B246-3FBCA7E52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4" y="943073"/>
            <a:ext cx="7810500" cy="176212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D280B0-71F9-4550-A7E5-BAF2E259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94" y="3596952"/>
            <a:ext cx="11001375" cy="288607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DF0337-679D-4943-8466-7B34100FE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278" y="653132"/>
            <a:ext cx="3409950" cy="42005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239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E513-C310-46F4-AD23-E687609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EEBD0D7-7691-44A4-8F6C-EC1FD057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68" y="2340721"/>
            <a:ext cx="4629150" cy="3324225"/>
          </a:xfrm>
          <a:prstGeom prst="rect">
            <a:avLst/>
          </a:prstGeom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1AFB4A7-80B3-40C8-989D-4F34BA1DF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716" y="2340721"/>
            <a:ext cx="4686300" cy="3324225"/>
          </a:xfrm>
          <a:prstGeom prst="rect">
            <a:avLst/>
          </a:prstGeom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9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13A58-414F-437C-88A5-5C38821A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7" y="1730120"/>
            <a:ext cx="11782425" cy="26384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93F9F-01A3-408A-9009-C2F50055A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2" y="4041973"/>
            <a:ext cx="11963400" cy="25527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A568916-8E3F-465E-BB65-DDB52110FFEF}"/>
              </a:ext>
            </a:extLst>
          </p:cNvPr>
          <p:cNvSpPr txBox="1">
            <a:spLocks/>
          </p:cNvSpPr>
          <p:nvPr/>
        </p:nvSpPr>
        <p:spPr>
          <a:xfrm>
            <a:off x="1017536" y="392063"/>
            <a:ext cx="10164725" cy="839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5733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37091F9E3F740B4589A03ECF2A1A4" ma:contentTypeVersion="14" ma:contentTypeDescription="Create a new document." ma:contentTypeScope="" ma:versionID="7c9cf6c7701bc67811d3300646bab813">
  <xsd:schema xmlns:xsd="http://www.w3.org/2001/XMLSchema" xmlns:xs="http://www.w3.org/2001/XMLSchema" xmlns:p="http://schemas.microsoft.com/office/2006/metadata/properties" xmlns:ns1="http://schemas.microsoft.com/sharepoint/v3" xmlns:ns3="77a7c109-acde-48dc-a483-569f5b9d6355" xmlns:ns4="d04fcf22-b239-4e8a-97ba-f7d6fe2a3bcb" targetNamespace="http://schemas.microsoft.com/office/2006/metadata/properties" ma:root="true" ma:fieldsID="0f6d78506278fe70134621e3050ad500" ns1:_="" ns3:_="" ns4:_="">
    <xsd:import namespace="http://schemas.microsoft.com/sharepoint/v3"/>
    <xsd:import namespace="77a7c109-acde-48dc-a483-569f5b9d6355"/>
    <xsd:import namespace="d04fcf22-b239-4e8a-97ba-f7d6fe2a3b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c109-acde-48dc-a483-569f5b9d6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fcf22-b239-4e8a-97ba-f7d6fe2a3bc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3D0EDE5-BB63-4AF3-9FBD-1BB205776871}">
  <ds:schemaRefs>
    <ds:schemaRef ds:uri="77a7c109-acde-48dc-a483-569f5b9d6355"/>
    <ds:schemaRef ds:uri="d04fcf22-b239-4e8a-97ba-f7d6fe2a3b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13E1724-F6CA-4A83-B26A-ED6A2D9ED0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31FCD-02BB-4C60-8FBD-B6473ED49FF4}">
  <ds:schemaRefs>
    <ds:schemaRef ds:uri="77a7c109-acde-48dc-a483-569f5b9d6355"/>
    <ds:schemaRef ds:uri="d04fcf22-b239-4e8a-97ba-f7d6fe2a3b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Widescreen</PresentationFormat>
  <Paragraphs>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Arial,Sans-Serif</vt:lpstr>
      <vt:lpstr>Helvetica Neue</vt:lpstr>
      <vt:lpstr>Times New Roman</vt:lpstr>
      <vt:lpstr>Trebuchet MS</vt:lpstr>
      <vt:lpstr>Wingdings 3</vt:lpstr>
      <vt:lpstr>Facet</vt:lpstr>
      <vt:lpstr>CS663 Data Mining Final Project  Cluster Weather Data  using K-Means  Group 3</vt:lpstr>
      <vt:lpstr>So you want to move to the United States?</vt:lpstr>
      <vt:lpstr>Introduction</vt:lpstr>
      <vt:lpstr>PowerPoint Presentation</vt:lpstr>
      <vt:lpstr>PowerPoint Presentation</vt:lpstr>
      <vt:lpstr>Data Preprocessing</vt:lpstr>
      <vt:lpstr>Data Preprocessing</vt:lpstr>
      <vt:lpstr>Data Preprocessing</vt:lpstr>
      <vt:lpstr>PowerPoint Presentation</vt:lpstr>
      <vt:lpstr>PowerPoint Presentation</vt:lpstr>
      <vt:lpstr>PowerPoint Presentation</vt:lpstr>
      <vt:lpstr>Model Test with Precipitation only</vt:lpstr>
      <vt:lpstr>PowerPoint Presentation</vt:lpstr>
      <vt:lpstr>PowerPoint Presentation</vt:lpstr>
      <vt:lpstr>PowerPoint Presentation</vt:lpstr>
      <vt:lpstr>PowerPoint Presentation</vt:lpstr>
      <vt:lpstr>Lookup Feature</vt:lpstr>
      <vt:lpstr>Adding the lookup feature using geocode</vt:lpstr>
      <vt:lpstr>Find the Nearest Station to a given Lat, Long Then Run That Station's Vector into the Model</vt:lpstr>
      <vt:lpstr>Results Given the Input of "Chandkheda, Ahmedabad, Gujarat, India 382424"</vt:lpstr>
      <vt:lpstr>Results Given the Input of "1 Waverley Pl, London NW8 0NP, United Kingdom" </vt:lpstr>
      <vt:lpstr>Conclusion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Chenghui</dc:creator>
  <cp:lastModifiedBy>Anand, Ankit (Campus)</cp:lastModifiedBy>
  <cp:revision>1</cp:revision>
  <dcterms:created xsi:type="dcterms:W3CDTF">2022-04-19T02:17:59Z</dcterms:created>
  <dcterms:modified xsi:type="dcterms:W3CDTF">2022-04-19T22:09:57Z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0x010100AEF37091F9E3F740B4589A03ECF2A1A4</vt:lpwstr>
  </property>
</Properties>
</file>