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72" r:id="rId5"/>
    <p:sldId id="269" r:id="rId6"/>
    <p:sldId id="265" r:id="rId7"/>
    <p:sldId id="270" r:id="rId8"/>
    <p:sldId id="259" r:id="rId9"/>
    <p:sldId id="273" r:id="rId10"/>
    <p:sldId id="271" r:id="rId11"/>
    <p:sldId id="266" r:id="rId12"/>
    <p:sldId id="268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2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2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8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1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4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5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2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6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1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14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9DFF20-81E2-444E-AE07-1A6D353B372C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110EA1-9B86-4732-BDD5-73077401C6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be7foIZdu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Abstract picture of the brain made up of patterns">
            <a:extLst>
              <a:ext uri="{FF2B5EF4-FFF2-40B4-BE49-F238E27FC236}">
                <a16:creationId xmlns="" xmlns:a16="http://schemas.microsoft.com/office/drawing/2014/main" id="{95FF697E-5020-4977-BB31-A875FE21E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4660" t="16776" r="10869" b="20116"/>
          <a:stretch/>
        </p:blipFill>
        <p:spPr>
          <a:xfrm>
            <a:off x="8378250" y="4571999"/>
            <a:ext cx="3436500" cy="2286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B97C696-34B9-4EF1-9BA4-E563CDC18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0" y="4787417"/>
            <a:ext cx="3429000" cy="1752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Department of Artificial Intelligence and Data Science</a:t>
            </a:r>
          </a:p>
          <a:p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AY 2022-23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C6D18C07-B1F9-42F0-8956-B88FC37A6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A79F54E-64CA-4044-BA11-65B6CB907F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276" y="231827"/>
            <a:ext cx="10917644" cy="133741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AE8F43C-4A15-43A9-B0B6-A1D0A7FF3532}"/>
              </a:ext>
            </a:extLst>
          </p:cNvPr>
          <p:cNvSpPr txBox="1">
            <a:spLocks/>
          </p:cNvSpPr>
          <p:nvPr/>
        </p:nvSpPr>
        <p:spPr>
          <a:xfrm>
            <a:off x="381000" y="4571998"/>
            <a:ext cx="799725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/>
              <a:t>Name of Team Member1: Ankita Navpute [AI4010]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Name of Team Member2:Saurabh </a:t>
            </a:r>
            <a:r>
              <a:rPr lang="en-US" sz="2200" dirty="0" err="1"/>
              <a:t>Karpe</a:t>
            </a:r>
            <a:r>
              <a:rPr lang="en-US" sz="2200" dirty="0"/>
              <a:t> [AI4066]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Name of Team Member3:Anil </a:t>
            </a:r>
            <a:r>
              <a:rPr lang="en-US" sz="2200" dirty="0" err="1"/>
              <a:t>Riswal</a:t>
            </a:r>
            <a:r>
              <a:rPr lang="en-US" sz="2200" dirty="0"/>
              <a:t> </a:t>
            </a:r>
            <a:r>
              <a:rPr lang="en-US" sz="2200"/>
              <a:t>[AI4051]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Name of Team Member4:Sanyukta Rajput [AI4073]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Name of Team Member5:Harshwardhan Khotkar [AI4071]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Name of Team Member6:Hrushikesh </a:t>
            </a:r>
            <a:r>
              <a:rPr lang="en-US" sz="2200" dirty="0" err="1"/>
              <a:t>Ambhore</a:t>
            </a:r>
            <a:r>
              <a:rPr lang="en-US" sz="2200" dirty="0"/>
              <a:t> [AI4015]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Guide Name: Prof. D. P. </a:t>
            </a:r>
            <a:r>
              <a:rPr lang="en-US" sz="2200" dirty="0" err="1"/>
              <a:t>Gadhe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Date of Presentation: 17-01-2024</a:t>
            </a:r>
            <a:endParaRPr lang="en-IN" sz="220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2B30181C-7CA7-48A0-B5A2-B3B678965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70" y="1923393"/>
            <a:ext cx="11540430" cy="2648607"/>
          </a:xfrm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Terrain </a:t>
            </a:r>
            <a:r>
              <a:rPr lang="en-US" dirty="0">
                <a:solidFill>
                  <a:schemeClr val="tx1"/>
                </a:solidFill>
              </a:rPr>
              <a:t>recognition </a:t>
            </a:r>
            <a:r>
              <a:rPr lang="en-US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deep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DE1EAE0-901B-48EC-852B-F52806A91B33}"/>
              </a:ext>
            </a:extLst>
          </p:cNvPr>
          <p:cNvSpPr/>
          <p:nvPr/>
        </p:nvSpPr>
        <p:spPr>
          <a:xfrm>
            <a:off x="270570" y="4572000"/>
            <a:ext cx="8107680" cy="2285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7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BDA57B-FA8F-7F28-4234-02B60437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8673F5-0EF7-C2E2-9DDE-05B40003B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602" y="1807826"/>
            <a:ext cx="5203970" cy="47104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FRONT END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A88A9F-61A0-1AFA-B85E-D1B33545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6241" y="1706320"/>
            <a:ext cx="5645792" cy="4736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RESULT OF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8469659-FE6A-F503-E4F0-6C1A87DAB4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1" y="2172748"/>
            <a:ext cx="5203971" cy="4269997"/>
          </a:xfrm>
          <a:prstGeom prst="rect">
            <a:avLst/>
          </a:prstGeom>
        </p:spPr>
      </p:pic>
      <p:pic>
        <p:nvPicPr>
          <p:cNvPr id="1027" name="Picture 3" descr="D:\Project\Mini-Project-III\Resul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41" y="2046914"/>
            <a:ext cx="5645792" cy="439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016419-E828-4BBF-83BE-E650041E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E0A4EB-2F10-4BC6-9A6D-9B407D83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work we created a dataset with useful images and train the model with different deep learning models and finally choose best suitable </a:t>
            </a:r>
            <a:r>
              <a:rPr lang="en-US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ption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by leveraging advanced algorithms and techniques, such a system aims to automatically identify and classify terrain with a high degree of accuracy and efficiency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further used in many real time application and technologies.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234557-CA7E-74F0-A049-0FB30B48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IN" dirty="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A8E6D5-6C65-BCFE-0965-F32C9D77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Military and Defense: </a:t>
            </a:r>
            <a:r>
              <a:rPr lang="en-US" dirty="0"/>
              <a:t>Detecting changes in terrain that may indicate the presence of hidden threats or enemy activity</a:t>
            </a:r>
            <a:r>
              <a:rPr lang="en-US" dirty="0" smtClean="0"/>
              <a:t>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b="1" dirty="0" smtClean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 smtClean="0"/>
              <a:t>Autonomous </a:t>
            </a:r>
            <a:r>
              <a:rPr lang="en-US" b="1" dirty="0"/>
              <a:t>Vehicles: </a:t>
            </a:r>
            <a:r>
              <a:rPr lang="en-US" dirty="0"/>
              <a:t>Terrain recognition is crucial for self-driving cars, drones, and robots to navigate safely and avoid obstacles</a:t>
            </a:r>
            <a:r>
              <a:rPr lang="en-US" dirty="0" smtClean="0"/>
              <a:t>.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Natural Disaster Management: </a:t>
            </a:r>
            <a:r>
              <a:rPr lang="en-US" dirty="0"/>
              <a:t>Assessing terrain in the aftermath of disasters to plan relief efforts and infrastructure repair.</a:t>
            </a:r>
          </a:p>
          <a:p>
            <a:pPr marL="0" lvl="0" indent="0">
              <a:spcBef>
                <a:spcPts val="0"/>
              </a:spcBef>
            </a:pPr>
            <a:endParaRPr lang="en-US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Search and Rescue: </a:t>
            </a:r>
            <a:r>
              <a:rPr lang="en-US" dirty="0"/>
              <a:t>Identifying optimal routes for search and rescue teams in various terrains.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16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5237C7-B969-4DB9-AD4A-89FDA360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1C1C56-DE54-49D2-AE45-212AF614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https://www.sciencedirect.com/journal/international-journal-of-applied-earth-observation-and-geoinformation</a:t>
            </a:r>
          </a:p>
          <a:p>
            <a:r>
              <a:rPr lang="en-US"/>
              <a:t>[</a:t>
            </a:r>
            <a:r>
              <a:rPr lang="en-US" smtClean="0"/>
              <a:t>2]sciencedirect.com%2fscience%</a:t>
            </a:r>
            <a:r>
              <a:rPr lang="en-IN" dirty="0"/>
              <a:t>https://www.researchgate.net/publication/280736853_Terrain_analysis_and_landform_recognition</a:t>
            </a:r>
            <a:r>
              <a:rPr lang="en-US" dirty="0" smtClean="0"/>
              <a:t>2farticle%2fpii%2fS1569843223000717/RK=2/RS=vaphvmdFn7Y9iWsXBZH2whO7XBM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smtClean="0"/>
              <a:t>3]https</a:t>
            </a:r>
            <a:r>
              <a:rPr lang="en-US" dirty="0"/>
              <a:t>://www.researchgate.net/publication/280736853_Terrain_analysis_and_landform_recognition</a:t>
            </a:r>
            <a:endParaRPr lang="en-IN" dirty="0"/>
          </a:p>
          <a:p>
            <a:r>
              <a:rPr lang="en-US" dirty="0"/>
              <a:t>[4]</a:t>
            </a:r>
            <a:r>
              <a:rPr lang="en-US" dirty="0">
                <a:hlinkClick r:id="rId2"/>
              </a:rPr>
              <a:t>https://www.youtube.com/watch?v=obe7foIZduk</a:t>
            </a:r>
            <a:endParaRPr lang="en-US" dirty="0"/>
          </a:p>
          <a:p>
            <a:r>
              <a:rPr lang="en-IN" dirty="0"/>
              <a:t>[5]</a:t>
            </a:r>
            <a:r>
              <a:rPr lang="en-US" dirty="0"/>
              <a:t>http://ieeexplore.ieee.org/document/8406736/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37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Wood human figure">
            <a:extLst>
              <a:ext uri="{FF2B5EF4-FFF2-40B4-BE49-F238E27FC236}">
                <a16:creationId xmlns="" xmlns:a16="http://schemas.microsoft.com/office/drawing/2014/main" id="{68BF84F7-A5F7-A9BC-CDA6-8B753AB679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r="-1" b="1570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010C5-11D9-4E7B-97C2-B1CDFFD2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F64419-4430-4C3F-8D16-4F0E2A8C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080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  <p:sndAc>
          <p:stSnd>
            <p:snd r:embed="rId2" name="whoosh.wav"/>
          </p:stSnd>
        </p:sndAc>
      </p:transition>
    </mc:Choice>
    <mc:Fallback xmlns="">
      <p:transition spd="slow">
        <p:fade/>
        <p:sndAc>
          <p:stSnd>
            <p:snd r:embed="rId4" name="whoosh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4C1FA0-098C-4A93-A2E4-87C3A532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908A13-41D6-4E17-8F6E-0D5D2D54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910080"/>
            <a:ext cx="11043920" cy="46126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Terrain refers to the physical characteristics of the Earth's surface, including its topography, vegetation, and other natural features.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consist four types of terrain namely –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Sandy,Rocky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Marshy &amp; Grassy.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 a model which can identify and classify the terrain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predict its roughness and slipperiness.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Fig 1 : Terrain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15" y="2992196"/>
            <a:ext cx="4788225" cy="317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3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116F2-BDB8-4FB8-8F96-BB817AA1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1258"/>
            <a:ext cx="9720072" cy="14996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CC6F73F-2E53-4317-A037-6CB8788B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910080"/>
            <a:ext cx="11043920" cy="4612640"/>
          </a:xfrm>
        </p:spPr>
        <p:txBody>
          <a:bodyPr>
            <a:normAutofit/>
          </a:bodyPr>
          <a:lstStyle/>
          <a:p>
            <a:pPr marL="346075" indent="-346075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present times, in terms of terrain modeling the existing methodologies underlying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imagery, Radar technology,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All these methodologies give a captured representation of terrains.</a:t>
            </a: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Fig 2 : Radar Technology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8" name="Picture 4" descr="Planning Radar Network Coverage over Terrain - MATLAB &amp; Simu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87" y="3236445"/>
            <a:ext cx="5226653" cy="32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3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A189B-FAB3-F987-708B-EC80857D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C61858-662B-B98C-4907-CABD3FA2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 develop a model which detects the terrain, classify terrain &amp; predict is roughness or slipperiness.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for prediction.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Convolutional Neural Network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dataset as Grassy, Rocky, Sandy &amp; Marshy, not a terrain.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72F7D5-296C-884E-FEF8-CCDE362A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A1D170-9D06-1228-A2A8-61079947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 used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net, Convolution Neural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Methodology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Tenserflow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Keras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, Pandas,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Numpy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, Matplotlib,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Open-CV 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etc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- Flask.</a:t>
            </a:r>
          </a:p>
        </p:txBody>
      </p:sp>
    </p:spTree>
    <p:extLst>
      <p:ext uri="{BB962C8B-B14F-4D97-AF65-F5344CB8AC3E}">
        <p14:creationId xmlns:p14="http://schemas.microsoft.com/office/powerpoint/2010/main" val="3251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41360E-7D11-4507-88C3-B84137F3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1.Details of algorithms used for training dl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33110DB-E1F9-498C-A414-D2374435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910080"/>
            <a:ext cx="11043920" cy="4612640"/>
          </a:xfrm>
        </p:spPr>
        <p:txBody>
          <a:bodyPr>
            <a:normAutofit fontScale="92500"/>
          </a:bodyPr>
          <a:lstStyle/>
          <a:p>
            <a:pPr marL="346075" indent="-3460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Dataset. We have collected dataset of  5 classes namely-grassy, rocky, sandy, marshy, not a terrain.</a:t>
            </a:r>
          </a:p>
          <a:p>
            <a:pPr marL="346075" indent="-3460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6075" indent="-3460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images using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 architecture.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important characteristics of the terrain.</a:t>
            </a:r>
          </a:p>
          <a:p>
            <a:pPr marL="346075" indent="-3460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Model Using the Validation data</a:t>
            </a:r>
          </a:p>
          <a:p>
            <a:pPr marL="346075" indent="-3460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Application of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Sobel filter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apply parameters for roughness and slipperiness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E71726-BDFA-E36A-F72F-37BFF59D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Details of algorithms used for training dl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A50B52-FDF1-A83D-BB61-B81FA954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.</a:t>
            </a:r>
          </a:p>
          <a:p>
            <a:pPr marL="346075" indent="-346075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9960"/>
              </p:ext>
            </p:extLst>
          </p:nvPr>
        </p:nvGraphicFramePr>
        <p:xfrm>
          <a:off x="914401" y="2084832"/>
          <a:ext cx="9850055" cy="453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75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75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857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612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 Values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210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Image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Other Than terrain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2108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Implies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low roughness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2108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Roughness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2108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Terrain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Highly Rough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612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Slipperiness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than Terrain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122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Terrain has high slipperiness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6122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Terrain has moderate slipperiness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6122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Terrain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 low slipperiness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EA2AFA-C43C-4BE4-875D-70F0405C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92458"/>
            <a:ext cx="9720072" cy="1296140"/>
          </a:xfrm>
        </p:spPr>
        <p:txBody>
          <a:bodyPr>
            <a:normAutofit/>
          </a:bodyPr>
          <a:lstStyle/>
          <a:p>
            <a:r>
              <a:rPr lang="en-US" dirty="0"/>
              <a:t>2. Block Diagram </a:t>
            </a:r>
            <a:endParaRPr lang="en-IN" dirty="0"/>
          </a:p>
        </p:txBody>
      </p:sp>
      <p:pic>
        <p:nvPicPr>
          <p:cNvPr id="2050" name="Picture 2" descr="C:\Users\Asus\Downloads\IMG-20240118-WA000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" y="1614669"/>
            <a:ext cx="11636189" cy="493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63D7B3-7FEB-5B0F-9FC2-267AB7E9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along with data splits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7DF5F6-1911-9238-63CC-0FCCBBF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 images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terrains.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images, 5 classes named-Grassy, Sandy, Rocky, Marshy and Other than terrain.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spiltting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dataset into to training and testing for model training.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52951"/>
              </p:ext>
            </p:extLst>
          </p:nvPr>
        </p:nvGraphicFramePr>
        <p:xfrm>
          <a:off x="2055149" y="440041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9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1195</TotalTime>
  <Words>638</Words>
  <Application>Microsoft Office PowerPoint</Application>
  <PresentationFormat>Custom</PresentationFormat>
  <Paragraphs>118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Integral</vt:lpstr>
      <vt:lpstr>Terrain recognition using deep learning</vt:lpstr>
      <vt:lpstr>Introduction</vt:lpstr>
      <vt:lpstr>Existing methodology</vt:lpstr>
      <vt:lpstr>Proposed methodology</vt:lpstr>
      <vt:lpstr>Technologies used</vt:lpstr>
      <vt:lpstr>1.Details of algorithms used for training dl model</vt:lpstr>
      <vt:lpstr>1.2 Details of algorithms used for training dl model</vt:lpstr>
      <vt:lpstr>2. Block Diagram </vt:lpstr>
      <vt:lpstr>Dataset description along with data splits</vt:lpstr>
      <vt:lpstr>3.RESULTS</vt:lpstr>
      <vt:lpstr>Conclusion</vt:lpstr>
      <vt:lpstr>future scope </vt:lpstr>
      <vt:lpstr>References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Zakee_Ahmed</dc:creator>
  <cp:lastModifiedBy>Sai</cp:lastModifiedBy>
  <cp:revision>52</cp:revision>
  <dcterms:created xsi:type="dcterms:W3CDTF">2022-11-05T10:03:38Z</dcterms:created>
  <dcterms:modified xsi:type="dcterms:W3CDTF">2024-01-25T14:43:21Z</dcterms:modified>
</cp:coreProperties>
</file>