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1.jpg" ContentType="image/jpeg"/>
  <Override PartName="/ppt/media/image22.jpg" ContentType="image/jpeg"/>
  <Override PartName="/ppt/media/image24.jpg" ContentType="image/jpeg"/>
  <Override PartName="/ppt/media/image25.jpg" ContentType="image/jpeg"/>
  <Override PartName="/ppt/notesSlides/notesSlide10.xml" ContentType="application/vnd.openxmlformats-officedocument.presentationml.notesSlide+xml"/>
  <Override PartName="/ppt/media/image2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8" r:id="rId7"/>
    <p:sldId id="261" r:id="rId8"/>
    <p:sldId id="262" r:id="rId9"/>
    <p:sldId id="269" r:id="rId10"/>
    <p:sldId id="270" r:id="rId11"/>
    <p:sldId id="265" r:id="rId12"/>
    <p:sldId id="266" r:id="rId13"/>
    <p:sldId id="273" r:id="rId14"/>
    <p:sldId id="277" r:id="rId15"/>
    <p:sldId id="276" r:id="rId16"/>
    <p:sldId id="275" r:id="rId17"/>
    <p:sldId id="267" r:id="rId18"/>
    <p:sldId id="271" r:id="rId19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8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33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43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0058400" cy="777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u="sng" dirty="0"/>
          </a:p>
          <a:p>
            <a:r>
              <a:rPr lang="en-US" b="1" u="sng" dirty="0">
                <a:solidFill>
                  <a:schemeClr val="bg1"/>
                </a:solidFill>
              </a:rPr>
              <a:t>By Group 3 </a:t>
            </a:r>
            <a:r>
              <a:rPr lang="en-US" dirty="0">
                <a:solidFill>
                  <a:schemeClr val="bg1"/>
                </a:solidFill>
              </a:rPr>
              <a:t>:-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{Hemanth, Renuka, Hari bandari, Ankita, </a:t>
            </a:r>
            <a:r>
              <a:rPr lang="en-US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Priyanshu</a:t>
            </a:r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Umashankar</a:t>
            </a:r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Rishitha</a:t>
            </a:r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BhanuTeja</a:t>
            </a:r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}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E28FB4-F7D1-4C90-BADB-75040984D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7FAAC7-0017-4165-AFA0-5A8875073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02" y="154462"/>
            <a:ext cx="5447796" cy="746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0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28600"/>
            <a:ext cx="10058400" cy="800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F7D96-9EDF-4F14-B3E6-117C63BB7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3" y="2209801"/>
            <a:ext cx="9160034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3F046-88AB-4066-BDA9-8D5AD7D69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0480"/>
            <a:ext cx="2438400" cy="960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9AC30-87DD-4E6F-AE88-161DF3AE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4038600" cy="4953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6E74C4-DDB5-3420-CAAF-D76D920EE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95400"/>
            <a:ext cx="4648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0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CBB7ED-933A-4E78-BC41-30BD4BBF8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971800"/>
            <a:ext cx="6329137" cy="13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8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46325-87B2-4758-8885-735FAB2F4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74" y="685800"/>
            <a:ext cx="899925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8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5CEB03-82F9-4615-8F1D-C3E9822F4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074"/>
            <a:ext cx="8915400" cy="675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0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610FD-E4C5-4F58-A024-1C299F3DE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399" cy="777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09A25-7A98-4E28-A941-3511F571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" y="1066800"/>
            <a:ext cx="892683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8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9857BF-1B22-4789-9DB5-2F34AF98F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809A8C-EC88-4582-860E-E1356BAF6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9258042" cy="5345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60BE83-D98B-4CC0-AF00-0DE61B276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920675"/>
            <a:ext cx="3710329" cy="803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399" cy="777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8D86E-56A9-4042-A1A4-E97C4DDBB2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17842"/>
            <a:ext cx="527055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A9A9E-B4BE-4443-B431-7968DAE6FA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2699144"/>
            <a:ext cx="5163284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200AA-2C75-4484-9552-75C0533F03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57" y="34066"/>
            <a:ext cx="3966472" cy="2330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6A259D-DAA0-483D-8052-8BAAAF27F2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71" y="2709902"/>
            <a:ext cx="3377530" cy="23309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80D6B-A100-410B-9994-ABA80450F7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3" y="5039283"/>
            <a:ext cx="3590025" cy="24776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A22649-E756-4A70-8208-7E77CEE997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54" y="5148318"/>
            <a:ext cx="3993348" cy="23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0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64209-A20C-4E1E-B98C-4DA87595F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907715"/>
            <a:ext cx="5608806" cy="33226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F2609-27B1-4AB5-88DC-B8D17BB2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3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23</Words>
  <Application>Microsoft Office PowerPoint</Application>
  <PresentationFormat>Custom</PresentationFormat>
  <Paragraphs>26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Ankita Nyati</cp:lastModifiedBy>
  <cp:revision>12</cp:revision>
  <dcterms:created xsi:type="dcterms:W3CDTF">2024-01-16T06:57:55Z</dcterms:created>
  <dcterms:modified xsi:type="dcterms:W3CDTF">2024-01-25T05:14:02Z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2024-01-16T00:00:00Z</vt:filetime>
  </property>
  <property fmtid="{D5CDD505-2E9C-101B-9397-08002B2CF9AE}" pid="3" name="LastSaved">
    <vt:filetime>2024-01-16T00:00:00Z</vt:filetime>
  </property>
</Properties>
</file>