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0"/>
  </p:notesMasterIdLst>
  <p:sldIdLst>
    <p:sldId id="256" r:id="rId2"/>
    <p:sldId id="259" r:id="rId3"/>
    <p:sldId id="267" r:id="rId4"/>
    <p:sldId id="274" r:id="rId5"/>
    <p:sldId id="268" r:id="rId6"/>
    <p:sldId id="269" r:id="rId7"/>
    <p:sldId id="270" r:id="rId8"/>
    <p:sldId id="277" r:id="rId9"/>
    <p:sldId id="275" r:id="rId10"/>
    <p:sldId id="261" r:id="rId11"/>
    <p:sldId id="262" r:id="rId12"/>
    <p:sldId id="271" r:id="rId13"/>
    <p:sldId id="272" r:id="rId14"/>
    <p:sldId id="273" r:id="rId15"/>
    <p:sldId id="263" r:id="rId16"/>
    <p:sldId id="264" r:id="rId17"/>
    <p:sldId id="27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mtha sharma" initials="ms" lastIdx="1" clrIdx="0">
    <p:extLst>
      <p:ext uri="{19B8F6BF-5375-455C-9EA6-DF929625EA0E}">
        <p15:presenceInfo xmlns:p15="http://schemas.microsoft.com/office/powerpoint/2012/main" userId="9ba3908999aebc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93555" autoAdjust="0"/>
  </p:normalViewPr>
  <p:slideViewPr>
    <p:cSldViewPr snapToGrid="0">
      <p:cViewPr varScale="1">
        <p:scale>
          <a:sx n="60" d="100"/>
          <a:sy n="60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55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572DC-0BAA-4A04-B091-E96BD606F085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380B7F-EB13-4E2E-A19B-AAFD94E773C3}">
      <dgm:prSet phldrT="[Text]"/>
      <dgm:spPr/>
      <dgm:t>
        <a:bodyPr/>
        <a:lstStyle/>
        <a:p>
          <a:r>
            <a:rPr lang="en-US" dirty="0"/>
            <a:t>The Team</a:t>
          </a:r>
        </a:p>
      </dgm:t>
    </dgm:pt>
    <dgm:pt modelId="{21C1A509-3C8F-4019-8A65-422143D71F48}" type="parTrans" cxnId="{5CD5176B-6F7F-4AFF-B0AC-23A6CCA87400}">
      <dgm:prSet/>
      <dgm:spPr/>
      <dgm:t>
        <a:bodyPr/>
        <a:lstStyle/>
        <a:p>
          <a:endParaRPr lang="en-US"/>
        </a:p>
      </dgm:t>
    </dgm:pt>
    <dgm:pt modelId="{3388B97F-549B-4230-8480-5277DB28971C}" type="sibTrans" cxnId="{5CD5176B-6F7F-4AFF-B0AC-23A6CCA87400}">
      <dgm:prSet/>
      <dgm:spPr/>
      <dgm:t>
        <a:bodyPr/>
        <a:lstStyle/>
        <a:p>
          <a:endParaRPr lang="en-US"/>
        </a:p>
      </dgm:t>
    </dgm:pt>
    <dgm:pt modelId="{E1BEB881-01E0-4275-A9B0-01A56C11AE0D}">
      <dgm:prSet phldrT="[Text]"/>
      <dgm:spPr/>
      <dgm:t>
        <a:bodyPr/>
        <a:lstStyle/>
        <a:p>
          <a:r>
            <a:rPr lang="en-US" dirty="0"/>
            <a:t>Tejas Desai</a:t>
          </a:r>
        </a:p>
      </dgm:t>
    </dgm:pt>
    <dgm:pt modelId="{019629B9-137C-4BC4-9AB4-75FC280A263F}" type="parTrans" cxnId="{4DF7DE07-36FF-4269-BC19-CD1437B09229}">
      <dgm:prSet/>
      <dgm:spPr/>
      <dgm:t>
        <a:bodyPr/>
        <a:lstStyle/>
        <a:p>
          <a:endParaRPr lang="en-US"/>
        </a:p>
      </dgm:t>
    </dgm:pt>
    <dgm:pt modelId="{C05513B3-ADDF-4127-9E84-5EDF4AB6DE6F}" type="sibTrans" cxnId="{4DF7DE07-36FF-4269-BC19-CD1437B09229}">
      <dgm:prSet/>
      <dgm:spPr/>
      <dgm:t>
        <a:bodyPr/>
        <a:lstStyle/>
        <a:p>
          <a:endParaRPr lang="en-US"/>
        </a:p>
      </dgm:t>
    </dgm:pt>
    <dgm:pt modelId="{0A3D8736-590C-4B8A-9DFD-9A292B774A0B}">
      <dgm:prSet phldrT="[Text]"/>
      <dgm:spPr/>
      <dgm:t>
        <a:bodyPr/>
        <a:lstStyle/>
        <a:p>
          <a:r>
            <a:rPr lang="en-US" dirty="0"/>
            <a:t>Ankita Patel</a:t>
          </a:r>
        </a:p>
      </dgm:t>
    </dgm:pt>
    <dgm:pt modelId="{B10AF319-481C-4284-9B3B-DBB042F72A5D}" type="parTrans" cxnId="{FD353CE5-DF16-495B-87BD-F04202187358}">
      <dgm:prSet/>
      <dgm:spPr/>
      <dgm:t>
        <a:bodyPr/>
        <a:lstStyle/>
        <a:p>
          <a:endParaRPr lang="en-US"/>
        </a:p>
      </dgm:t>
    </dgm:pt>
    <dgm:pt modelId="{CE49109B-78B3-450B-B446-197B730488F2}" type="sibTrans" cxnId="{FD353CE5-DF16-495B-87BD-F04202187358}">
      <dgm:prSet/>
      <dgm:spPr/>
      <dgm:t>
        <a:bodyPr/>
        <a:lstStyle/>
        <a:p>
          <a:endParaRPr lang="en-US"/>
        </a:p>
      </dgm:t>
    </dgm:pt>
    <dgm:pt modelId="{D4DDE7FB-D424-4C20-814B-B36AE408F0C0}">
      <dgm:prSet phldrT="[Text]"/>
      <dgm:spPr/>
      <dgm:t>
        <a:bodyPr/>
        <a:lstStyle/>
        <a:p>
          <a:r>
            <a:rPr lang="en-US" dirty="0"/>
            <a:t>Amy Peters</a:t>
          </a:r>
        </a:p>
      </dgm:t>
    </dgm:pt>
    <dgm:pt modelId="{29B8D8FD-7147-4B97-A05B-C8D0A7053611}" type="parTrans" cxnId="{F64A740F-B0CB-4F69-A985-9C3D7EE093CD}">
      <dgm:prSet/>
      <dgm:spPr/>
      <dgm:t>
        <a:bodyPr/>
        <a:lstStyle/>
        <a:p>
          <a:endParaRPr lang="en-US"/>
        </a:p>
      </dgm:t>
    </dgm:pt>
    <dgm:pt modelId="{BB8CF47A-72C1-496A-896A-A2AAEBCCD967}" type="sibTrans" cxnId="{F64A740F-B0CB-4F69-A985-9C3D7EE093CD}">
      <dgm:prSet/>
      <dgm:spPr/>
      <dgm:t>
        <a:bodyPr/>
        <a:lstStyle/>
        <a:p>
          <a:endParaRPr lang="en-US"/>
        </a:p>
      </dgm:t>
    </dgm:pt>
    <dgm:pt modelId="{B8AA61E8-0322-4EED-A6C6-B445AC6D2987}" type="pres">
      <dgm:prSet presAssocID="{165572DC-0BAA-4A04-B091-E96BD606F085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4B281711-19BE-4699-B45B-F7DE2D3577F4}" type="pres">
      <dgm:prSet presAssocID="{25380B7F-EB13-4E2E-A19B-AAFD94E773C3}" presName="Parent" presStyleLbl="node1" presStyleIdx="0" presStyleCnt="2">
        <dgm:presLayoutVars>
          <dgm:chMax val="4"/>
          <dgm:chPref val="3"/>
        </dgm:presLayoutVars>
      </dgm:prSet>
      <dgm:spPr/>
    </dgm:pt>
    <dgm:pt modelId="{1FC1AB98-957C-4B3A-98D6-075AE8DAFC90}" type="pres">
      <dgm:prSet presAssocID="{E1BEB881-01E0-4275-A9B0-01A56C11AE0D}" presName="Accent" presStyleLbl="node1" presStyleIdx="1" presStyleCnt="2"/>
      <dgm:spPr/>
    </dgm:pt>
    <dgm:pt modelId="{952863F3-35C8-4585-9E30-448568BA13D8}" type="pres">
      <dgm:prSet presAssocID="{E1BEB881-01E0-4275-A9B0-01A56C11AE0D}" presName="Image1" presStyleLbl="fgImgPlace1" presStyleIdx="0" presStyleCnt="3" custLinFactNeighborX="-32030" custLinFactNeighborY="-405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D357B1-0D68-40A9-9780-8DE02C46A8BF}" type="pres">
      <dgm:prSet presAssocID="{E1BEB881-01E0-4275-A9B0-01A56C11AE0D}" presName="Child1" presStyleLbl="revTx" presStyleIdx="0" presStyleCnt="3" custScaleX="131313" custScaleY="68485" custLinFactNeighborX="1519" custLinFactNeighborY="-51576">
        <dgm:presLayoutVars>
          <dgm:chMax val="0"/>
          <dgm:chPref val="0"/>
          <dgm:bulletEnabled val="1"/>
        </dgm:presLayoutVars>
      </dgm:prSet>
      <dgm:spPr/>
    </dgm:pt>
    <dgm:pt modelId="{2AD31635-8755-4551-A1AA-4C118F4E2976}" type="pres">
      <dgm:prSet presAssocID="{0A3D8736-590C-4B8A-9DFD-9A292B774A0B}" presName="Image2" presStyleCnt="0"/>
      <dgm:spPr/>
    </dgm:pt>
    <dgm:pt modelId="{C63C1103-F2B7-4B83-998F-B3B3210581B6}" type="pres">
      <dgm:prSet presAssocID="{0A3D8736-590C-4B8A-9DFD-9A292B774A0B}" presName="Image" presStyleLbl="fgImgPlace1" presStyleIdx="1" presStyleCnt="3" custLinFactNeighborX="0" custLinFactNeighborY="4864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72259A-C4BE-43ED-92BA-44D470532A8D}" type="pres">
      <dgm:prSet presAssocID="{0A3D8736-590C-4B8A-9DFD-9A292B774A0B}" presName="Child2" presStyleLbl="revTx" presStyleIdx="1" presStyleCnt="3" custScaleX="130083" custScaleY="53900" custLinFactNeighborX="14573" custLinFactNeighborY="66362">
        <dgm:presLayoutVars>
          <dgm:chMax val="0"/>
          <dgm:chPref val="0"/>
          <dgm:bulletEnabled val="1"/>
        </dgm:presLayoutVars>
      </dgm:prSet>
      <dgm:spPr/>
    </dgm:pt>
    <dgm:pt modelId="{C9C2E0DB-5571-412F-AE8E-9EEDE10F4BA1}" type="pres">
      <dgm:prSet presAssocID="{D4DDE7FB-D424-4C20-814B-B36AE408F0C0}" presName="Image3" presStyleCnt="0"/>
      <dgm:spPr/>
    </dgm:pt>
    <dgm:pt modelId="{ABA8CF58-282D-471D-9C58-A81A70DF98F4}" type="pres">
      <dgm:prSet presAssocID="{D4DDE7FB-D424-4C20-814B-B36AE408F0C0}" presName="Image" presStyleLbl="fgImgPlace1" presStyleIdx="2" presStyleCnt="3" custLinFactNeighborX="-36300" custLinFactNeighborY="3273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BE15A3-6D6D-4C8A-8F41-40945589E960}" type="pres">
      <dgm:prSet presAssocID="{D4DDE7FB-D424-4C20-814B-B36AE408F0C0}" presName="Child3" presStyleLbl="revTx" presStyleIdx="2" presStyleCnt="3" custAng="0" custScaleX="165497" custScaleY="63668" custLinFactNeighborX="10559" custLinFactNeighborY="31437">
        <dgm:presLayoutVars>
          <dgm:chMax val="0"/>
          <dgm:chPref val="0"/>
          <dgm:bulletEnabled val="1"/>
        </dgm:presLayoutVars>
      </dgm:prSet>
      <dgm:spPr/>
    </dgm:pt>
  </dgm:ptLst>
  <dgm:cxnLst>
    <dgm:cxn modelId="{AFF03C02-4248-4A28-8848-CB60E08E2B2D}" type="presOf" srcId="{D4DDE7FB-D424-4C20-814B-B36AE408F0C0}" destId="{61BE15A3-6D6D-4C8A-8F41-40945589E960}" srcOrd="0" destOrd="0" presId="urn:microsoft.com/office/officeart/2011/layout/RadialPictureList"/>
    <dgm:cxn modelId="{4DF7DE07-36FF-4269-BC19-CD1437B09229}" srcId="{25380B7F-EB13-4E2E-A19B-AAFD94E773C3}" destId="{E1BEB881-01E0-4275-A9B0-01A56C11AE0D}" srcOrd="0" destOrd="0" parTransId="{019629B9-137C-4BC4-9AB4-75FC280A263F}" sibTransId="{C05513B3-ADDF-4127-9E84-5EDF4AB6DE6F}"/>
    <dgm:cxn modelId="{F64A740F-B0CB-4F69-A985-9C3D7EE093CD}" srcId="{25380B7F-EB13-4E2E-A19B-AAFD94E773C3}" destId="{D4DDE7FB-D424-4C20-814B-B36AE408F0C0}" srcOrd="2" destOrd="0" parTransId="{29B8D8FD-7147-4B97-A05B-C8D0A7053611}" sibTransId="{BB8CF47A-72C1-496A-896A-A2AAEBCCD967}"/>
    <dgm:cxn modelId="{C45A1619-2EAE-4235-B798-81AD1939E011}" type="presOf" srcId="{E1BEB881-01E0-4275-A9B0-01A56C11AE0D}" destId="{63D357B1-0D68-40A9-9780-8DE02C46A8BF}" srcOrd="0" destOrd="0" presId="urn:microsoft.com/office/officeart/2011/layout/RadialPictureList"/>
    <dgm:cxn modelId="{5CD5176B-6F7F-4AFF-B0AC-23A6CCA87400}" srcId="{165572DC-0BAA-4A04-B091-E96BD606F085}" destId="{25380B7F-EB13-4E2E-A19B-AAFD94E773C3}" srcOrd="0" destOrd="0" parTransId="{21C1A509-3C8F-4019-8A65-422143D71F48}" sibTransId="{3388B97F-549B-4230-8480-5277DB28971C}"/>
    <dgm:cxn modelId="{2B32416E-20AB-4A02-8BDB-C68B358D0728}" type="presOf" srcId="{165572DC-0BAA-4A04-B091-E96BD606F085}" destId="{B8AA61E8-0322-4EED-A6C6-B445AC6D2987}" srcOrd="0" destOrd="0" presId="urn:microsoft.com/office/officeart/2011/layout/RadialPictureList"/>
    <dgm:cxn modelId="{C5995C4F-D528-42FB-9DFF-C115A7FD1B45}" type="presOf" srcId="{0A3D8736-590C-4B8A-9DFD-9A292B774A0B}" destId="{A172259A-C4BE-43ED-92BA-44D470532A8D}" srcOrd="0" destOrd="0" presId="urn:microsoft.com/office/officeart/2011/layout/RadialPictureList"/>
    <dgm:cxn modelId="{FD353CE5-DF16-495B-87BD-F04202187358}" srcId="{25380B7F-EB13-4E2E-A19B-AAFD94E773C3}" destId="{0A3D8736-590C-4B8A-9DFD-9A292B774A0B}" srcOrd="1" destOrd="0" parTransId="{B10AF319-481C-4284-9B3B-DBB042F72A5D}" sibTransId="{CE49109B-78B3-450B-B446-197B730488F2}"/>
    <dgm:cxn modelId="{FAA529E6-CD0C-4A0B-9B56-E956712FCF54}" type="presOf" srcId="{25380B7F-EB13-4E2E-A19B-AAFD94E773C3}" destId="{4B281711-19BE-4699-B45B-F7DE2D3577F4}" srcOrd="0" destOrd="0" presId="urn:microsoft.com/office/officeart/2011/layout/RadialPictureList"/>
    <dgm:cxn modelId="{C447CC6F-A5F4-493E-970C-AA02DDEE61E0}" type="presParOf" srcId="{B8AA61E8-0322-4EED-A6C6-B445AC6D2987}" destId="{4B281711-19BE-4699-B45B-F7DE2D3577F4}" srcOrd="0" destOrd="0" presId="urn:microsoft.com/office/officeart/2011/layout/RadialPictureList"/>
    <dgm:cxn modelId="{EB996E8C-C7DC-4958-9513-7575F20B8877}" type="presParOf" srcId="{B8AA61E8-0322-4EED-A6C6-B445AC6D2987}" destId="{1FC1AB98-957C-4B3A-98D6-075AE8DAFC90}" srcOrd="1" destOrd="0" presId="urn:microsoft.com/office/officeart/2011/layout/RadialPictureList"/>
    <dgm:cxn modelId="{ACAFD6DF-7214-4442-B974-2BC3AF7DBCE2}" type="presParOf" srcId="{B8AA61E8-0322-4EED-A6C6-B445AC6D2987}" destId="{952863F3-35C8-4585-9E30-448568BA13D8}" srcOrd="2" destOrd="0" presId="urn:microsoft.com/office/officeart/2011/layout/RadialPictureList"/>
    <dgm:cxn modelId="{88C2A567-D3E5-4C35-857D-1263C98BCBC0}" type="presParOf" srcId="{B8AA61E8-0322-4EED-A6C6-B445AC6D2987}" destId="{63D357B1-0D68-40A9-9780-8DE02C46A8BF}" srcOrd="3" destOrd="0" presId="urn:microsoft.com/office/officeart/2011/layout/RadialPictureList"/>
    <dgm:cxn modelId="{ECA6A395-FB08-411D-B255-306EB4D7D4A5}" type="presParOf" srcId="{B8AA61E8-0322-4EED-A6C6-B445AC6D2987}" destId="{2AD31635-8755-4551-A1AA-4C118F4E2976}" srcOrd="4" destOrd="0" presId="urn:microsoft.com/office/officeart/2011/layout/RadialPictureList"/>
    <dgm:cxn modelId="{CF2C488D-923D-457E-BC96-7F4FABE38394}" type="presParOf" srcId="{2AD31635-8755-4551-A1AA-4C118F4E2976}" destId="{C63C1103-F2B7-4B83-998F-B3B3210581B6}" srcOrd="0" destOrd="0" presId="urn:microsoft.com/office/officeart/2011/layout/RadialPictureList"/>
    <dgm:cxn modelId="{27B9B16A-26FE-4BE6-84F4-CA32A4DF4FFF}" type="presParOf" srcId="{B8AA61E8-0322-4EED-A6C6-B445AC6D2987}" destId="{A172259A-C4BE-43ED-92BA-44D470532A8D}" srcOrd="5" destOrd="0" presId="urn:microsoft.com/office/officeart/2011/layout/RadialPictureList"/>
    <dgm:cxn modelId="{2C458020-EFD2-4ABE-9F2E-FE86FE3804D1}" type="presParOf" srcId="{B8AA61E8-0322-4EED-A6C6-B445AC6D2987}" destId="{C9C2E0DB-5571-412F-AE8E-9EEDE10F4BA1}" srcOrd="6" destOrd="0" presId="urn:microsoft.com/office/officeart/2011/layout/RadialPictureList"/>
    <dgm:cxn modelId="{4C32963F-94ED-4939-9AA9-03F24639ED70}" type="presParOf" srcId="{C9C2E0DB-5571-412F-AE8E-9EEDE10F4BA1}" destId="{ABA8CF58-282D-471D-9C58-A81A70DF98F4}" srcOrd="0" destOrd="0" presId="urn:microsoft.com/office/officeart/2011/layout/RadialPictureList"/>
    <dgm:cxn modelId="{1EBD73E8-875B-4C70-81C3-E8BF5277F4A7}" type="presParOf" srcId="{B8AA61E8-0322-4EED-A6C6-B445AC6D2987}" destId="{61BE15A3-6D6D-4C8A-8F41-40945589E960}" srcOrd="7" destOrd="0" presId="urn:microsoft.com/office/officeart/2011/layout/RadialPicture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41FD6-C222-4E2B-B905-61CCDF794A90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C3C7E11-D62E-455F-808A-F6AEFB0B5D60}">
      <dgm:prSet phldrT="[Text]"/>
      <dgm:spPr/>
      <dgm:t>
        <a:bodyPr/>
        <a:lstStyle/>
        <a:p>
          <a:r>
            <a:rPr lang="en-US" dirty="0"/>
            <a:t>KAGGLE – Combined NFL Data</a:t>
          </a:r>
        </a:p>
      </dgm:t>
    </dgm:pt>
    <dgm:pt modelId="{6C15527B-B53F-4B97-8FBD-2AFAC5E00F2C}" type="parTrans" cxnId="{C5D7E2C4-FD6D-4F6C-B093-47ABE4533576}">
      <dgm:prSet/>
      <dgm:spPr/>
      <dgm:t>
        <a:bodyPr/>
        <a:lstStyle/>
        <a:p>
          <a:endParaRPr lang="en-US"/>
        </a:p>
      </dgm:t>
    </dgm:pt>
    <dgm:pt modelId="{5D99DD51-AEE8-40EA-98F9-F557FA7DB42C}" type="sibTrans" cxnId="{C5D7E2C4-FD6D-4F6C-B093-47ABE4533576}">
      <dgm:prSet/>
      <dgm:spPr/>
      <dgm:t>
        <a:bodyPr/>
        <a:lstStyle/>
        <a:p>
          <a:endParaRPr lang="en-US"/>
        </a:p>
      </dgm:t>
    </dgm:pt>
    <dgm:pt modelId="{22E8B097-9352-4D25-A146-CED55246843C}">
      <dgm:prSet phldrT="[Text]"/>
      <dgm:spPr/>
      <dgm:t>
        <a:bodyPr/>
        <a:lstStyle/>
        <a:p>
          <a:r>
            <a:rPr lang="en-US" dirty="0"/>
            <a:t>NFLSavant.com</a:t>
          </a:r>
        </a:p>
      </dgm:t>
    </dgm:pt>
    <dgm:pt modelId="{AB936668-B57C-4206-9A7F-C3ED92DD937B}" type="parTrans" cxnId="{4896A343-223F-4FDF-BB6F-19DA0083B4E8}">
      <dgm:prSet/>
      <dgm:spPr/>
      <dgm:t>
        <a:bodyPr/>
        <a:lstStyle/>
        <a:p>
          <a:endParaRPr lang="en-US"/>
        </a:p>
      </dgm:t>
    </dgm:pt>
    <dgm:pt modelId="{F4203A96-E0A5-4455-83A9-FC7543728E09}" type="sibTrans" cxnId="{4896A343-223F-4FDF-BB6F-19DA0083B4E8}">
      <dgm:prSet/>
      <dgm:spPr/>
      <dgm:t>
        <a:bodyPr/>
        <a:lstStyle/>
        <a:p>
          <a:endParaRPr lang="en-US"/>
        </a:p>
      </dgm:t>
    </dgm:pt>
    <dgm:pt modelId="{01431B53-28C2-4F57-923C-2F52AF2C57E9}">
      <dgm:prSet phldrT="[Text]"/>
      <dgm:spPr/>
      <dgm:t>
        <a:bodyPr/>
        <a:lstStyle/>
        <a:p>
          <a:r>
            <a:rPr lang="en-US" dirty="0"/>
            <a:t>NFL.com</a:t>
          </a:r>
        </a:p>
      </dgm:t>
    </dgm:pt>
    <dgm:pt modelId="{3376D3F4-1F31-442F-94FD-29D5EE5FA266}" type="parTrans" cxnId="{F1B185E3-3B70-4AF2-9841-2B01740B59FD}">
      <dgm:prSet/>
      <dgm:spPr/>
      <dgm:t>
        <a:bodyPr/>
        <a:lstStyle/>
        <a:p>
          <a:endParaRPr lang="en-US"/>
        </a:p>
      </dgm:t>
    </dgm:pt>
    <dgm:pt modelId="{25AA15E6-28BF-457B-B995-3CC58640A01B}" type="sibTrans" cxnId="{F1B185E3-3B70-4AF2-9841-2B01740B59FD}">
      <dgm:prSet/>
      <dgm:spPr/>
      <dgm:t>
        <a:bodyPr/>
        <a:lstStyle/>
        <a:p>
          <a:endParaRPr lang="en-US"/>
        </a:p>
      </dgm:t>
    </dgm:pt>
    <dgm:pt modelId="{F4DB87AE-106C-427A-904D-13FFDCFB4A92}">
      <dgm:prSet phldrT="[Text]"/>
      <dgm:spPr/>
      <dgm:t>
        <a:bodyPr/>
        <a:lstStyle/>
        <a:p>
          <a:r>
            <a:rPr lang="en-US" dirty="0" err="1"/>
            <a:t>Statistica</a:t>
          </a:r>
          <a:endParaRPr lang="en-US" dirty="0"/>
        </a:p>
      </dgm:t>
    </dgm:pt>
    <dgm:pt modelId="{9568A59E-33BF-400F-B13F-EF8C3285CDF7}" type="parTrans" cxnId="{A182FF45-B3B2-4300-BF33-E41C3AC3A44B}">
      <dgm:prSet/>
      <dgm:spPr/>
      <dgm:t>
        <a:bodyPr/>
        <a:lstStyle/>
        <a:p>
          <a:endParaRPr lang="en-US"/>
        </a:p>
      </dgm:t>
    </dgm:pt>
    <dgm:pt modelId="{80C1191F-F9A4-4099-85AD-A4FAE44C709D}" type="sibTrans" cxnId="{A182FF45-B3B2-4300-BF33-E41C3AC3A44B}">
      <dgm:prSet/>
      <dgm:spPr/>
      <dgm:t>
        <a:bodyPr/>
        <a:lstStyle/>
        <a:p>
          <a:endParaRPr lang="en-US"/>
        </a:p>
      </dgm:t>
    </dgm:pt>
    <dgm:pt modelId="{EEA59A91-9E75-4560-B00E-0D844B364F47}" type="pres">
      <dgm:prSet presAssocID="{B9341FD6-C222-4E2B-B905-61CCDF794A90}" presName="linear" presStyleCnt="0">
        <dgm:presLayoutVars>
          <dgm:dir/>
          <dgm:animLvl val="lvl"/>
          <dgm:resizeHandles val="exact"/>
        </dgm:presLayoutVars>
      </dgm:prSet>
      <dgm:spPr/>
    </dgm:pt>
    <dgm:pt modelId="{7C1F1AB2-6E1B-4BEF-80E3-E454AB22BF48}" type="pres">
      <dgm:prSet presAssocID="{EC3C7E11-D62E-455F-808A-F6AEFB0B5D60}" presName="parentLin" presStyleCnt="0"/>
      <dgm:spPr/>
    </dgm:pt>
    <dgm:pt modelId="{032A4708-EF51-49AC-9284-760C89154AFC}" type="pres">
      <dgm:prSet presAssocID="{EC3C7E11-D62E-455F-808A-F6AEFB0B5D60}" presName="parentLeftMargin" presStyleLbl="node1" presStyleIdx="0" presStyleCnt="4"/>
      <dgm:spPr/>
    </dgm:pt>
    <dgm:pt modelId="{E166A182-9AF7-4CCB-A212-77806B9A3563}" type="pres">
      <dgm:prSet presAssocID="{EC3C7E11-D62E-455F-808A-F6AEFB0B5D60}" presName="parentText" presStyleLbl="node1" presStyleIdx="0" presStyleCnt="4" custLinFactNeighborX="0" custLinFactNeighborY="17539">
        <dgm:presLayoutVars>
          <dgm:chMax val="0"/>
          <dgm:bulletEnabled val="1"/>
        </dgm:presLayoutVars>
      </dgm:prSet>
      <dgm:spPr/>
    </dgm:pt>
    <dgm:pt modelId="{E82F4249-ECBA-4FE7-8367-0E080C68513B}" type="pres">
      <dgm:prSet presAssocID="{EC3C7E11-D62E-455F-808A-F6AEFB0B5D60}" presName="negativeSpace" presStyleCnt="0"/>
      <dgm:spPr/>
    </dgm:pt>
    <dgm:pt modelId="{C74C3CA0-6CE0-4D92-A0DC-9AD79FF36244}" type="pres">
      <dgm:prSet presAssocID="{EC3C7E11-D62E-455F-808A-F6AEFB0B5D60}" presName="childText" presStyleLbl="conFgAcc1" presStyleIdx="0" presStyleCnt="4">
        <dgm:presLayoutVars>
          <dgm:bulletEnabled val="1"/>
        </dgm:presLayoutVars>
      </dgm:prSet>
      <dgm:spPr/>
    </dgm:pt>
    <dgm:pt modelId="{B0AF55ED-5BD1-463A-8963-30B4104A5508}" type="pres">
      <dgm:prSet presAssocID="{5D99DD51-AEE8-40EA-98F9-F557FA7DB42C}" presName="spaceBetweenRectangles" presStyleCnt="0"/>
      <dgm:spPr/>
    </dgm:pt>
    <dgm:pt modelId="{8B5B2452-FD70-4904-A978-A402C6D051B8}" type="pres">
      <dgm:prSet presAssocID="{22E8B097-9352-4D25-A146-CED55246843C}" presName="parentLin" presStyleCnt="0"/>
      <dgm:spPr/>
    </dgm:pt>
    <dgm:pt modelId="{F11A293E-F6BF-4285-94D9-C79D9CC43D0D}" type="pres">
      <dgm:prSet presAssocID="{22E8B097-9352-4D25-A146-CED55246843C}" presName="parentLeftMargin" presStyleLbl="node1" presStyleIdx="0" presStyleCnt="4"/>
      <dgm:spPr/>
    </dgm:pt>
    <dgm:pt modelId="{8A65AC95-D1C7-496F-ADAD-E3372894ADBF}" type="pres">
      <dgm:prSet presAssocID="{22E8B097-9352-4D25-A146-CED55246843C}" presName="parentText" presStyleLbl="node1" presStyleIdx="1" presStyleCnt="4" custScaleY="121012" custLinFactNeighborY="9865">
        <dgm:presLayoutVars>
          <dgm:chMax val="0"/>
          <dgm:bulletEnabled val="1"/>
        </dgm:presLayoutVars>
      </dgm:prSet>
      <dgm:spPr/>
    </dgm:pt>
    <dgm:pt modelId="{4D8294E7-CD3A-4B9D-B12B-2B0ECB0BEE2E}" type="pres">
      <dgm:prSet presAssocID="{22E8B097-9352-4D25-A146-CED55246843C}" presName="negativeSpace" presStyleCnt="0"/>
      <dgm:spPr/>
    </dgm:pt>
    <dgm:pt modelId="{E3455485-DD23-44D1-BD40-068BCD51AED6}" type="pres">
      <dgm:prSet presAssocID="{22E8B097-9352-4D25-A146-CED55246843C}" presName="childText" presStyleLbl="conFgAcc1" presStyleIdx="1" presStyleCnt="4">
        <dgm:presLayoutVars>
          <dgm:bulletEnabled val="1"/>
        </dgm:presLayoutVars>
      </dgm:prSet>
      <dgm:spPr/>
    </dgm:pt>
    <dgm:pt modelId="{FAF5C424-0EB5-4CEB-81BF-61FB60379721}" type="pres">
      <dgm:prSet presAssocID="{F4203A96-E0A5-4455-83A9-FC7543728E09}" presName="spaceBetweenRectangles" presStyleCnt="0"/>
      <dgm:spPr/>
    </dgm:pt>
    <dgm:pt modelId="{B1DF76BC-0884-44FA-BD52-B84091E8C79C}" type="pres">
      <dgm:prSet presAssocID="{01431B53-28C2-4F57-923C-2F52AF2C57E9}" presName="parentLin" presStyleCnt="0"/>
      <dgm:spPr/>
    </dgm:pt>
    <dgm:pt modelId="{66A002A3-DCF7-4BA0-A050-A7D267EAAD87}" type="pres">
      <dgm:prSet presAssocID="{01431B53-28C2-4F57-923C-2F52AF2C57E9}" presName="parentLeftMargin" presStyleLbl="node1" presStyleIdx="1" presStyleCnt="4"/>
      <dgm:spPr/>
    </dgm:pt>
    <dgm:pt modelId="{13C7E796-FD3A-4C7C-BBC8-AFDB8FA245B4}" type="pres">
      <dgm:prSet presAssocID="{01431B53-28C2-4F57-923C-2F52AF2C57E9}" presName="parentText" presStyleLbl="node1" presStyleIdx="2" presStyleCnt="4" custScaleY="117924" custLinFactNeighborX="-3710" custLinFactNeighborY="8527">
        <dgm:presLayoutVars>
          <dgm:chMax val="0"/>
          <dgm:bulletEnabled val="1"/>
        </dgm:presLayoutVars>
      </dgm:prSet>
      <dgm:spPr/>
    </dgm:pt>
    <dgm:pt modelId="{45913D7C-5013-4196-AEE9-F6EEFE498D76}" type="pres">
      <dgm:prSet presAssocID="{01431B53-28C2-4F57-923C-2F52AF2C57E9}" presName="negativeSpace" presStyleCnt="0"/>
      <dgm:spPr/>
    </dgm:pt>
    <dgm:pt modelId="{DCD03C23-8E4D-4476-8CC8-0CA189F96B75}" type="pres">
      <dgm:prSet presAssocID="{01431B53-28C2-4F57-923C-2F52AF2C57E9}" presName="childText" presStyleLbl="conFgAcc1" presStyleIdx="2" presStyleCnt="4" custLinFactNeighborX="1858" custLinFactNeighborY="-8228">
        <dgm:presLayoutVars>
          <dgm:bulletEnabled val="1"/>
        </dgm:presLayoutVars>
      </dgm:prSet>
      <dgm:spPr/>
    </dgm:pt>
    <dgm:pt modelId="{430B2846-D970-4C95-A6B8-8B73A69656A3}" type="pres">
      <dgm:prSet presAssocID="{25AA15E6-28BF-457B-B995-3CC58640A01B}" presName="spaceBetweenRectangles" presStyleCnt="0"/>
      <dgm:spPr/>
    </dgm:pt>
    <dgm:pt modelId="{3BD87CAE-73BE-4177-8FEB-D88539F3084E}" type="pres">
      <dgm:prSet presAssocID="{F4DB87AE-106C-427A-904D-13FFDCFB4A92}" presName="parentLin" presStyleCnt="0"/>
      <dgm:spPr/>
    </dgm:pt>
    <dgm:pt modelId="{38D874D3-EBA6-4E91-952B-87857B7DC885}" type="pres">
      <dgm:prSet presAssocID="{F4DB87AE-106C-427A-904D-13FFDCFB4A92}" presName="parentLeftMargin" presStyleLbl="node1" presStyleIdx="2" presStyleCnt="4" custLinFactY="-2933" custLinFactNeighborX="-1855" custLinFactNeighborY="-100000"/>
      <dgm:spPr/>
    </dgm:pt>
    <dgm:pt modelId="{B651F2A7-FB16-42EB-992D-144B564537C7}" type="pres">
      <dgm:prSet presAssocID="{F4DB87AE-106C-427A-904D-13FFDCFB4A92}" presName="parentText" presStyleLbl="node1" presStyleIdx="3" presStyleCnt="4" custScaleX="100388" custScaleY="119398" custLinFactNeighborX="0" custLinFactNeighborY="-3675">
        <dgm:presLayoutVars>
          <dgm:chMax val="0"/>
          <dgm:bulletEnabled val="1"/>
        </dgm:presLayoutVars>
      </dgm:prSet>
      <dgm:spPr/>
    </dgm:pt>
    <dgm:pt modelId="{4F1269E6-B517-4137-AE16-A4B0E41A3624}" type="pres">
      <dgm:prSet presAssocID="{F4DB87AE-106C-427A-904D-13FFDCFB4A92}" presName="negativeSpace" presStyleCnt="0"/>
      <dgm:spPr/>
    </dgm:pt>
    <dgm:pt modelId="{BEBAD6F9-AB9D-43F6-B413-035B3B64A953}" type="pres">
      <dgm:prSet presAssocID="{F4DB87AE-106C-427A-904D-13FFDCFB4A9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6DBE800-9E4A-4FBE-98A6-57F986679B5E}" type="presOf" srcId="{01431B53-28C2-4F57-923C-2F52AF2C57E9}" destId="{66A002A3-DCF7-4BA0-A050-A7D267EAAD87}" srcOrd="0" destOrd="0" presId="urn:microsoft.com/office/officeart/2005/8/layout/list1"/>
    <dgm:cxn modelId="{993F412E-1A52-44A5-9AAC-D46E05A44ED8}" type="presOf" srcId="{EC3C7E11-D62E-455F-808A-F6AEFB0B5D60}" destId="{E166A182-9AF7-4CCB-A212-77806B9A3563}" srcOrd="1" destOrd="0" presId="urn:microsoft.com/office/officeart/2005/8/layout/list1"/>
    <dgm:cxn modelId="{4896A343-223F-4FDF-BB6F-19DA0083B4E8}" srcId="{B9341FD6-C222-4E2B-B905-61CCDF794A90}" destId="{22E8B097-9352-4D25-A146-CED55246843C}" srcOrd="1" destOrd="0" parTransId="{AB936668-B57C-4206-9A7F-C3ED92DD937B}" sibTransId="{F4203A96-E0A5-4455-83A9-FC7543728E09}"/>
    <dgm:cxn modelId="{A182FF45-B3B2-4300-BF33-E41C3AC3A44B}" srcId="{B9341FD6-C222-4E2B-B905-61CCDF794A90}" destId="{F4DB87AE-106C-427A-904D-13FFDCFB4A92}" srcOrd="3" destOrd="0" parTransId="{9568A59E-33BF-400F-B13F-EF8C3285CDF7}" sibTransId="{80C1191F-F9A4-4099-85AD-A4FAE44C709D}"/>
    <dgm:cxn modelId="{C11E4E66-2D31-48C9-A2B3-70914F35C166}" type="presOf" srcId="{22E8B097-9352-4D25-A146-CED55246843C}" destId="{8A65AC95-D1C7-496F-ADAD-E3372894ADBF}" srcOrd="1" destOrd="0" presId="urn:microsoft.com/office/officeart/2005/8/layout/list1"/>
    <dgm:cxn modelId="{A6AC09A9-73AA-4007-BE95-AA1D86BA3E5D}" type="presOf" srcId="{F4DB87AE-106C-427A-904D-13FFDCFB4A92}" destId="{38D874D3-EBA6-4E91-952B-87857B7DC885}" srcOrd="0" destOrd="0" presId="urn:microsoft.com/office/officeart/2005/8/layout/list1"/>
    <dgm:cxn modelId="{6D8032AC-00D6-4B37-8BBA-1AED1B3FD32E}" type="presOf" srcId="{B9341FD6-C222-4E2B-B905-61CCDF794A90}" destId="{EEA59A91-9E75-4560-B00E-0D844B364F47}" srcOrd="0" destOrd="0" presId="urn:microsoft.com/office/officeart/2005/8/layout/list1"/>
    <dgm:cxn modelId="{C5D7E2C4-FD6D-4F6C-B093-47ABE4533576}" srcId="{B9341FD6-C222-4E2B-B905-61CCDF794A90}" destId="{EC3C7E11-D62E-455F-808A-F6AEFB0B5D60}" srcOrd="0" destOrd="0" parTransId="{6C15527B-B53F-4B97-8FBD-2AFAC5E00F2C}" sibTransId="{5D99DD51-AEE8-40EA-98F9-F557FA7DB42C}"/>
    <dgm:cxn modelId="{F1B185E3-3B70-4AF2-9841-2B01740B59FD}" srcId="{B9341FD6-C222-4E2B-B905-61CCDF794A90}" destId="{01431B53-28C2-4F57-923C-2F52AF2C57E9}" srcOrd="2" destOrd="0" parTransId="{3376D3F4-1F31-442F-94FD-29D5EE5FA266}" sibTransId="{25AA15E6-28BF-457B-B995-3CC58640A01B}"/>
    <dgm:cxn modelId="{D60105ED-7001-4D69-BCAC-7C6ABF572E1B}" type="presOf" srcId="{22E8B097-9352-4D25-A146-CED55246843C}" destId="{F11A293E-F6BF-4285-94D9-C79D9CC43D0D}" srcOrd="0" destOrd="0" presId="urn:microsoft.com/office/officeart/2005/8/layout/list1"/>
    <dgm:cxn modelId="{9AA33BF7-15D9-42C6-8844-94B7CCFF3BC4}" type="presOf" srcId="{EC3C7E11-D62E-455F-808A-F6AEFB0B5D60}" destId="{032A4708-EF51-49AC-9284-760C89154AFC}" srcOrd="0" destOrd="0" presId="urn:microsoft.com/office/officeart/2005/8/layout/list1"/>
    <dgm:cxn modelId="{24FFA9FA-4EC7-4D7A-850B-CFD6D0143EFC}" type="presOf" srcId="{01431B53-28C2-4F57-923C-2F52AF2C57E9}" destId="{13C7E796-FD3A-4C7C-BBC8-AFDB8FA245B4}" srcOrd="1" destOrd="0" presId="urn:microsoft.com/office/officeart/2005/8/layout/list1"/>
    <dgm:cxn modelId="{17942EFE-375B-42BE-AD15-6B7999FF848D}" type="presOf" srcId="{F4DB87AE-106C-427A-904D-13FFDCFB4A92}" destId="{B651F2A7-FB16-42EB-992D-144B564537C7}" srcOrd="1" destOrd="0" presId="urn:microsoft.com/office/officeart/2005/8/layout/list1"/>
    <dgm:cxn modelId="{4A1C0BC5-B617-4048-8428-04F90D9607B2}" type="presParOf" srcId="{EEA59A91-9E75-4560-B00E-0D844B364F47}" destId="{7C1F1AB2-6E1B-4BEF-80E3-E454AB22BF48}" srcOrd="0" destOrd="0" presId="urn:microsoft.com/office/officeart/2005/8/layout/list1"/>
    <dgm:cxn modelId="{9B9A2739-3D37-4088-B729-6C8212471EC5}" type="presParOf" srcId="{7C1F1AB2-6E1B-4BEF-80E3-E454AB22BF48}" destId="{032A4708-EF51-49AC-9284-760C89154AFC}" srcOrd="0" destOrd="0" presId="urn:microsoft.com/office/officeart/2005/8/layout/list1"/>
    <dgm:cxn modelId="{E836ED87-FADD-413B-85EB-6EFC9BCF7A60}" type="presParOf" srcId="{7C1F1AB2-6E1B-4BEF-80E3-E454AB22BF48}" destId="{E166A182-9AF7-4CCB-A212-77806B9A3563}" srcOrd="1" destOrd="0" presId="urn:microsoft.com/office/officeart/2005/8/layout/list1"/>
    <dgm:cxn modelId="{D574653E-CC31-4B6C-9CEB-0BC61790310F}" type="presParOf" srcId="{EEA59A91-9E75-4560-B00E-0D844B364F47}" destId="{E82F4249-ECBA-4FE7-8367-0E080C68513B}" srcOrd="1" destOrd="0" presId="urn:microsoft.com/office/officeart/2005/8/layout/list1"/>
    <dgm:cxn modelId="{F0E7D5A1-B9B8-4360-854B-0D001A9CAAB0}" type="presParOf" srcId="{EEA59A91-9E75-4560-B00E-0D844B364F47}" destId="{C74C3CA0-6CE0-4D92-A0DC-9AD79FF36244}" srcOrd="2" destOrd="0" presId="urn:microsoft.com/office/officeart/2005/8/layout/list1"/>
    <dgm:cxn modelId="{D98DBD89-B8F5-4B5E-99FF-F129391F62B2}" type="presParOf" srcId="{EEA59A91-9E75-4560-B00E-0D844B364F47}" destId="{B0AF55ED-5BD1-463A-8963-30B4104A5508}" srcOrd="3" destOrd="0" presId="urn:microsoft.com/office/officeart/2005/8/layout/list1"/>
    <dgm:cxn modelId="{11E0084C-42DF-43BB-BD9D-7B795DD8D7D5}" type="presParOf" srcId="{EEA59A91-9E75-4560-B00E-0D844B364F47}" destId="{8B5B2452-FD70-4904-A978-A402C6D051B8}" srcOrd="4" destOrd="0" presId="urn:microsoft.com/office/officeart/2005/8/layout/list1"/>
    <dgm:cxn modelId="{78F2FD2D-7F81-49AF-9F37-511B23A7E7B2}" type="presParOf" srcId="{8B5B2452-FD70-4904-A978-A402C6D051B8}" destId="{F11A293E-F6BF-4285-94D9-C79D9CC43D0D}" srcOrd="0" destOrd="0" presId="urn:microsoft.com/office/officeart/2005/8/layout/list1"/>
    <dgm:cxn modelId="{08558DFA-AC25-41AF-BC3B-394DE783FF24}" type="presParOf" srcId="{8B5B2452-FD70-4904-A978-A402C6D051B8}" destId="{8A65AC95-D1C7-496F-ADAD-E3372894ADBF}" srcOrd="1" destOrd="0" presId="urn:microsoft.com/office/officeart/2005/8/layout/list1"/>
    <dgm:cxn modelId="{0EA242C5-4E71-4E37-9851-8CA43CB4D11C}" type="presParOf" srcId="{EEA59A91-9E75-4560-B00E-0D844B364F47}" destId="{4D8294E7-CD3A-4B9D-B12B-2B0ECB0BEE2E}" srcOrd="5" destOrd="0" presId="urn:microsoft.com/office/officeart/2005/8/layout/list1"/>
    <dgm:cxn modelId="{1073C3A6-E7F8-4E89-9D71-E8F019DBC429}" type="presParOf" srcId="{EEA59A91-9E75-4560-B00E-0D844B364F47}" destId="{E3455485-DD23-44D1-BD40-068BCD51AED6}" srcOrd="6" destOrd="0" presId="urn:microsoft.com/office/officeart/2005/8/layout/list1"/>
    <dgm:cxn modelId="{CDA9717D-EAD1-42D0-AD21-1216B815EC54}" type="presParOf" srcId="{EEA59A91-9E75-4560-B00E-0D844B364F47}" destId="{FAF5C424-0EB5-4CEB-81BF-61FB60379721}" srcOrd="7" destOrd="0" presId="urn:microsoft.com/office/officeart/2005/8/layout/list1"/>
    <dgm:cxn modelId="{DACA19D5-32C8-48C9-A905-400D118587C4}" type="presParOf" srcId="{EEA59A91-9E75-4560-B00E-0D844B364F47}" destId="{B1DF76BC-0884-44FA-BD52-B84091E8C79C}" srcOrd="8" destOrd="0" presId="urn:microsoft.com/office/officeart/2005/8/layout/list1"/>
    <dgm:cxn modelId="{9727B4F0-4ECE-458C-975B-80354BE2DEFC}" type="presParOf" srcId="{B1DF76BC-0884-44FA-BD52-B84091E8C79C}" destId="{66A002A3-DCF7-4BA0-A050-A7D267EAAD87}" srcOrd="0" destOrd="0" presId="urn:microsoft.com/office/officeart/2005/8/layout/list1"/>
    <dgm:cxn modelId="{D09E5239-D274-44A0-B4E8-3C0821355953}" type="presParOf" srcId="{B1DF76BC-0884-44FA-BD52-B84091E8C79C}" destId="{13C7E796-FD3A-4C7C-BBC8-AFDB8FA245B4}" srcOrd="1" destOrd="0" presId="urn:microsoft.com/office/officeart/2005/8/layout/list1"/>
    <dgm:cxn modelId="{D6DF0DCD-876F-4B1F-85F7-9C3CE8C9FFC3}" type="presParOf" srcId="{EEA59A91-9E75-4560-B00E-0D844B364F47}" destId="{45913D7C-5013-4196-AEE9-F6EEFE498D76}" srcOrd="9" destOrd="0" presId="urn:microsoft.com/office/officeart/2005/8/layout/list1"/>
    <dgm:cxn modelId="{2F450B31-2DEB-4E28-AD22-D3C6C721F0A9}" type="presParOf" srcId="{EEA59A91-9E75-4560-B00E-0D844B364F47}" destId="{DCD03C23-8E4D-4476-8CC8-0CA189F96B75}" srcOrd="10" destOrd="0" presId="urn:microsoft.com/office/officeart/2005/8/layout/list1"/>
    <dgm:cxn modelId="{29EA5296-82CD-4D05-AA8E-E7A8720F32EB}" type="presParOf" srcId="{EEA59A91-9E75-4560-B00E-0D844B364F47}" destId="{430B2846-D970-4C95-A6B8-8B73A69656A3}" srcOrd="11" destOrd="0" presId="urn:microsoft.com/office/officeart/2005/8/layout/list1"/>
    <dgm:cxn modelId="{B3CD7465-B7C3-4912-BCCD-BB30C9D3E25E}" type="presParOf" srcId="{EEA59A91-9E75-4560-B00E-0D844B364F47}" destId="{3BD87CAE-73BE-4177-8FEB-D88539F3084E}" srcOrd="12" destOrd="0" presId="urn:microsoft.com/office/officeart/2005/8/layout/list1"/>
    <dgm:cxn modelId="{2B35CCBA-BD96-48C7-BB14-64251E056150}" type="presParOf" srcId="{3BD87CAE-73BE-4177-8FEB-D88539F3084E}" destId="{38D874D3-EBA6-4E91-952B-87857B7DC885}" srcOrd="0" destOrd="0" presId="urn:microsoft.com/office/officeart/2005/8/layout/list1"/>
    <dgm:cxn modelId="{983050EB-BB00-4B39-AEF3-17F6B2FF65A3}" type="presParOf" srcId="{3BD87CAE-73BE-4177-8FEB-D88539F3084E}" destId="{B651F2A7-FB16-42EB-992D-144B564537C7}" srcOrd="1" destOrd="0" presId="urn:microsoft.com/office/officeart/2005/8/layout/list1"/>
    <dgm:cxn modelId="{84FFB89B-4B3A-4A53-BAC5-04E77598432A}" type="presParOf" srcId="{EEA59A91-9E75-4560-B00E-0D844B364F47}" destId="{4F1269E6-B517-4137-AE16-A4B0E41A3624}" srcOrd="13" destOrd="0" presId="urn:microsoft.com/office/officeart/2005/8/layout/list1"/>
    <dgm:cxn modelId="{763C2DA4-50DD-4D8E-AF73-F576784EEF95}" type="presParOf" srcId="{EEA59A91-9E75-4560-B00E-0D844B364F47}" destId="{BEBAD6F9-AB9D-43F6-B413-035B3B64A95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8A86C7-4A90-4276-A8EF-69601B1DFBB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371CB-0797-41C6-88D3-90171A799C30}">
      <dgm:prSet phldrT="[Text]"/>
      <dgm:spPr/>
      <dgm:t>
        <a:bodyPr/>
        <a:lstStyle/>
        <a:p>
          <a:r>
            <a:rPr lang="en-US" dirty="0"/>
            <a:t>Stage 1</a:t>
          </a:r>
        </a:p>
      </dgm:t>
    </dgm:pt>
    <dgm:pt modelId="{87E81AE1-0BA3-41A0-921B-839A8E437DBB}" type="parTrans" cxnId="{C5429224-F7EC-4249-A022-1C2466E688F2}">
      <dgm:prSet/>
      <dgm:spPr/>
      <dgm:t>
        <a:bodyPr/>
        <a:lstStyle/>
        <a:p>
          <a:endParaRPr lang="en-US"/>
        </a:p>
      </dgm:t>
    </dgm:pt>
    <dgm:pt modelId="{4E37464A-3803-4AC4-8D0B-DAB8BBFEA35F}" type="sibTrans" cxnId="{C5429224-F7EC-4249-A022-1C2466E688F2}">
      <dgm:prSet/>
      <dgm:spPr/>
      <dgm:t>
        <a:bodyPr/>
        <a:lstStyle/>
        <a:p>
          <a:endParaRPr lang="en-US"/>
        </a:p>
      </dgm:t>
    </dgm:pt>
    <dgm:pt modelId="{743B5B80-9940-4B73-BB2E-858AEF1FBB2F}">
      <dgm:prSet phldrT="[Text]" custT="1"/>
      <dgm:spPr/>
      <dgm:t>
        <a:bodyPr/>
        <a:lstStyle/>
        <a:p>
          <a:r>
            <a:rPr lang="en-US" sz="4400" dirty="0"/>
            <a:t>Download Data </a:t>
          </a:r>
        </a:p>
      </dgm:t>
    </dgm:pt>
    <dgm:pt modelId="{B8574DD6-B85C-45A4-8849-090953CA1E00}" type="parTrans" cxnId="{F1FB6FB8-EF6A-47EE-A5D0-DCAB71E3D554}">
      <dgm:prSet/>
      <dgm:spPr/>
      <dgm:t>
        <a:bodyPr/>
        <a:lstStyle/>
        <a:p>
          <a:endParaRPr lang="en-US"/>
        </a:p>
      </dgm:t>
    </dgm:pt>
    <dgm:pt modelId="{AA99155D-B68A-4F8E-9641-B36C0952AADD}" type="sibTrans" cxnId="{F1FB6FB8-EF6A-47EE-A5D0-DCAB71E3D554}">
      <dgm:prSet/>
      <dgm:spPr/>
      <dgm:t>
        <a:bodyPr/>
        <a:lstStyle/>
        <a:p>
          <a:endParaRPr lang="en-US"/>
        </a:p>
      </dgm:t>
    </dgm:pt>
    <dgm:pt modelId="{EBAF6E07-858D-41BC-879E-B34EA510D693}">
      <dgm:prSet phldrT="[Text]"/>
      <dgm:spPr/>
      <dgm:t>
        <a:bodyPr/>
        <a:lstStyle/>
        <a:p>
          <a:r>
            <a:rPr lang="en-US" dirty="0"/>
            <a:t>Stage 2</a:t>
          </a:r>
        </a:p>
      </dgm:t>
    </dgm:pt>
    <dgm:pt modelId="{2602E2AE-A693-4757-8890-0750475E5254}" type="parTrans" cxnId="{F40C94B4-68E4-4D17-B1DC-A3CA9C9D38F9}">
      <dgm:prSet/>
      <dgm:spPr/>
      <dgm:t>
        <a:bodyPr/>
        <a:lstStyle/>
        <a:p>
          <a:endParaRPr lang="en-US"/>
        </a:p>
      </dgm:t>
    </dgm:pt>
    <dgm:pt modelId="{B7319C2F-B8DD-4697-92E1-C4437B6DC72E}" type="sibTrans" cxnId="{F40C94B4-68E4-4D17-B1DC-A3CA9C9D38F9}">
      <dgm:prSet/>
      <dgm:spPr/>
      <dgm:t>
        <a:bodyPr/>
        <a:lstStyle/>
        <a:p>
          <a:endParaRPr lang="en-US"/>
        </a:p>
      </dgm:t>
    </dgm:pt>
    <dgm:pt modelId="{FED2ADE8-8BD3-4A47-A886-C92A553ACC95}">
      <dgm:prSet phldrT="[Text]" custT="1"/>
      <dgm:spPr/>
      <dgm:t>
        <a:bodyPr/>
        <a:lstStyle/>
        <a:p>
          <a:r>
            <a:rPr lang="en-US" sz="4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Structure and format data</a:t>
          </a:r>
        </a:p>
      </dgm:t>
    </dgm:pt>
    <dgm:pt modelId="{F4B9F0F0-8093-49CC-AE42-C6D977461977}" type="parTrans" cxnId="{09C49960-963F-4099-AAC9-2292053189C9}">
      <dgm:prSet/>
      <dgm:spPr/>
      <dgm:t>
        <a:bodyPr/>
        <a:lstStyle/>
        <a:p>
          <a:endParaRPr lang="en-US"/>
        </a:p>
      </dgm:t>
    </dgm:pt>
    <dgm:pt modelId="{51215535-4533-4D62-94E7-A82CAB32BAF2}" type="sibTrans" cxnId="{09C49960-963F-4099-AAC9-2292053189C9}">
      <dgm:prSet/>
      <dgm:spPr/>
      <dgm:t>
        <a:bodyPr/>
        <a:lstStyle/>
        <a:p>
          <a:endParaRPr lang="en-US"/>
        </a:p>
      </dgm:t>
    </dgm:pt>
    <dgm:pt modelId="{336A9420-185D-47AC-9BB2-4B9DF8B0531F}">
      <dgm:prSet phldrT="[Text]"/>
      <dgm:spPr/>
      <dgm:t>
        <a:bodyPr/>
        <a:lstStyle/>
        <a:p>
          <a:r>
            <a:rPr lang="en-US" dirty="0"/>
            <a:t>Stage 3</a:t>
          </a:r>
        </a:p>
      </dgm:t>
    </dgm:pt>
    <dgm:pt modelId="{8C9E1D79-FC84-4FE9-AD18-085B4D03A4CE}" type="parTrans" cxnId="{2D9FF4FC-5B1F-4513-AE11-4178C8AD8408}">
      <dgm:prSet/>
      <dgm:spPr/>
      <dgm:t>
        <a:bodyPr/>
        <a:lstStyle/>
        <a:p>
          <a:endParaRPr lang="en-US"/>
        </a:p>
      </dgm:t>
    </dgm:pt>
    <dgm:pt modelId="{989409F2-D1FE-46F4-849E-AE21C7868FBE}" type="sibTrans" cxnId="{2D9FF4FC-5B1F-4513-AE11-4178C8AD8408}">
      <dgm:prSet/>
      <dgm:spPr/>
      <dgm:t>
        <a:bodyPr/>
        <a:lstStyle/>
        <a:p>
          <a:endParaRPr lang="en-US"/>
        </a:p>
      </dgm:t>
    </dgm:pt>
    <dgm:pt modelId="{36D4B533-3633-4580-9746-81A2E709AFB1}">
      <dgm:prSet phldrT="[Text]" custT="1"/>
      <dgm:spPr/>
      <dgm:t>
        <a:bodyPr/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Validate and quality check </a:t>
          </a:r>
        </a:p>
      </dgm:t>
    </dgm:pt>
    <dgm:pt modelId="{56CCC334-B5A8-4FBB-8BF0-606E890BE0C3}" type="parTrans" cxnId="{343ED2EC-1EDD-4244-9F0D-4AC41F457ACE}">
      <dgm:prSet/>
      <dgm:spPr/>
      <dgm:t>
        <a:bodyPr/>
        <a:lstStyle/>
        <a:p>
          <a:endParaRPr lang="en-US"/>
        </a:p>
      </dgm:t>
    </dgm:pt>
    <dgm:pt modelId="{6AD5CB76-F928-4A56-B651-1D607310B4DB}" type="sibTrans" cxnId="{343ED2EC-1EDD-4244-9F0D-4AC41F457ACE}">
      <dgm:prSet/>
      <dgm:spPr/>
      <dgm:t>
        <a:bodyPr/>
        <a:lstStyle/>
        <a:p>
          <a:endParaRPr lang="en-US"/>
        </a:p>
      </dgm:t>
    </dgm:pt>
    <dgm:pt modelId="{29228F62-A729-40C7-9043-B6F4759BB7AA}" type="pres">
      <dgm:prSet presAssocID="{798A86C7-4A90-4276-A8EF-69601B1DFBB8}" presName="linearFlow" presStyleCnt="0">
        <dgm:presLayoutVars>
          <dgm:dir/>
          <dgm:animLvl val="lvl"/>
          <dgm:resizeHandles val="exact"/>
        </dgm:presLayoutVars>
      </dgm:prSet>
      <dgm:spPr/>
    </dgm:pt>
    <dgm:pt modelId="{156503AE-D1A1-40B1-9C77-327EC6C12A68}" type="pres">
      <dgm:prSet presAssocID="{993371CB-0797-41C6-88D3-90171A799C30}" presName="composite" presStyleCnt="0"/>
      <dgm:spPr/>
    </dgm:pt>
    <dgm:pt modelId="{1332ACBD-DF6E-4C21-B507-814FC2621F03}" type="pres">
      <dgm:prSet presAssocID="{993371CB-0797-41C6-88D3-90171A799C3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0F610E-1103-4786-A969-7EBC9DF1BA9B}" type="pres">
      <dgm:prSet presAssocID="{993371CB-0797-41C6-88D3-90171A799C30}" presName="descendantText" presStyleLbl="alignAcc1" presStyleIdx="0" presStyleCnt="3">
        <dgm:presLayoutVars>
          <dgm:bulletEnabled val="1"/>
        </dgm:presLayoutVars>
      </dgm:prSet>
      <dgm:spPr/>
    </dgm:pt>
    <dgm:pt modelId="{8B35AE84-3046-4AE8-80FB-141CFBEAFEF0}" type="pres">
      <dgm:prSet presAssocID="{4E37464A-3803-4AC4-8D0B-DAB8BBFEA35F}" presName="sp" presStyleCnt="0"/>
      <dgm:spPr/>
    </dgm:pt>
    <dgm:pt modelId="{A1CFDD81-6E4B-43BE-AF8B-46428014805B}" type="pres">
      <dgm:prSet presAssocID="{EBAF6E07-858D-41BC-879E-B34EA510D693}" presName="composite" presStyleCnt="0"/>
      <dgm:spPr/>
    </dgm:pt>
    <dgm:pt modelId="{2864CD06-4871-486C-AB64-48F9E31CA93E}" type="pres">
      <dgm:prSet presAssocID="{EBAF6E07-858D-41BC-879E-B34EA510D69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F4EB07D-254D-4885-9520-377CECAAC2D9}" type="pres">
      <dgm:prSet presAssocID="{EBAF6E07-858D-41BC-879E-B34EA510D693}" presName="descendantText" presStyleLbl="alignAcc1" presStyleIdx="1" presStyleCnt="3">
        <dgm:presLayoutVars>
          <dgm:bulletEnabled val="1"/>
        </dgm:presLayoutVars>
      </dgm:prSet>
      <dgm:spPr/>
    </dgm:pt>
    <dgm:pt modelId="{79C22ECA-5B86-40CE-B6B5-6AD764260A48}" type="pres">
      <dgm:prSet presAssocID="{B7319C2F-B8DD-4697-92E1-C4437B6DC72E}" presName="sp" presStyleCnt="0"/>
      <dgm:spPr/>
    </dgm:pt>
    <dgm:pt modelId="{EDBB27DD-7EB9-48DC-BCC3-99755B4238D3}" type="pres">
      <dgm:prSet presAssocID="{336A9420-185D-47AC-9BB2-4B9DF8B0531F}" presName="composite" presStyleCnt="0"/>
      <dgm:spPr/>
    </dgm:pt>
    <dgm:pt modelId="{17B8CCB2-9D23-4257-9E04-E714C43426DB}" type="pres">
      <dgm:prSet presAssocID="{336A9420-185D-47AC-9BB2-4B9DF8B053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A72E9D8-FE56-4828-B832-7FB92867FF5E}" type="pres">
      <dgm:prSet presAssocID="{336A9420-185D-47AC-9BB2-4B9DF8B0531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5429224-F7EC-4249-A022-1C2466E688F2}" srcId="{798A86C7-4A90-4276-A8EF-69601B1DFBB8}" destId="{993371CB-0797-41C6-88D3-90171A799C30}" srcOrd="0" destOrd="0" parTransId="{87E81AE1-0BA3-41A0-921B-839A8E437DBB}" sibTransId="{4E37464A-3803-4AC4-8D0B-DAB8BBFEA35F}"/>
    <dgm:cxn modelId="{09C49960-963F-4099-AAC9-2292053189C9}" srcId="{EBAF6E07-858D-41BC-879E-B34EA510D693}" destId="{FED2ADE8-8BD3-4A47-A886-C92A553ACC95}" srcOrd="0" destOrd="0" parTransId="{F4B9F0F0-8093-49CC-AE42-C6D977461977}" sibTransId="{51215535-4533-4D62-94E7-A82CAB32BAF2}"/>
    <dgm:cxn modelId="{AE47AA71-A934-44FB-B34F-7A4BF2066A8E}" type="presOf" srcId="{336A9420-185D-47AC-9BB2-4B9DF8B0531F}" destId="{17B8CCB2-9D23-4257-9E04-E714C43426DB}" srcOrd="0" destOrd="0" presId="urn:microsoft.com/office/officeart/2005/8/layout/chevron2"/>
    <dgm:cxn modelId="{BD1E9E86-9453-4BFE-8170-E09E15A11C43}" type="presOf" srcId="{993371CB-0797-41C6-88D3-90171A799C30}" destId="{1332ACBD-DF6E-4C21-B507-814FC2621F03}" srcOrd="0" destOrd="0" presId="urn:microsoft.com/office/officeart/2005/8/layout/chevron2"/>
    <dgm:cxn modelId="{30EC818B-20D3-47E5-A5BF-09BC2548F4E2}" type="presOf" srcId="{743B5B80-9940-4B73-BB2E-858AEF1FBB2F}" destId="{660F610E-1103-4786-A969-7EBC9DF1BA9B}" srcOrd="0" destOrd="0" presId="urn:microsoft.com/office/officeart/2005/8/layout/chevron2"/>
    <dgm:cxn modelId="{F40C94B4-68E4-4D17-B1DC-A3CA9C9D38F9}" srcId="{798A86C7-4A90-4276-A8EF-69601B1DFBB8}" destId="{EBAF6E07-858D-41BC-879E-B34EA510D693}" srcOrd="1" destOrd="0" parTransId="{2602E2AE-A693-4757-8890-0750475E5254}" sibTransId="{B7319C2F-B8DD-4697-92E1-C4437B6DC72E}"/>
    <dgm:cxn modelId="{F1FB6FB8-EF6A-47EE-A5D0-DCAB71E3D554}" srcId="{993371CB-0797-41C6-88D3-90171A799C30}" destId="{743B5B80-9940-4B73-BB2E-858AEF1FBB2F}" srcOrd="0" destOrd="0" parTransId="{B8574DD6-B85C-45A4-8849-090953CA1E00}" sibTransId="{AA99155D-B68A-4F8E-9641-B36C0952AADD}"/>
    <dgm:cxn modelId="{D5A3CDB8-EF23-46E3-B4B2-0A06C4C5D91E}" type="presOf" srcId="{798A86C7-4A90-4276-A8EF-69601B1DFBB8}" destId="{29228F62-A729-40C7-9043-B6F4759BB7AA}" srcOrd="0" destOrd="0" presId="urn:microsoft.com/office/officeart/2005/8/layout/chevron2"/>
    <dgm:cxn modelId="{7C192DC8-BC59-4D19-8A97-CF0AA1965EDC}" type="presOf" srcId="{EBAF6E07-858D-41BC-879E-B34EA510D693}" destId="{2864CD06-4871-486C-AB64-48F9E31CA93E}" srcOrd="0" destOrd="0" presId="urn:microsoft.com/office/officeart/2005/8/layout/chevron2"/>
    <dgm:cxn modelId="{F505E1CC-E2B2-4E95-952A-3DC10452CA95}" type="presOf" srcId="{36D4B533-3633-4580-9746-81A2E709AFB1}" destId="{6A72E9D8-FE56-4828-B832-7FB92867FF5E}" srcOrd="0" destOrd="0" presId="urn:microsoft.com/office/officeart/2005/8/layout/chevron2"/>
    <dgm:cxn modelId="{212D74EC-BF9C-4205-BA3D-1B64F1A50783}" type="presOf" srcId="{FED2ADE8-8BD3-4A47-A886-C92A553ACC95}" destId="{8F4EB07D-254D-4885-9520-377CECAAC2D9}" srcOrd="0" destOrd="0" presId="urn:microsoft.com/office/officeart/2005/8/layout/chevron2"/>
    <dgm:cxn modelId="{343ED2EC-1EDD-4244-9F0D-4AC41F457ACE}" srcId="{336A9420-185D-47AC-9BB2-4B9DF8B0531F}" destId="{36D4B533-3633-4580-9746-81A2E709AFB1}" srcOrd="0" destOrd="0" parTransId="{56CCC334-B5A8-4FBB-8BF0-606E890BE0C3}" sibTransId="{6AD5CB76-F928-4A56-B651-1D607310B4DB}"/>
    <dgm:cxn modelId="{2D9FF4FC-5B1F-4513-AE11-4178C8AD8408}" srcId="{798A86C7-4A90-4276-A8EF-69601B1DFBB8}" destId="{336A9420-185D-47AC-9BB2-4B9DF8B0531F}" srcOrd="2" destOrd="0" parTransId="{8C9E1D79-FC84-4FE9-AD18-085B4D03A4CE}" sibTransId="{989409F2-D1FE-46F4-849E-AE21C7868FBE}"/>
    <dgm:cxn modelId="{0259C7D3-6263-4171-8721-7A4C4DCEB49A}" type="presParOf" srcId="{29228F62-A729-40C7-9043-B6F4759BB7AA}" destId="{156503AE-D1A1-40B1-9C77-327EC6C12A68}" srcOrd="0" destOrd="0" presId="urn:microsoft.com/office/officeart/2005/8/layout/chevron2"/>
    <dgm:cxn modelId="{ED34A4A9-6D96-429E-A657-01D3988F8810}" type="presParOf" srcId="{156503AE-D1A1-40B1-9C77-327EC6C12A68}" destId="{1332ACBD-DF6E-4C21-B507-814FC2621F03}" srcOrd="0" destOrd="0" presId="urn:microsoft.com/office/officeart/2005/8/layout/chevron2"/>
    <dgm:cxn modelId="{1953A629-EF3C-404F-9A73-BA34F8F78449}" type="presParOf" srcId="{156503AE-D1A1-40B1-9C77-327EC6C12A68}" destId="{660F610E-1103-4786-A969-7EBC9DF1BA9B}" srcOrd="1" destOrd="0" presId="urn:microsoft.com/office/officeart/2005/8/layout/chevron2"/>
    <dgm:cxn modelId="{3F4BEB78-96B5-4DDA-80A4-BD0410A90687}" type="presParOf" srcId="{29228F62-A729-40C7-9043-B6F4759BB7AA}" destId="{8B35AE84-3046-4AE8-80FB-141CFBEAFEF0}" srcOrd="1" destOrd="0" presId="urn:microsoft.com/office/officeart/2005/8/layout/chevron2"/>
    <dgm:cxn modelId="{8E4C55F4-8C3A-4C66-BB45-54CBB0FB1D69}" type="presParOf" srcId="{29228F62-A729-40C7-9043-B6F4759BB7AA}" destId="{A1CFDD81-6E4B-43BE-AF8B-46428014805B}" srcOrd="2" destOrd="0" presId="urn:microsoft.com/office/officeart/2005/8/layout/chevron2"/>
    <dgm:cxn modelId="{A4AF0E1D-7DD7-470E-AE3A-BB12FF2CC481}" type="presParOf" srcId="{A1CFDD81-6E4B-43BE-AF8B-46428014805B}" destId="{2864CD06-4871-486C-AB64-48F9E31CA93E}" srcOrd="0" destOrd="0" presId="urn:microsoft.com/office/officeart/2005/8/layout/chevron2"/>
    <dgm:cxn modelId="{569672F1-B0FF-46D8-96BF-C4F3E263EFAB}" type="presParOf" srcId="{A1CFDD81-6E4B-43BE-AF8B-46428014805B}" destId="{8F4EB07D-254D-4885-9520-377CECAAC2D9}" srcOrd="1" destOrd="0" presId="urn:microsoft.com/office/officeart/2005/8/layout/chevron2"/>
    <dgm:cxn modelId="{297EE929-86CC-40ED-B291-DFBF41A3C470}" type="presParOf" srcId="{29228F62-A729-40C7-9043-B6F4759BB7AA}" destId="{79C22ECA-5B86-40CE-B6B5-6AD764260A48}" srcOrd="3" destOrd="0" presId="urn:microsoft.com/office/officeart/2005/8/layout/chevron2"/>
    <dgm:cxn modelId="{F5B595FB-E0AB-42FA-B069-FB27F2B29A32}" type="presParOf" srcId="{29228F62-A729-40C7-9043-B6F4759BB7AA}" destId="{EDBB27DD-7EB9-48DC-BCC3-99755B4238D3}" srcOrd="4" destOrd="0" presId="urn:microsoft.com/office/officeart/2005/8/layout/chevron2"/>
    <dgm:cxn modelId="{32B96E4A-8D49-4B8C-AF8F-D3A9BAE86AF3}" type="presParOf" srcId="{EDBB27DD-7EB9-48DC-BCC3-99755B4238D3}" destId="{17B8CCB2-9D23-4257-9E04-E714C43426DB}" srcOrd="0" destOrd="0" presId="urn:microsoft.com/office/officeart/2005/8/layout/chevron2"/>
    <dgm:cxn modelId="{693AE5D0-0F9B-49B1-AE0C-F9BE2F82100E}" type="presParOf" srcId="{EDBB27DD-7EB9-48DC-BCC3-99755B4238D3}" destId="{6A72E9D8-FE56-4828-B832-7FB92867FF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AEE9A-6591-43F6-BAEE-4B252EE979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E938A53-5492-4C5E-A148-592BBBB33054}">
      <dgm:prSet/>
      <dgm:spPr/>
      <dgm:t>
        <a:bodyPr/>
        <a:lstStyle/>
        <a:p>
          <a:r>
            <a:rPr lang="en-US" dirty="0"/>
            <a:t>Hall of Fame predictors for the offensive line positions RB, WR &amp; TE would be recording over 8,000 yards gained and playing at least 7-9 seasons.</a:t>
          </a:r>
        </a:p>
      </dgm:t>
    </dgm:pt>
    <dgm:pt modelId="{31BD01FC-EB78-4451-9496-186D7FC9D9AA}" type="parTrans" cxnId="{78AE8F80-3681-4FCD-A604-7783CA787DD2}">
      <dgm:prSet/>
      <dgm:spPr/>
      <dgm:t>
        <a:bodyPr/>
        <a:lstStyle/>
        <a:p>
          <a:endParaRPr lang="en-US"/>
        </a:p>
      </dgm:t>
    </dgm:pt>
    <dgm:pt modelId="{2E03F3C2-A262-4CEA-9815-08814873CAD7}" type="sibTrans" cxnId="{78AE8F80-3681-4FCD-A604-7783CA787DD2}">
      <dgm:prSet/>
      <dgm:spPr/>
      <dgm:t>
        <a:bodyPr/>
        <a:lstStyle/>
        <a:p>
          <a:endParaRPr lang="en-US"/>
        </a:p>
      </dgm:t>
    </dgm:pt>
    <dgm:pt modelId="{96D9DD1D-7616-48C6-830E-02B6B23F680C}">
      <dgm:prSet/>
      <dgm:spPr/>
      <dgm:t>
        <a:bodyPr/>
        <a:lstStyle/>
        <a:p>
          <a:r>
            <a:rPr lang="en-US" dirty="0"/>
            <a:t>Hall of Fame predictors for the QB positions would be recording over 30,000 yards passing and playing at least 11 seasons.</a:t>
          </a:r>
        </a:p>
      </dgm:t>
    </dgm:pt>
    <dgm:pt modelId="{C6EFC892-4940-4EA4-A057-560F8292EBF4}" type="parTrans" cxnId="{6145066C-8A9E-4539-A8B0-F9161626817A}">
      <dgm:prSet/>
      <dgm:spPr/>
      <dgm:t>
        <a:bodyPr/>
        <a:lstStyle/>
        <a:p>
          <a:endParaRPr lang="en-US"/>
        </a:p>
      </dgm:t>
    </dgm:pt>
    <dgm:pt modelId="{BE33851D-FF6A-44AB-843C-F86F317C09A1}" type="sibTrans" cxnId="{6145066C-8A9E-4539-A8B0-F9161626817A}">
      <dgm:prSet/>
      <dgm:spPr/>
      <dgm:t>
        <a:bodyPr/>
        <a:lstStyle/>
        <a:p>
          <a:endParaRPr lang="en-US"/>
        </a:p>
      </dgm:t>
    </dgm:pt>
    <dgm:pt modelId="{D12405DB-2B95-4636-92D6-36E956F6BEBA}">
      <dgm:prSet/>
      <dgm:spPr/>
      <dgm:t>
        <a:bodyPr/>
        <a:lstStyle/>
        <a:p>
          <a:r>
            <a:rPr lang="en-US" dirty="0"/>
            <a:t>Number of seasons played is highly correlated to the total yards gained</a:t>
          </a:r>
        </a:p>
      </dgm:t>
    </dgm:pt>
    <dgm:pt modelId="{54A906D5-7164-4480-9613-A2258A23CCCA}" type="parTrans" cxnId="{5C5CA2D5-54F4-4F91-AF89-FAD4BAA53810}">
      <dgm:prSet/>
      <dgm:spPr/>
      <dgm:t>
        <a:bodyPr/>
        <a:lstStyle/>
        <a:p>
          <a:endParaRPr lang="en-US"/>
        </a:p>
      </dgm:t>
    </dgm:pt>
    <dgm:pt modelId="{39D4A8DA-2612-4CDB-A62F-18AD41EDDEB5}" type="sibTrans" cxnId="{5C5CA2D5-54F4-4F91-AF89-FAD4BAA53810}">
      <dgm:prSet/>
      <dgm:spPr/>
      <dgm:t>
        <a:bodyPr/>
        <a:lstStyle/>
        <a:p>
          <a:endParaRPr lang="en-US"/>
        </a:p>
      </dgm:t>
    </dgm:pt>
    <dgm:pt modelId="{CCC04CB1-23DE-48BD-AABC-029F36496323}">
      <dgm:prSet/>
      <dgm:spPr/>
      <dgm:t>
        <a:bodyPr/>
        <a:lstStyle/>
        <a:p>
          <a:r>
            <a:rPr lang="en-US" dirty="0"/>
            <a:t>If the QB position did not reach the median of 5 season’s then their career could be considered cut short.</a:t>
          </a:r>
        </a:p>
      </dgm:t>
    </dgm:pt>
    <dgm:pt modelId="{8AB5F1A9-C72D-4262-A1F7-80BF0EE002CA}" type="parTrans" cxnId="{F1715A59-B033-43A1-86D6-B45CE3933F53}">
      <dgm:prSet/>
      <dgm:spPr/>
      <dgm:t>
        <a:bodyPr/>
        <a:lstStyle/>
        <a:p>
          <a:endParaRPr lang="en-US"/>
        </a:p>
      </dgm:t>
    </dgm:pt>
    <dgm:pt modelId="{9C07345A-F940-4B6A-889D-4930DCDFEF4E}" type="sibTrans" cxnId="{F1715A59-B033-43A1-86D6-B45CE3933F53}">
      <dgm:prSet/>
      <dgm:spPr/>
      <dgm:t>
        <a:bodyPr/>
        <a:lstStyle/>
        <a:p>
          <a:endParaRPr lang="en-US"/>
        </a:p>
      </dgm:t>
    </dgm:pt>
    <dgm:pt modelId="{705E44E8-D065-48F5-8A64-1E41E3D041D0}">
      <dgm:prSet/>
      <dgm:spPr/>
      <dgm:t>
        <a:bodyPr/>
        <a:lstStyle/>
        <a:p>
          <a:r>
            <a:rPr lang="en-US" dirty="0"/>
            <a:t>Seasons were cut short for WR &amp; RB at 3 seasons and TE at 4 seasons </a:t>
          </a:r>
        </a:p>
      </dgm:t>
    </dgm:pt>
    <dgm:pt modelId="{6DF2CFFC-2803-4569-9D69-A57799C5782E}" type="parTrans" cxnId="{E379DA3B-9A1B-41D3-B6D0-34EDB618F0DE}">
      <dgm:prSet/>
      <dgm:spPr/>
      <dgm:t>
        <a:bodyPr/>
        <a:lstStyle/>
        <a:p>
          <a:endParaRPr lang="en-US"/>
        </a:p>
      </dgm:t>
    </dgm:pt>
    <dgm:pt modelId="{BD3B96A1-D05D-498B-A915-53C697450D21}" type="sibTrans" cxnId="{E379DA3B-9A1B-41D3-B6D0-34EDB618F0DE}">
      <dgm:prSet/>
      <dgm:spPr/>
      <dgm:t>
        <a:bodyPr/>
        <a:lstStyle/>
        <a:p>
          <a:endParaRPr lang="en-US"/>
        </a:p>
      </dgm:t>
    </dgm:pt>
    <dgm:pt modelId="{7770144A-8EA8-4349-AE5F-11773948DC11}" type="pres">
      <dgm:prSet presAssocID="{835AEE9A-6591-43F6-BAEE-4B252EE97930}" presName="root" presStyleCnt="0">
        <dgm:presLayoutVars>
          <dgm:dir/>
          <dgm:resizeHandles val="exact"/>
        </dgm:presLayoutVars>
      </dgm:prSet>
      <dgm:spPr/>
    </dgm:pt>
    <dgm:pt modelId="{41ED1435-470F-4CBB-97F8-4FDAF6565B01}" type="pres">
      <dgm:prSet presAssocID="{5E938A53-5492-4C5E-A148-592BBBB33054}" presName="compNode" presStyleCnt="0"/>
      <dgm:spPr/>
    </dgm:pt>
    <dgm:pt modelId="{E6053CCE-3BCD-4FF3-A691-AFF1348A6656}" type="pres">
      <dgm:prSet presAssocID="{5E938A53-5492-4C5E-A148-592BBBB33054}" presName="bgRect" presStyleLbl="bgShp" presStyleIdx="0" presStyleCnt="5" custLinFactNeighborX="-300"/>
      <dgm:spPr/>
    </dgm:pt>
    <dgm:pt modelId="{A47D95C5-1FB8-4757-892E-303CB66F9EB6}" type="pres">
      <dgm:prSet presAssocID="{5E938A53-5492-4C5E-A148-592BBBB33054}" presName="iconRect" presStyleLbl="node1" presStyleIdx="0" presStyleCnt="5" custLinFactNeighborY="28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814B41-EB5D-4B62-896B-339C113C67D7}" type="pres">
      <dgm:prSet presAssocID="{5E938A53-5492-4C5E-A148-592BBBB33054}" presName="spaceRect" presStyleCnt="0"/>
      <dgm:spPr/>
    </dgm:pt>
    <dgm:pt modelId="{939A9D88-7578-4064-B4E3-55AFAE89AF25}" type="pres">
      <dgm:prSet presAssocID="{5E938A53-5492-4C5E-A148-592BBBB33054}" presName="parTx" presStyleLbl="revTx" presStyleIdx="0" presStyleCnt="5" custLinFactNeighborY="1561">
        <dgm:presLayoutVars>
          <dgm:chMax val="0"/>
          <dgm:chPref val="0"/>
        </dgm:presLayoutVars>
      </dgm:prSet>
      <dgm:spPr/>
    </dgm:pt>
    <dgm:pt modelId="{AD5FB52E-5E4D-46D1-8FCC-AEF47D100545}" type="pres">
      <dgm:prSet presAssocID="{2E03F3C2-A262-4CEA-9815-08814873CAD7}" presName="sibTrans" presStyleCnt="0"/>
      <dgm:spPr/>
    </dgm:pt>
    <dgm:pt modelId="{2C3601CE-5503-4EA4-921A-64402FDC5C4F}" type="pres">
      <dgm:prSet presAssocID="{96D9DD1D-7616-48C6-830E-02B6B23F680C}" presName="compNode" presStyleCnt="0"/>
      <dgm:spPr/>
    </dgm:pt>
    <dgm:pt modelId="{F9F33914-C8F1-4252-8A11-9D8DB73C2F7F}" type="pres">
      <dgm:prSet presAssocID="{96D9DD1D-7616-48C6-830E-02B6B23F680C}" presName="bgRect" presStyleLbl="bgShp" presStyleIdx="1" presStyleCnt="5" custLinFactNeighborX="-300" custLinFactNeighborY="-14290"/>
      <dgm:spPr/>
    </dgm:pt>
    <dgm:pt modelId="{15388A7F-7BE4-41BC-BB27-242237D0F7F8}" type="pres">
      <dgm:prSet presAssocID="{96D9DD1D-7616-48C6-830E-02B6B23F680C}" presName="iconRect" presStyleLbl="node1" presStyleIdx="1" presStyleCnt="5" custLinFactNeighborX="3844" custLinFactNeighborY="-677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AFF0B11-5F3E-4133-8B7C-B72D0EBC787B}" type="pres">
      <dgm:prSet presAssocID="{96D9DD1D-7616-48C6-830E-02B6B23F680C}" presName="spaceRect" presStyleCnt="0"/>
      <dgm:spPr/>
    </dgm:pt>
    <dgm:pt modelId="{AE0C5C8B-9A89-4ABD-A557-E0538BD2ABFA}" type="pres">
      <dgm:prSet presAssocID="{96D9DD1D-7616-48C6-830E-02B6B23F680C}" presName="parTx" presStyleLbl="revTx" presStyleIdx="1" presStyleCnt="5">
        <dgm:presLayoutVars>
          <dgm:chMax val="0"/>
          <dgm:chPref val="0"/>
        </dgm:presLayoutVars>
      </dgm:prSet>
      <dgm:spPr/>
    </dgm:pt>
    <dgm:pt modelId="{AE44E7F6-EFF5-458B-A2D6-7341609A93E2}" type="pres">
      <dgm:prSet presAssocID="{BE33851D-FF6A-44AB-843C-F86F317C09A1}" presName="sibTrans" presStyleCnt="0"/>
      <dgm:spPr/>
    </dgm:pt>
    <dgm:pt modelId="{02FC56EC-9B20-4BB9-B229-C84B556195C2}" type="pres">
      <dgm:prSet presAssocID="{D12405DB-2B95-4636-92D6-36E956F6BEBA}" presName="compNode" presStyleCnt="0"/>
      <dgm:spPr/>
    </dgm:pt>
    <dgm:pt modelId="{467759CA-D353-4229-9292-954D5404497D}" type="pres">
      <dgm:prSet presAssocID="{D12405DB-2B95-4636-92D6-36E956F6BEBA}" presName="bgRect" presStyleLbl="bgShp" presStyleIdx="2" presStyleCnt="5"/>
      <dgm:spPr/>
    </dgm:pt>
    <dgm:pt modelId="{ED1E6F3F-0862-4768-919C-854D4A320130}" type="pres">
      <dgm:prSet presAssocID="{D12405DB-2B95-4636-92D6-36E956F6BEBA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AB415821-C23C-4CEC-AAB0-52E3B4480E2C}" type="pres">
      <dgm:prSet presAssocID="{D12405DB-2B95-4636-92D6-36E956F6BEBA}" presName="spaceRect" presStyleCnt="0"/>
      <dgm:spPr/>
    </dgm:pt>
    <dgm:pt modelId="{D2164A80-AF88-47EC-B637-60BCBB6439C9}" type="pres">
      <dgm:prSet presAssocID="{D12405DB-2B95-4636-92D6-36E956F6BEBA}" presName="parTx" presStyleLbl="revTx" presStyleIdx="2" presStyleCnt="5">
        <dgm:presLayoutVars>
          <dgm:chMax val="0"/>
          <dgm:chPref val="0"/>
        </dgm:presLayoutVars>
      </dgm:prSet>
      <dgm:spPr/>
    </dgm:pt>
    <dgm:pt modelId="{CF59F374-46A1-4B54-ABBE-8175EAEEA73B}" type="pres">
      <dgm:prSet presAssocID="{39D4A8DA-2612-4CDB-A62F-18AD41EDDEB5}" presName="sibTrans" presStyleCnt="0"/>
      <dgm:spPr/>
    </dgm:pt>
    <dgm:pt modelId="{D3D5313E-1AC0-4A04-B290-A75D547704F7}" type="pres">
      <dgm:prSet presAssocID="{CCC04CB1-23DE-48BD-AABC-029F36496323}" presName="compNode" presStyleCnt="0"/>
      <dgm:spPr/>
    </dgm:pt>
    <dgm:pt modelId="{D364DF36-CBB5-4226-AD24-A437C3624496}" type="pres">
      <dgm:prSet presAssocID="{CCC04CB1-23DE-48BD-AABC-029F36496323}" presName="bgRect" presStyleLbl="bgShp" presStyleIdx="3" presStyleCnt="5"/>
      <dgm:spPr/>
    </dgm:pt>
    <dgm:pt modelId="{77B218AC-6F23-45E9-A27E-9B444DE4882D}" type="pres">
      <dgm:prSet presAssocID="{CCC04CB1-23DE-48BD-AABC-029F36496323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D5D6B67-FDE4-4B4C-9264-BAA176E609A4}" type="pres">
      <dgm:prSet presAssocID="{CCC04CB1-23DE-48BD-AABC-029F36496323}" presName="spaceRect" presStyleCnt="0"/>
      <dgm:spPr/>
    </dgm:pt>
    <dgm:pt modelId="{89B9D956-477F-4297-9E7C-256640272A97}" type="pres">
      <dgm:prSet presAssocID="{CCC04CB1-23DE-48BD-AABC-029F36496323}" presName="parTx" presStyleLbl="revTx" presStyleIdx="3" presStyleCnt="5">
        <dgm:presLayoutVars>
          <dgm:chMax val="0"/>
          <dgm:chPref val="0"/>
        </dgm:presLayoutVars>
      </dgm:prSet>
      <dgm:spPr/>
    </dgm:pt>
    <dgm:pt modelId="{E88F05A4-6AC2-45F9-906F-E82569D27763}" type="pres">
      <dgm:prSet presAssocID="{9C07345A-F940-4B6A-889D-4930DCDFEF4E}" presName="sibTrans" presStyleCnt="0"/>
      <dgm:spPr/>
    </dgm:pt>
    <dgm:pt modelId="{57669EC1-5BA3-488E-9CF0-700FF662C399}" type="pres">
      <dgm:prSet presAssocID="{705E44E8-D065-48F5-8A64-1E41E3D041D0}" presName="compNode" presStyleCnt="0"/>
      <dgm:spPr/>
    </dgm:pt>
    <dgm:pt modelId="{97B25178-329D-4027-97E4-20EC1A974C62}" type="pres">
      <dgm:prSet presAssocID="{705E44E8-D065-48F5-8A64-1E41E3D041D0}" presName="bgRect" presStyleLbl="bgShp" presStyleIdx="4" presStyleCnt="5"/>
      <dgm:spPr/>
    </dgm:pt>
    <dgm:pt modelId="{984F907C-6D7E-4240-AC0B-C4CE1D784EBE}" type="pres">
      <dgm:prSet presAssocID="{705E44E8-D065-48F5-8A64-1E41E3D041D0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76C26F70-E9BA-44F7-AC0A-72A8BDC4F899}" type="pres">
      <dgm:prSet presAssocID="{705E44E8-D065-48F5-8A64-1E41E3D041D0}" presName="spaceRect" presStyleCnt="0"/>
      <dgm:spPr/>
    </dgm:pt>
    <dgm:pt modelId="{253718CA-2A41-45AB-8813-0D773E930541}" type="pres">
      <dgm:prSet presAssocID="{705E44E8-D065-48F5-8A64-1E41E3D041D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8C97C0D-4C2B-4A13-8947-1A402F2545E5}" type="presOf" srcId="{96D9DD1D-7616-48C6-830E-02B6B23F680C}" destId="{AE0C5C8B-9A89-4ABD-A557-E0538BD2ABFA}" srcOrd="0" destOrd="0" presId="urn:microsoft.com/office/officeart/2018/2/layout/IconVerticalSolidList"/>
    <dgm:cxn modelId="{160C8721-867A-445A-900A-7D7EBA403FE8}" type="presOf" srcId="{705E44E8-D065-48F5-8A64-1E41E3D041D0}" destId="{253718CA-2A41-45AB-8813-0D773E930541}" srcOrd="0" destOrd="0" presId="urn:microsoft.com/office/officeart/2018/2/layout/IconVerticalSolidList"/>
    <dgm:cxn modelId="{E379DA3B-9A1B-41D3-B6D0-34EDB618F0DE}" srcId="{835AEE9A-6591-43F6-BAEE-4B252EE97930}" destId="{705E44E8-D065-48F5-8A64-1E41E3D041D0}" srcOrd="4" destOrd="0" parTransId="{6DF2CFFC-2803-4569-9D69-A57799C5782E}" sibTransId="{BD3B96A1-D05D-498B-A915-53C697450D21}"/>
    <dgm:cxn modelId="{3AA0A35E-D280-42CB-A3B4-4C05BB2897E9}" type="presOf" srcId="{5E938A53-5492-4C5E-A148-592BBBB33054}" destId="{939A9D88-7578-4064-B4E3-55AFAE89AF25}" srcOrd="0" destOrd="0" presId="urn:microsoft.com/office/officeart/2018/2/layout/IconVerticalSolidList"/>
    <dgm:cxn modelId="{6145066C-8A9E-4539-A8B0-F9161626817A}" srcId="{835AEE9A-6591-43F6-BAEE-4B252EE97930}" destId="{96D9DD1D-7616-48C6-830E-02B6B23F680C}" srcOrd="1" destOrd="0" parTransId="{C6EFC892-4940-4EA4-A057-560F8292EBF4}" sibTransId="{BE33851D-FF6A-44AB-843C-F86F317C09A1}"/>
    <dgm:cxn modelId="{F1715A59-B033-43A1-86D6-B45CE3933F53}" srcId="{835AEE9A-6591-43F6-BAEE-4B252EE97930}" destId="{CCC04CB1-23DE-48BD-AABC-029F36496323}" srcOrd="3" destOrd="0" parTransId="{8AB5F1A9-C72D-4262-A1F7-80BF0EE002CA}" sibTransId="{9C07345A-F940-4B6A-889D-4930DCDFEF4E}"/>
    <dgm:cxn modelId="{78AE8F80-3681-4FCD-A604-7783CA787DD2}" srcId="{835AEE9A-6591-43F6-BAEE-4B252EE97930}" destId="{5E938A53-5492-4C5E-A148-592BBBB33054}" srcOrd="0" destOrd="0" parTransId="{31BD01FC-EB78-4451-9496-186D7FC9D9AA}" sibTransId="{2E03F3C2-A262-4CEA-9815-08814873CAD7}"/>
    <dgm:cxn modelId="{E45B60AC-3A95-4A55-B1ED-C905855BC0FC}" type="presOf" srcId="{CCC04CB1-23DE-48BD-AABC-029F36496323}" destId="{89B9D956-477F-4297-9E7C-256640272A97}" srcOrd="0" destOrd="0" presId="urn:microsoft.com/office/officeart/2018/2/layout/IconVerticalSolidList"/>
    <dgm:cxn modelId="{46DC95C2-9EE7-4C8C-92E6-0B22A37F17CB}" type="presOf" srcId="{D12405DB-2B95-4636-92D6-36E956F6BEBA}" destId="{D2164A80-AF88-47EC-B637-60BCBB6439C9}" srcOrd="0" destOrd="0" presId="urn:microsoft.com/office/officeart/2018/2/layout/IconVerticalSolidList"/>
    <dgm:cxn modelId="{366E99C3-F955-4D15-AD4A-7B0306D5EBFE}" type="presOf" srcId="{835AEE9A-6591-43F6-BAEE-4B252EE97930}" destId="{7770144A-8EA8-4349-AE5F-11773948DC11}" srcOrd="0" destOrd="0" presId="urn:microsoft.com/office/officeart/2018/2/layout/IconVerticalSolidList"/>
    <dgm:cxn modelId="{5C5CA2D5-54F4-4F91-AF89-FAD4BAA53810}" srcId="{835AEE9A-6591-43F6-BAEE-4B252EE97930}" destId="{D12405DB-2B95-4636-92D6-36E956F6BEBA}" srcOrd="2" destOrd="0" parTransId="{54A906D5-7164-4480-9613-A2258A23CCCA}" sibTransId="{39D4A8DA-2612-4CDB-A62F-18AD41EDDEB5}"/>
    <dgm:cxn modelId="{E0793AAD-1113-48CF-8BA5-B00FFADC9CC3}" type="presParOf" srcId="{7770144A-8EA8-4349-AE5F-11773948DC11}" destId="{41ED1435-470F-4CBB-97F8-4FDAF6565B01}" srcOrd="0" destOrd="0" presId="urn:microsoft.com/office/officeart/2018/2/layout/IconVerticalSolidList"/>
    <dgm:cxn modelId="{BB119E27-B510-4C6E-9E88-FA9A64C12A00}" type="presParOf" srcId="{41ED1435-470F-4CBB-97F8-4FDAF6565B01}" destId="{E6053CCE-3BCD-4FF3-A691-AFF1348A6656}" srcOrd="0" destOrd="0" presId="urn:microsoft.com/office/officeart/2018/2/layout/IconVerticalSolidList"/>
    <dgm:cxn modelId="{6EBD7776-F38F-41B8-AC77-61B25CE32B60}" type="presParOf" srcId="{41ED1435-470F-4CBB-97F8-4FDAF6565B01}" destId="{A47D95C5-1FB8-4757-892E-303CB66F9EB6}" srcOrd="1" destOrd="0" presId="urn:microsoft.com/office/officeart/2018/2/layout/IconVerticalSolidList"/>
    <dgm:cxn modelId="{EB9DCB6D-DD00-44CD-BBDF-34351C138A0E}" type="presParOf" srcId="{41ED1435-470F-4CBB-97F8-4FDAF6565B01}" destId="{F5814B41-EB5D-4B62-896B-339C113C67D7}" srcOrd="2" destOrd="0" presId="urn:microsoft.com/office/officeart/2018/2/layout/IconVerticalSolidList"/>
    <dgm:cxn modelId="{9F95728E-0727-46B4-B795-3C7EAD0582D3}" type="presParOf" srcId="{41ED1435-470F-4CBB-97F8-4FDAF6565B01}" destId="{939A9D88-7578-4064-B4E3-55AFAE89AF25}" srcOrd="3" destOrd="0" presId="urn:microsoft.com/office/officeart/2018/2/layout/IconVerticalSolidList"/>
    <dgm:cxn modelId="{C65CBB73-BF36-43BD-B968-8E89E02693E7}" type="presParOf" srcId="{7770144A-8EA8-4349-AE5F-11773948DC11}" destId="{AD5FB52E-5E4D-46D1-8FCC-AEF47D100545}" srcOrd="1" destOrd="0" presId="urn:microsoft.com/office/officeart/2018/2/layout/IconVerticalSolidList"/>
    <dgm:cxn modelId="{68C94FBB-58C7-437E-B015-6ECDF02F618E}" type="presParOf" srcId="{7770144A-8EA8-4349-AE5F-11773948DC11}" destId="{2C3601CE-5503-4EA4-921A-64402FDC5C4F}" srcOrd="2" destOrd="0" presId="urn:microsoft.com/office/officeart/2018/2/layout/IconVerticalSolidList"/>
    <dgm:cxn modelId="{6A93423A-864E-43F8-A8BC-36CFAB2DFD8C}" type="presParOf" srcId="{2C3601CE-5503-4EA4-921A-64402FDC5C4F}" destId="{F9F33914-C8F1-4252-8A11-9D8DB73C2F7F}" srcOrd="0" destOrd="0" presId="urn:microsoft.com/office/officeart/2018/2/layout/IconVerticalSolidList"/>
    <dgm:cxn modelId="{B2E5BE13-74C9-4121-8F3C-F21EBC3C9CFC}" type="presParOf" srcId="{2C3601CE-5503-4EA4-921A-64402FDC5C4F}" destId="{15388A7F-7BE4-41BC-BB27-242237D0F7F8}" srcOrd="1" destOrd="0" presId="urn:microsoft.com/office/officeart/2018/2/layout/IconVerticalSolidList"/>
    <dgm:cxn modelId="{D6EA7236-C6B1-42AA-9425-ADEF3C56CF3E}" type="presParOf" srcId="{2C3601CE-5503-4EA4-921A-64402FDC5C4F}" destId="{EAFF0B11-5F3E-4133-8B7C-B72D0EBC787B}" srcOrd="2" destOrd="0" presId="urn:microsoft.com/office/officeart/2018/2/layout/IconVerticalSolidList"/>
    <dgm:cxn modelId="{6D42C7CD-AA96-46F0-989B-28DC9E71EB64}" type="presParOf" srcId="{2C3601CE-5503-4EA4-921A-64402FDC5C4F}" destId="{AE0C5C8B-9A89-4ABD-A557-E0538BD2ABFA}" srcOrd="3" destOrd="0" presId="urn:microsoft.com/office/officeart/2018/2/layout/IconVerticalSolidList"/>
    <dgm:cxn modelId="{2D921D7B-91C7-45CA-B217-EE7ECDD0D43D}" type="presParOf" srcId="{7770144A-8EA8-4349-AE5F-11773948DC11}" destId="{AE44E7F6-EFF5-458B-A2D6-7341609A93E2}" srcOrd="3" destOrd="0" presId="urn:microsoft.com/office/officeart/2018/2/layout/IconVerticalSolidList"/>
    <dgm:cxn modelId="{9E8C6D17-7592-4D2D-8378-6D8BFFEEB1FA}" type="presParOf" srcId="{7770144A-8EA8-4349-AE5F-11773948DC11}" destId="{02FC56EC-9B20-4BB9-B229-C84B556195C2}" srcOrd="4" destOrd="0" presId="urn:microsoft.com/office/officeart/2018/2/layout/IconVerticalSolidList"/>
    <dgm:cxn modelId="{F7241F45-CF72-4687-9D62-A2A5E1360F82}" type="presParOf" srcId="{02FC56EC-9B20-4BB9-B229-C84B556195C2}" destId="{467759CA-D353-4229-9292-954D5404497D}" srcOrd="0" destOrd="0" presId="urn:microsoft.com/office/officeart/2018/2/layout/IconVerticalSolidList"/>
    <dgm:cxn modelId="{020CEEBC-0FA2-4235-9143-AAB36620432F}" type="presParOf" srcId="{02FC56EC-9B20-4BB9-B229-C84B556195C2}" destId="{ED1E6F3F-0862-4768-919C-854D4A320130}" srcOrd="1" destOrd="0" presId="urn:microsoft.com/office/officeart/2018/2/layout/IconVerticalSolidList"/>
    <dgm:cxn modelId="{683D2881-4648-4201-BAF1-128165CFEEEC}" type="presParOf" srcId="{02FC56EC-9B20-4BB9-B229-C84B556195C2}" destId="{AB415821-C23C-4CEC-AAB0-52E3B4480E2C}" srcOrd="2" destOrd="0" presId="urn:microsoft.com/office/officeart/2018/2/layout/IconVerticalSolidList"/>
    <dgm:cxn modelId="{29E8D6CC-4EC0-4817-8D88-2AF2D176DA04}" type="presParOf" srcId="{02FC56EC-9B20-4BB9-B229-C84B556195C2}" destId="{D2164A80-AF88-47EC-B637-60BCBB6439C9}" srcOrd="3" destOrd="0" presId="urn:microsoft.com/office/officeart/2018/2/layout/IconVerticalSolidList"/>
    <dgm:cxn modelId="{81CB65CD-98CC-4946-8ABA-420544F24C57}" type="presParOf" srcId="{7770144A-8EA8-4349-AE5F-11773948DC11}" destId="{CF59F374-46A1-4B54-ABBE-8175EAEEA73B}" srcOrd="5" destOrd="0" presId="urn:microsoft.com/office/officeart/2018/2/layout/IconVerticalSolidList"/>
    <dgm:cxn modelId="{788698D5-5882-4E4E-ABBA-3C2548F78943}" type="presParOf" srcId="{7770144A-8EA8-4349-AE5F-11773948DC11}" destId="{D3D5313E-1AC0-4A04-B290-A75D547704F7}" srcOrd="6" destOrd="0" presId="urn:microsoft.com/office/officeart/2018/2/layout/IconVerticalSolidList"/>
    <dgm:cxn modelId="{8AAB6B5D-68D3-4482-B6B2-12AF6935C065}" type="presParOf" srcId="{D3D5313E-1AC0-4A04-B290-A75D547704F7}" destId="{D364DF36-CBB5-4226-AD24-A437C3624496}" srcOrd="0" destOrd="0" presId="urn:microsoft.com/office/officeart/2018/2/layout/IconVerticalSolidList"/>
    <dgm:cxn modelId="{B122748A-8A32-43DD-91CA-5BB4A397F71E}" type="presParOf" srcId="{D3D5313E-1AC0-4A04-B290-A75D547704F7}" destId="{77B218AC-6F23-45E9-A27E-9B444DE4882D}" srcOrd="1" destOrd="0" presId="urn:microsoft.com/office/officeart/2018/2/layout/IconVerticalSolidList"/>
    <dgm:cxn modelId="{129B2B1D-4BC5-456E-9630-544F58C4E897}" type="presParOf" srcId="{D3D5313E-1AC0-4A04-B290-A75D547704F7}" destId="{AD5D6B67-FDE4-4B4C-9264-BAA176E609A4}" srcOrd="2" destOrd="0" presId="urn:microsoft.com/office/officeart/2018/2/layout/IconVerticalSolidList"/>
    <dgm:cxn modelId="{4E77272A-2BCB-4870-8B07-14E5B1D1B488}" type="presParOf" srcId="{D3D5313E-1AC0-4A04-B290-A75D547704F7}" destId="{89B9D956-477F-4297-9E7C-256640272A97}" srcOrd="3" destOrd="0" presId="urn:microsoft.com/office/officeart/2018/2/layout/IconVerticalSolidList"/>
    <dgm:cxn modelId="{86B0E06F-2E12-45C2-9D44-5240130CCE52}" type="presParOf" srcId="{7770144A-8EA8-4349-AE5F-11773948DC11}" destId="{E88F05A4-6AC2-45F9-906F-E82569D27763}" srcOrd="7" destOrd="0" presId="urn:microsoft.com/office/officeart/2018/2/layout/IconVerticalSolidList"/>
    <dgm:cxn modelId="{1D13B777-CA70-433A-9711-07F1DB7F8E61}" type="presParOf" srcId="{7770144A-8EA8-4349-AE5F-11773948DC11}" destId="{57669EC1-5BA3-488E-9CF0-700FF662C399}" srcOrd="8" destOrd="0" presId="urn:microsoft.com/office/officeart/2018/2/layout/IconVerticalSolidList"/>
    <dgm:cxn modelId="{7B9A0545-1F01-418D-9691-DFFEEE0948F9}" type="presParOf" srcId="{57669EC1-5BA3-488E-9CF0-700FF662C399}" destId="{97B25178-329D-4027-97E4-20EC1A974C62}" srcOrd="0" destOrd="0" presId="urn:microsoft.com/office/officeart/2018/2/layout/IconVerticalSolidList"/>
    <dgm:cxn modelId="{9D5689BF-FC36-42C7-8D6A-33C4B636028E}" type="presParOf" srcId="{57669EC1-5BA3-488E-9CF0-700FF662C399}" destId="{984F907C-6D7E-4240-AC0B-C4CE1D784EBE}" srcOrd="1" destOrd="0" presId="urn:microsoft.com/office/officeart/2018/2/layout/IconVerticalSolidList"/>
    <dgm:cxn modelId="{EE37821E-6C82-4DCB-AFB9-956F7467A89D}" type="presParOf" srcId="{57669EC1-5BA3-488E-9CF0-700FF662C399}" destId="{76C26F70-E9BA-44F7-AC0A-72A8BDC4F899}" srcOrd="2" destOrd="0" presId="urn:microsoft.com/office/officeart/2018/2/layout/IconVerticalSolidList"/>
    <dgm:cxn modelId="{5A36F17E-E069-4545-B01C-4FB604081B35}" type="presParOf" srcId="{57669EC1-5BA3-488E-9CF0-700FF662C399}" destId="{253718CA-2A41-45AB-8813-0D773E9305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AEE9A-6591-43F6-BAEE-4B252EE979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E938A53-5492-4C5E-A148-592BBBB330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Analysis and Calculations can be applied to all positions</a:t>
          </a:r>
        </a:p>
      </dgm:t>
    </dgm:pt>
    <dgm:pt modelId="{31BD01FC-EB78-4451-9496-186D7FC9D9AA}" type="parTrans" cxnId="{78AE8F80-3681-4FCD-A604-7783CA787DD2}">
      <dgm:prSet/>
      <dgm:spPr/>
      <dgm:t>
        <a:bodyPr/>
        <a:lstStyle/>
        <a:p>
          <a:endParaRPr lang="en-US"/>
        </a:p>
      </dgm:t>
    </dgm:pt>
    <dgm:pt modelId="{2E03F3C2-A262-4CEA-9815-08814873CAD7}" type="sibTrans" cxnId="{78AE8F80-3681-4FCD-A604-7783CA787DD2}">
      <dgm:prSet/>
      <dgm:spPr/>
      <dgm:t>
        <a:bodyPr/>
        <a:lstStyle/>
        <a:p>
          <a:endParaRPr lang="en-US"/>
        </a:p>
      </dgm:t>
    </dgm:pt>
    <dgm:pt modelId="{96D9DD1D-7616-48C6-830E-02B6B23F6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Analysis and Calculations can be applied to all players</a:t>
          </a:r>
        </a:p>
      </dgm:t>
    </dgm:pt>
    <dgm:pt modelId="{C6EFC892-4940-4EA4-A057-560F8292EBF4}" type="parTrans" cxnId="{6145066C-8A9E-4539-A8B0-F9161626817A}">
      <dgm:prSet/>
      <dgm:spPr/>
      <dgm:t>
        <a:bodyPr/>
        <a:lstStyle/>
        <a:p>
          <a:endParaRPr lang="en-US"/>
        </a:p>
      </dgm:t>
    </dgm:pt>
    <dgm:pt modelId="{BE33851D-FF6A-44AB-843C-F86F317C09A1}" type="sibTrans" cxnId="{6145066C-8A9E-4539-A8B0-F9161626817A}">
      <dgm:prSet/>
      <dgm:spPr/>
      <dgm:t>
        <a:bodyPr/>
        <a:lstStyle/>
        <a:p>
          <a:endParaRPr lang="en-US"/>
        </a:p>
      </dgm:t>
    </dgm:pt>
    <dgm:pt modelId="{7770144A-8EA8-4349-AE5F-11773948DC11}" type="pres">
      <dgm:prSet presAssocID="{835AEE9A-6591-43F6-BAEE-4B252EE97930}" presName="root" presStyleCnt="0">
        <dgm:presLayoutVars>
          <dgm:dir/>
          <dgm:resizeHandles val="exact"/>
        </dgm:presLayoutVars>
      </dgm:prSet>
      <dgm:spPr/>
    </dgm:pt>
    <dgm:pt modelId="{41ED1435-470F-4CBB-97F8-4FDAF6565B01}" type="pres">
      <dgm:prSet presAssocID="{5E938A53-5492-4C5E-A148-592BBBB33054}" presName="compNode" presStyleCnt="0"/>
      <dgm:spPr/>
    </dgm:pt>
    <dgm:pt modelId="{E6053CCE-3BCD-4FF3-A691-AFF1348A6656}" type="pres">
      <dgm:prSet presAssocID="{5E938A53-5492-4C5E-A148-592BBBB33054}" presName="bgRect" presStyleLbl="bgShp" presStyleIdx="0" presStyleCnt="2"/>
      <dgm:spPr/>
    </dgm:pt>
    <dgm:pt modelId="{A47D95C5-1FB8-4757-892E-303CB66F9EB6}" type="pres">
      <dgm:prSet presAssocID="{5E938A53-5492-4C5E-A148-592BBBB33054}" presName="iconRect" presStyleLbl="node1" presStyleIdx="0" presStyleCnt="2" custLinFactNeighborY="28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814B41-EB5D-4B62-896B-339C113C67D7}" type="pres">
      <dgm:prSet presAssocID="{5E938A53-5492-4C5E-A148-592BBBB33054}" presName="spaceRect" presStyleCnt="0"/>
      <dgm:spPr/>
    </dgm:pt>
    <dgm:pt modelId="{939A9D88-7578-4064-B4E3-55AFAE89AF25}" type="pres">
      <dgm:prSet presAssocID="{5E938A53-5492-4C5E-A148-592BBBB33054}" presName="parTx" presStyleLbl="revTx" presStyleIdx="0" presStyleCnt="2" custLinFactNeighborY="1561">
        <dgm:presLayoutVars>
          <dgm:chMax val="0"/>
          <dgm:chPref val="0"/>
        </dgm:presLayoutVars>
      </dgm:prSet>
      <dgm:spPr/>
    </dgm:pt>
    <dgm:pt modelId="{AD5FB52E-5E4D-46D1-8FCC-AEF47D100545}" type="pres">
      <dgm:prSet presAssocID="{2E03F3C2-A262-4CEA-9815-08814873CAD7}" presName="sibTrans" presStyleCnt="0"/>
      <dgm:spPr/>
    </dgm:pt>
    <dgm:pt modelId="{2C3601CE-5503-4EA4-921A-64402FDC5C4F}" type="pres">
      <dgm:prSet presAssocID="{96D9DD1D-7616-48C6-830E-02B6B23F680C}" presName="compNode" presStyleCnt="0"/>
      <dgm:spPr/>
    </dgm:pt>
    <dgm:pt modelId="{F9F33914-C8F1-4252-8A11-9D8DB73C2F7F}" type="pres">
      <dgm:prSet presAssocID="{96D9DD1D-7616-48C6-830E-02B6B23F680C}" presName="bgRect" presStyleLbl="bgShp" presStyleIdx="1" presStyleCnt="2" custLinFactNeighborY="1561"/>
      <dgm:spPr/>
    </dgm:pt>
    <dgm:pt modelId="{15388A7F-7BE4-41BC-BB27-242237D0F7F8}" type="pres">
      <dgm:prSet presAssocID="{96D9DD1D-7616-48C6-830E-02B6B23F680C}" presName="iconRect" presStyleLbl="node1" presStyleIdx="1" presStyleCnt="2" custLinFactNeighborX="3844" custLinFactNeighborY="-677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AFF0B11-5F3E-4133-8B7C-B72D0EBC787B}" type="pres">
      <dgm:prSet presAssocID="{96D9DD1D-7616-48C6-830E-02B6B23F680C}" presName="spaceRect" presStyleCnt="0"/>
      <dgm:spPr/>
    </dgm:pt>
    <dgm:pt modelId="{AE0C5C8B-9A89-4ABD-A557-E0538BD2ABFA}" type="pres">
      <dgm:prSet presAssocID="{96D9DD1D-7616-48C6-830E-02B6B23F680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C97C0D-4C2B-4A13-8947-1A402F2545E5}" type="presOf" srcId="{96D9DD1D-7616-48C6-830E-02B6B23F680C}" destId="{AE0C5C8B-9A89-4ABD-A557-E0538BD2ABFA}" srcOrd="0" destOrd="0" presId="urn:microsoft.com/office/officeart/2018/2/layout/IconVerticalSolidList"/>
    <dgm:cxn modelId="{3AA0A35E-D280-42CB-A3B4-4C05BB2897E9}" type="presOf" srcId="{5E938A53-5492-4C5E-A148-592BBBB33054}" destId="{939A9D88-7578-4064-B4E3-55AFAE89AF25}" srcOrd="0" destOrd="0" presId="urn:microsoft.com/office/officeart/2018/2/layout/IconVerticalSolidList"/>
    <dgm:cxn modelId="{6145066C-8A9E-4539-A8B0-F9161626817A}" srcId="{835AEE9A-6591-43F6-BAEE-4B252EE97930}" destId="{96D9DD1D-7616-48C6-830E-02B6B23F680C}" srcOrd="1" destOrd="0" parTransId="{C6EFC892-4940-4EA4-A057-560F8292EBF4}" sibTransId="{BE33851D-FF6A-44AB-843C-F86F317C09A1}"/>
    <dgm:cxn modelId="{78AE8F80-3681-4FCD-A604-7783CA787DD2}" srcId="{835AEE9A-6591-43F6-BAEE-4B252EE97930}" destId="{5E938A53-5492-4C5E-A148-592BBBB33054}" srcOrd="0" destOrd="0" parTransId="{31BD01FC-EB78-4451-9496-186D7FC9D9AA}" sibTransId="{2E03F3C2-A262-4CEA-9815-08814873CAD7}"/>
    <dgm:cxn modelId="{366E99C3-F955-4D15-AD4A-7B0306D5EBFE}" type="presOf" srcId="{835AEE9A-6591-43F6-BAEE-4B252EE97930}" destId="{7770144A-8EA8-4349-AE5F-11773948DC11}" srcOrd="0" destOrd="0" presId="urn:microsoft.com/office/officeart/2018/2/layout/IconVerticalSolidList"/>
    <dgm:cxn modelId="{E0793AAD-1113-48CF-8BA5-B00FFADC9CC3}" type="presParOf" srcId="{7770144A-8EA8-4349-AE5F-11773948DC11}" destId="{41ED1435-470F-4CBB-97F8-4FDAF6565B01}" srcOrd="0" destOrd="0" presId="urn:microsoft.com/office/officeart/2018/2/layout/IconVerticalSolidList"/>
    <dgm:cxn modelId="{BB119E27-B510-4C6E-9E88-FA9A64C12A00}" type="presParOf" srcId="{41ED1435-470F-4CBB-97F8-4FDAF6565B01}" destId="{E6053CCE-3BCD-4FF3-A691-AFF1348A6656}" srcOrd="0" destOrd="0" presId="urn:microsoft.com/office/officeart/2018/2/layout/IconVerticalSolidList"/>
    <dgm:cxn modelId="{6EBD7776-F38F-41B8-AC77-61B25CE32B60}" type="presParOf" srcId="{41ED1435-470F-4CBB-97F8-4FDAF6565B01}" destId="{A47D95C5-1FB8-4757-892E-303CB66F9EB6}" srcOrd="1" destOrd="0" presId="urn:microsoft.com/office/officeart/2018/2/layout/IconVerticalSolidList"/>
    <dgm:cxn modelId="{EB9DCB6D-DD00-44CD-BBDF-34351C138A0E}" type="presParOf" srcId="{41ED1435-470F-4CBB-97F8-4FDAF6565B01}" destId="{F5814B41-EB5D-4B62-896B-339C113C67D7}" srcOrd="2" destOrd="0" presId="urn:microsoft.com/office/officeart/2018/2/layout/IconVerticalSolidList"/>
    <dgm:cxn modelId="{9F95728E-0727-46B4-B795-3C7EAD0582D3}" type="presParOf" srcId="{41ED1435-470F-4CBB-97F8-4FDAF6565B01}" destId="{939A9D88-7578-4064-B4E3-55AFAE89AF25}" srcOrd="3" destOrd="0" presId="urn:microsoft.com/office/officeart/2018/2/layout/IconVerticalSolidList"/>
    <dgm:cxn modelId="{C65CBB73-BF36-43BD-B968-8E89E02693E7}" type="presParOf" srcId="{7770144A-8EA8-4349-AE5F-11773948DC11}" destId="{AD5FB52E-5E4D-46D1-8FCC-AEF47D100545}" srcOrd="1" destOrd="0" presId="urn:microsoft.com/office/officeart/2018/2/layout/IconVerticalSolidList"/>
    <dgm:cxn modelId="{68C94FBB-58C7-437E-B015-6ECDF02F618E}" type="presParOf" srcId="{7770144A-8EA8-4349-AE5F-11773948DC11}" destId="{2C3601CE-5503-4EA4-921A-64402FDC5C4F}" srcOrd="2" destOrd="0" presId="urn:microsoft.com/office/officeart/2018/2/layout/IconVerticalSolidList"/>
    <dgm:cxn modelId="{6A93423A-864E-43F8-A8BC-36CFAB2DFD8C}" type="presParOf" srcId="{2C3601CE-5503-4EA4-921A-64402FDC5C4F}" destId="{F9F33914-C8F1-4252-8A11-9D8DB73C2F7F}" srcOrd="0" destOrd="0" presId="urn:microsoft.com/office/officeart/2018/2/layout/IconVerticalSolidList"/>
    <dgm:cxn modelId="{B2E5BE13-74C9-4121-8F3C-F21EBC3C9CFC}" type="presParOf" srcId="{2C3601CE-5503-4EA4-921A-64402FDC5C4F}" destId="{15388A7F-7BE4-41BC-BB27-242237D0F7F8}" srcOrd="1" destOrd="0" presId="urn:microsoft.com/office/officeart/2018/2/layout/IconVerticalSolidList"/>
    <dgm:cxn modelId="{D6EA7236-C6B1-42AA-9425-ADEF3C56CF3E}" type="presParOf" srcId="{2C3601CE-5503-4EA4-921A-64402FDC5C4F}" destId="{EAFF0B11-5F3E-4133-8B7C-B72D0EBC787B}" srcOrd="2" destOrd="0" presId="urn:microsoft.com/office/officeart/2018/2/layout/IconVerticalSolidList"/>
    <dgm:cxn modelId="{6D42C7CD-AA96-46F0-989B-28DC9E71EB64}" type="presParOf" srcId="{2C3601CE-5503-4EA4-921A-64402FDC5C4F}" destId="{AE0C5C8B-9A89-4ABD-A557-E0538BD2AB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81711-19BE-4699-B45B-F7DE2D3577F4}">
      <dsp:nvSpPr>
        <dsp:cNvPr id="0" name=""/>
        <dsp:cNvSpPr/>
      </dsp:nvSpPr>
      <dsp:spPr>
        <a:xfrm>
          <a:off x="1402564" y="1433779"/>
          <a:ext cx="2578616" cy="2578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The Team</a:t>
          </a:r>
        </a:p>
      </dsp:txBody>
      <dsp:txXfrm>
        <a:off x="1780194" y="1811427"/>
        <a:ext cx="1823356" cy="1823447"/>
      </dsp:txXfrm>
    </dsp:sp>
    <dsp:sp modelId="{1FC1AB98-957C-4B3A-98D6-075AE8DAFC90}">
      <dsp:nvSpPr>
        <dsp:cNvPr id="0" name=""/>
        <dsp:cNvSpPr/>
      </dsp:nvSpPr>
      <dsp:spPr>
        <a:xfrm>
          <a:off x="72809" y="0"/>
          <a:ext cx="5198064" cy="5418667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863F3-35C8-4585-9E30-448568BA13D8}">
      <dsp:nvSpPr>
        <dsp:cNvPr id="0" name=""/>
        <dsp:cNvSpPr/>
      </dsp:nvSpPr>
      <dsp:spPr>
        <a:xfrm>
          <a:off x="3457831" y="0"/>
          <a:ext cx="1381373" cy="13817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357B1-0D68-40A9-9780-8DE02C46A8BF}">
      <dsp:nvSpPr>
        <dsp:cNvPr id="0" name=""/>
        <dsp:cNvSpPr/>
      </dsp:nvSpPr>
      <dsp:spPr>
        <a:xfrm>
          <a:off x="5125032" y="0"/>
          <a:ext cx="2428007" cy="915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3700" kern="1200" dirty="0"/>
            <a:t>Tejas Desai</a:t>
          </a:r>
        </a:p>
      </dsp:txBody>
      <dsp:txXfrm>
        <a:off x="5125032" y="0"/>
        <a:ext cx="2428007" cy="915868"/>
      </dsp:txXfrm>
    </dsp:sp>
    <dsp:sp modelId="{C63C1103-F2B7-4B83-998F-B3B3210581B6}">
      <dsp:nvSpPr>
        <dsp:cNvPr id="0" name=""/>
        <dsp:cNvSpPr/>
      </dsp:nvSpPr>
      <dsp:spPr>
        <a:xfrm>
          <a:off x="4434191" y="2700878"/>
          <a:ext cx="1381373" cy="138176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2259A-C4BE-43ED-92BA-44D470532A8D}">
      <dsp:nvSpPr>
        <dsp:cNvPr id="0" name=""/>
        <dsp:cNvSpPr/>
      </dsp:nvSpPr>
      <dsp:spPr>
        <a:xfrm>
          <a:off x="5722735" y="3243986"/>
          <a:ext cx="2405264" cy="72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3700" kern="1200" dirty="0"/>
            <a:t>Ankita Patel</a:t>
          </a:r>
        </a:p>
      </dsp:txBody>
      <dsp:txXfrm>
        <a:off x="5722735" y="3243986"/>
        <a:ext cx="2405264" cy="720819"/>
      </dsp:txXfrm>
    </dsp:sp>
    <dsp:sp modelId="{ABA8CF58-282D-471D-9C58-A81A70DF98F4}">
      <dsp:nvSpPr>
        <dsp:cNvPr id="0" name=""/>
        <dsp:cNvSpPr/>
      </dsp:nvSpPr>
      <dsp:spPr>
        <a:xfrm>
          <a:off x="3398847" y="4036906"/>
          <a:ext cx="1381373" cy="138176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E15A3-6D6D-4C8A-8F41-40945589E960}">
      <dsp:nvSpPr>
        <dsp:cNvPr id="0" name=""/>
        <dsp:cNvSpPr/>
      </dsp:nvSpPr>
      <dsp:spPr>
        <a:xfrm>
          <a:off x="4976149" y="4314452"/>
          <a:ext cx="3060076" cy="85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3700" kern="1200" dirty="0"/>
            <a:t>Amy Peters</a:t>
          </a:r>
        </a:p>
      </dsp:txBody>
      <dsp:txXfrm>
        <a:off x="4976149" y="4314452"/>
        <a:ext cx="3060076" cy="851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C3CA0-6CE0-4D92-A0DC-9AD79FF36244}">
      <dsp:nvSpPr>
        <dsp:cNvPr id="0" name=""/>
        <dsp:cNvSpPr/>
      </dsp:nvSpPr>
      <dsp:spPr>
        <a:xfrm>
          <a:off x="0" y="373960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6A182-9AF7-4CCB-A212-77806B9A3563}">
      <dsp:nvSpPr>
        <dsp:cNvPr id="0" name=""/>
        <dsp:cNvSpPr/>
      </dsp:nvSpPr>
      <dsp:spPr>
        <a:xfrm>
          <a:off x="502920" y="182310"/>
          <a:ext cx="7040880" cy="5904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KAGGLE – Combined NFL Data</a:t>
          </a:r>
        </a:p>
      </dsp:txBody>
      <dsp:txXfrm>
        <a:off x="531741" y="211131"/>
        <a:ext cx="6983238" cy="532758"/>
      </dsp:txXfrm>
    </dsp:sp>
    <dsp:sp modelId="{E3455485-DD23-44D1-BD40-068BCD51AED6}">
      <dsp:nvSpPr>
        <dsp:cNvPr id="0" name=""/>
        <dsp:cNvSpPr/>
      </dsp:nvSpPr>
      <dsp:spPr>
        <a:xfrm>
          <a:off x="0" y="1405215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5AC95-D1C7-496F-ADAD-E3372894ADBF}">
      <dsp:nvSpPr>
        <dsp:cNvPr id="0" name=""/>
        <dsp:cNvSpPr/>
      </dsp:nvSpPr>
      <dsp:spPr>
        <a:xfrm>
          <a:off x="502920" y="1044203"/>
          <a:ext cx="7040880" cy="714454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NFLSavant.com</a:t>
          </a:r>
        </a:p>
      </dsp:txBody>
      <dsp:txXfrm>
        <a:off x="537797" y="1079080"/>
        <a:ext cx="6971126" cy="644700"/>
      </dsp:txXfrm>
    </dsp:sp>
    <dsp:sp modelId="{DCD03C23-8E4D-4476-8CC8-0CA189F96B75}">
      <dsp:nvSpPr>
        <dsp:cNvPr id="0" name=""/>
        <dsp:cNvSpPr/>
      </dsp:nvSpPr>
      <dsp:spPr>
        <a:xfrm>
          <a:off x="0" y="2409352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7E796-FD3A-4C7C-BBC8-AFDB8FA245B4}">
      <dsp:nvSpPr>
        <dsp:cNvPr id="0" name=""/>
        <dsp:cNvSpPr/>
      </dsp:nvSpPr>
      <dsp:spPr>
        <a:xfrm>
          <a:off x="484261" y="2067558"/>
          <a:ext cx="7040880" cy="69622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NFL.com</a:t>
          </a:r>
        </a:p>
      </dsp:txBody>
      <dsp:txXfrm>
        <a:off x="518248" y="2101545"/>
        <a:ext cx="6972906" cy="628249"/>
      </dsp:txXfrm>
    </dsp:sp>
    <dsp:sp modelId="{BEBAD6F9-AB9D-43F6-B413-035B3B64A953}">
      <dsp:nvSpPr>
        <dsp:cNvPr id="0" name=""/>
        <dsp:cNvSpPr/>
      </dsp:nvSpPr>
      <dsp:spPr>
        <a:xfrm>
          <a:off x="0" y="3439964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1F2A7-FB16-42EB-992D-144B564537C7}">
      <dsp:nvSpPr>
        <dsp:cNvPr id="0" name=""/>
        <dsp:cNvSpPr/>
      </dsp:nvSpPr>
      <dsp:spPr>
        <a:xfrm>
          <a:off x="502920" y="3008541"/>
          <a:ext cx="7068198" cy="70492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Statistica</a:t>
          </a:r>
          <a:endParaRPr lang="en-US" sz="2000" kern="1200" dirty="0"/>
        </a:p>
      </dsp:txBody>
      <dsp:txXfrm>
        <a:off x="537332" y="3042953"/>
        <a:ext cx="6999374" cy="636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ACBD-DF6E-4C21-B507-814FC2621F03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Stage 1</a:t>
          </a:r>
        </a:p>
      </dsp:txBody>
      <dsp:txXfrm rot="-5400000">
        <a:off x="1" y="515391"/>
        <a:ext cx="1029841" cy="441360"/>
      </dsp:txXfrm>
    </dsp:sp>
    <dsp:sp modelId="{660F610E-1103-4786-A969-7EBC9DF1BA9B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Download Data </a:t>
          </a:r>
        </a:p>
      </dsp:txBody>
      <dsp:txXfrm rot="-5400000">
        <a:off x="1029842" y="47152"/>
        <a:ext cx="8981876" cy="862917"/>
      </dsp:txXfrm>
    </dsp:sp>
    <dsp:sp modelId="{2864CD06-4871-486C-AB64-48F9E31CA93E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Stage 2</a:t>
          </a:r>
        </a:p>
      </dsp:txBody>
      <dsp:txXfrm rot="-5400000">
        <a:off x="1" y="1790682"/>
        <a:ext cx="1029841" cy="441360"/>
      </dsp:txXfrm>
    </dsp:sp>
    <dsp:sp modelId="{8F4EB07D-254D-4885-9520-377CECAAC2D9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Structure and format data</a:t>
          </a:r>
        </a:p>
      </dsp:txBody>
      <dsp:txXfrm rot="-5400000">
        <a:off x="1029842" y="1322443"/>
        <a:ext cx="8981876" cy="862917"/>
      </dsp:txXfrm>
    </dsp:sp>
    <dsp:sp modelId="{17B8CCB2-9D23-4257-9E04-E714C43426DB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Stage 3</a:t>
          </a:r>
        </a:p>
      </dsp:txBody>
      <dsp:txXfrm rot="-5400000">
        <a:off x="1" y="3065974"/>
        <a:ext cx="1029841" cy="441360"/>
      </dsp:txXfrm>
    </dsp:sp>
    <dsp:sp modelId="{6A72E9D8-FE56-4828-B832-7FB92867FF5E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Validate and quality check </a:t>
          </a:r>
        </a:p>
      </dsp:txBody>
      <dsp:txXfrm rot="-5400000">
        <a:off x="1029842" y="2597735"/>
        <a:ext cx="8981876" cy="862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53CCE-3BCD-4FF3-A691-AFF1348A6656}">
      <dsp:nvSpPr>
        <dsp:cNvPr id="0" name=""/>
        <dsp:cNvSpPr/>
      </dsp:nvSpPr>
      <dsp:spPr>
        <a:xfrm>
          <a:off x="0" y="2957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D95C5-1FB8-4757-892E-303CB66F9EB6}">
      <dsp:nvSpPr>
        <dsp:cNvPr id="0" name=""/>
        <dsp:cNvSpPr/>
      </dsp:nvSpPr>
      <dsp:spPr>
        <a:xfrm>
          <a:off x="190583" y="154544"/>
          <a:ext cx="346515" cy="346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A9D88-7578-4064-B4E3-55AFAE89AF25}">
      <dsp:nvSpPr>
        <dsp:cNvPr id="0" name=""/>
        <dsp:cNvSpPr/>
      </dsp:nvSpPr>
      <dsp:spPr>
        <a:xfrm>
          <a:off x="727681" y="12792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Hall of Fame predictors for the offensive line positions RB, WR &amp; TE would be recording over 8,000 yards gained and playing at least 7-9 seasons.</a:t>
          </a:r>
        </a:p>
      </dsp:txBody>
      <dsp:txXfrm>
        <a:off x="727681" y="12792"/>
        <a:ext cx="9330718" cy="630027"/>
      </dsp:txXfrm>
    </dsp:sp>
    <dsp:sp modelId="{F9F33914-C8F1-4252-8A11-9D8DB73C2F7F}">
      <dsp:nvSpPr>
        <dsp:cNvPr id="0" name=""/>
        <dsp:cNvSpPr/>
      </dsp:nvSpPr>
      <dsp:spPr>
        <a:xfrm>
          <a:off x="0" y="700461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88A7F-7BE4-41BC-BB27-242237D0F7F8}">
      <dsp:nvSpPr>
        <dsp:cNvPr id="0" name=""/>
        <dsp:cNvSpPr/>
      </dsp:nvSpPr>
      <dsp:spPr>
        <a:xfrm>
          <a:off x="203903" y="908778"/>
          <a:ext cx="346515" cy="34651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C5C8B-9A89-4ABD-A557-E0538BD2ABFA}">
      <dsp:nvSpPr>
        <dsp:cNvPr id="0" name=""/>
        <dsp:cNvSpPr/>
      </dsp:nvSpPr>
      <dsp:spPr>
        <a:xfrm>
          <a:off x="727681" y="790492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Hall of Fame predictors for the QB positions would be recording over 30,000 yards passing and playing at least 11 seasons.</a:t>
          </a:r>
        </a:p>
      </dsp:txBody>
      <dsp:txXfrm>
        <a:off x="727681" y="790492"/>
        <a:ext cx="9330718" cy="630027"/>
      </dsp:txXfrm>
    </dsp:sp>
    <dsp:sp modelId="{467759CA-D353-4229-9292-954D5404497D}">
      <dsp:nvSpPr>
        <dsp:cNvPr id="0" name=""/>
        <dsp:cNvSpPr/>
      </dsp:nvSpPr>
      <dsp:spPr>
        <a:xfrm>
          <a:off x="0" y="1578026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E6F3F-0862-4768-919C-854D4A320130}">
      <dsp:nvSpPr>
        <dsp:cNvPr id="0" name=""/>
        <dsp:cNvSpPr/>
      </dsp:nvSpPr>
      <dsp:spPr>
        <a:xfrm>
          <a:off x="190583" y="1719782"/>
          <a:ext cx="346515" cy="34651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64A80-AF88-47EC-B637-60BCBB6439C9}">
      <dsp:nvSpPr>
        <dsp:cNvPr id="0" name=""/>
        <dsp:cNvSpPr/>
      </dsp:nvSpPr>
      <dsp:spPr>
        <a:xfrm>
          <a:off x="727681" y="1578026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Number of seasons played is highly correlated to the total yards gained</a:t>
          </a:r>
        </a:p>
      </dsp:txBody>
      <dsp:txXfrm>
        <a:off x="727681" y="1578026"/>
        <a:ext cx="9330718" cy="630027"/>
      </dsp:txXfrm>
    </dsp:sp>
    <dsp:sp modelId="{D364DF36-CBB5-4226-AD24-A437C3624496}">
      <dsp:nvSpPr>
        <dsp:cNvPr id="0" name=""/>
        <dsp:cNvSpPr/>
      </dsp:nvSpPr>
      <dsp:spPr>
        <a:xfrm>
          <a:off x="0" y="2365560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18AC-6F23-45E9-A27E-9B444DE4882D}">
      <dsp:nvSpPr>
        <dsp:cNvPr id="0" name=""/>
        <dsp:cNvSpPr/>
      </dsp:nvSpPr>
      <dsp:spPr>
        <a:xfrm>
          <a:off x="190583" y="2507316"/>
          <a:ext cx="346515" cy="34651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9D956-477F-4297-9E7C-256640272A97}">
      <dsp:nvSpPr>
        <dsp:cNvPr id="0" name=""/>
        <dsp:cNvSpPr/>
      </dsp:nvSpPr>
      <dsp:spPr>
        <a:xfrm>
          <a:off x="727681" y="2365560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the QB position did not reach the median of 5 season’s then their career could be considered cut short.</a:t>
          </a:r>
        </a:p>
      </dsp:txBody>
      <dsp:txXfrm>
        <a:off x="727681" y="2365560"/>
        <a:ext cx="9330718" cy="630027"/>
      </dsp:txXfrm>
    </dsp:sp>
    <dsp:sp modelId="{97B25178-329D-4027-97E4-20EC1A974C62}">
      <dsp:nvSpPr>
        <dsp:cNvPr id="0" name=""/>
        <dsp:cNvSpPr/>
      </dsp:nvSpPr>
      <dsp:spPr>
        <a:xfrm>
          <a:off x="0" y="3153094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F907C-6D7E-4240-AC0B-C4CE1D784EBE}">
      <dsp:nvSpPr>
        <dsp:cNvPr id="0" name=""/>
        <dsp:cNvSpPr/>
      </dsp:nvSpPr>
      <dsp:spPr>
        <a:xfrm>
          <a:off x="190583" y="3294850"/>
          <a:ext cx="346515" cy="34651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718CA-2A41-45AB-8813-0D773E930541}">
      <dsp:nvSpPr>
        <dsp:cNvPr id="0" name=""/>
        <dsp:cNvSpPr/>
      </dsp:nvSpPr>
      <dsp:spPr>
        <a:xfrm>
          <a:off x="727681" y="3153094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Seasons were cut short for WR &amp; RB at 3 seasons and TE at 4 seasons </a:t>
          </a:r>
        </a:p>
      </dsp:txBody>
      <dsp:txXfrm>
        <a:off x="727681" y="3153094"/>
        <a:ext cx="9330718" cy="630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53CCE-3BCD-4FF3-A691-AFF1348A6656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D95C5-1FB8-4757-892E-303CB66F9EB6}">
      <dsp:nvSpPr>
        <dsp:cNvPr id="0" name=""/>
        <dsp:cNvSpPr/>
      </dsp:nvSpPr>
      <dsp:spPr>
        <a:xfrm>
          <a:off x="343586" y="888521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A9D88-7578-4064-B4E3-55AFAE89AF25}">
      <dsp:nvSpPr>
        <dsp:cNvPr id="0" name=""/>
        <dsp:cNvSpPr/>
      </dsp:nvSpPr>
      <dsp:spPr>
        <a:xfrm>
          <a:off x="1311876" y="63296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These Analysis and Calculations can be applied to all positions</a:t>
          </a:r>
        </a:p>
      </dsp:txBody>
      <dsp:txXfrm>
        <a:off x="1311876" y="632968"/>
        <a:ext cx="8746523" cy="1135824"/>
      </dsp:txXfrm>
    </dsp:sp>
    <dsp:sp modelId="{F9F33914-C8F1-4252-8A11-9D8DB73C2F7F}">
      <dsp:nvSpPr>
        <dsp:cNvPr id="0" name=""/>
        <dsp:cNvSpPr/>
      </dsp:nvSpPr>
      <dsp:spPr>
        <a:xfrm>
          <a:off x="0" y="205274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88A7F-7BE4-41BC-BB27-242237D0F7F8}">
      <dsp:nvSpPr>
        <dsp:cNvPr id="0" name=""/>
        <dsp:cNvSpPr/>
      </dsp:nvSpPr>
      <dsp:spPr>
        <a:xfrm>
          <a:off x="367600" y="2248267"/>
          <a:ext cx="624703" cy="6247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C5C8B-9A89-4ABD-A557-E0538BD2ABFA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These Analysis and Calculations can be applied to all players</a:t>
          </a:r>
        </a:p>
      </dsp:txBody>
      <dsp:txXfrm>
        <a:off x="1311876" y="2035018"/>
        <a:ext cx="87465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04DB1-6DCE-4B79-AB27-A37924284F4F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A7D9-769B-40F2-9101-E44EEDE4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8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Selection process for </a:t>
            </a:r>
            <a:r>
              <a:rPr lang="en-US" dirty="0" err="1"/>
              <a:t>HoF</a:t>
            </a:r>
            <a:r>
              <a:rPr lang="en-US" dirty="0"/>
              <a:t> is very involved process but the exact criteria which goes in selection of player in to HOF is not known.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learnt more about the game, we wanted to </a:t>
            </a:r>
            <a:r>
              <a:rPr lang="en-US" dirty="0" err="1"/>
              <a:t>analyse</a:t>
            </a:r>
            <a:r>
              <a:rPr lang="en-US" dirty="0"/>
              <a:t> the player records to arrive at  a set of criteria that could possibly identify which of the current players are on track to be nominated for this honor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our hypothesis the 3 criteria we identified that affected a players chances are: a) number of seasons played b) Num of yards gained c) number of passing touchdowns.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blue dots in lower quadrants are the outliers in this plot because of the data </a:t>
            </a:r>
            <a:r>
              <a:rPr lang="en-US" dirty="0" err="1"/>
              <a:t>limitiations</a:t>
            </a:r>
            <a:r>
              <a:rPr lang="en-US" dirty="0"/>
              <a:t> we talked about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Q1 not possible to have someone reach these yards in the short amount of time they played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Players in the q3, its is too soon to tell because they have not played adequate number of seasons.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plot can predict that the players in q4 are unlikely to meet the requirements to be considered for </a:t>
            </a:r>
            <a:r>
              <a:rPr lang="en-US" dirty="0" err="1"/>
              <a:t>hof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players in q2 on the other hand have met/exceeded the criteria and are most likely to be considered for Hof nominations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Please note the size of the circles corresponds to the number of  TDs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5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3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1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9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statement we hear a lot when Football fans discuss players. We wanted to delve into what this question actually means with some solid analysis to back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79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plot is an attempt at understanding players career length going back 30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believed a box plot would show all the information we needed to understand what players careers look like grouped by the position they played.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can see in this plot  QB’s enjoy a longer career comparatively to players in other positions.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be attributed to the fact that they don’t take as many hits being protected by the big, burly defense players.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a QB role is more strategic so a seasoned, mature thinking with experience is an asset in this position.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our analysis, the median for the number of seasons played by a QB was 4.5. So we conclude a QB who plays less than 4.5 seasons has had his career cut short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Following similar logic our analysis concludes that for RBs  and WRs any player who played less than 3 seasons had his career cut short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 TE the data suggests that anyone who plays less than 4 seasons has had his career cut short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of course outliers in our plots who have outperformed the other players.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31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Hall of Fame predictors for the offensive line positions RB, WR &amp; TE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Played at least 9 seasons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Recorded over 8,000 yards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Scored between 6-8 touchdowns per season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Hall of Fame predictors for QB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Played at least 11 seasons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Recorded over 30,000 yards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Threw for 10-15 touchdowns per season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Based on the analysis, if the player did not reach the median # of season, then their career was cut short.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QB – 5 seasons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WR, RB – 3 seasons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 – 4 seasons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94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5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call ourselves Charlie’s 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9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Talking Points</a:t>
            </a:r>
          </a:p>
          <a:p>
            <a:endParaRPr lang="en-US" b="1" dirty="0"/>
          </a:p>
          <a:p>
            <a:r>
              <a:rPr lang="en-US" b="1" dirty="0"/>
              <a:t>The Chicago Bears football season was just underway – it was a current topic in the media, Niki wears her Bears jacket to class each week</a:t>
            </a:r>
          </a:p>
          <a:p>
            <a:r>
              <a:rPr lang="en-US" b="1" dirty="0"/>
              <a:t>So our team decided to focus our project on the NFL</a:t>
            </a:r>
          </a:p>
          <a:p>
            <a:r>
              <a:rPr lang="en-US" b="1" dirty="0"/>
              <a:t>We were interested in exploring the relationship between career length and Hall of Fame eligibility </a:t>
            </a:r>
          </a:p>
          <a:p>
            <a:r>
              <a:rPr lang="en-US" b="1" dirty="0"/>
              <a:t>After nominating the team Git Hub Master, we decided to use data to address these questions: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criteria could be used to predict a future Hall of Fame candidate?  </a:t>
            </a:r>
          </a:p>
          <a:p>
            <a:r>
              <a:rPr lang="en-US" dirty="0"/>
              <a:t>What does it mean when they say a player’s career was cut short?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9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our search for usable data we explored the usual haunts for Data Nerds. And we found: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Kaggle data was incomplete because the player data did not come with the positions they played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NFL Savant was a good source and we began work on it but rejected after some data validation checks turned up dead players playing between 2000-2010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gave up on NFL.com after several attempts because </a:t>
            </a:r>
            <a:r>
              <a:rPr lang="en-US" dirty="0" err="1"/>
              <a:t>api</a:t>
            </a:r>
            <a:r>
              <a:rPr lang="en-US" dirty="0"/>
              <a:t> key wasn’t free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Statistica</a:t>
            </a:r>
            <a:r>
              <a:rPr lang="en-US" dirty="0"/>
              <a:t> data, like Kaggle did not have all the information we needed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end, Pro football reference was the only source with data that we could wrangle to make a complete data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we used the data from this source although it had limitations that we will be talking about later in our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downloadi</a:t>
            </a:r>
            <a:r>
              <a:rPr lang="en-US" dirty="0"/>
              <a:t> required some knowledge of the game to be able to get appropriate data </a:t>
            </a:r>
            <a:r>
              <a:rPr lang="en-US" dirty="0" err="1"/>
              <a:t>groupled</a:t>
            </a:r>
            <a:r>
              <a:rPr lang="en-US" dirty="0"/>
              <a:t> by the playing 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the data was formatted to a csv file, we went through the process of merging data for 4 playing positions but decided that the data would be more usable as separate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divided the analysis of 4 positions between the 4 team members and pushed our work into Git Hub.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the Git Master, I managed this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did around 10% quality check on our final data to ensure data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small snippet of out code where We extracted </a:t>
            </a:r>
            <a:r>
              <a:rPr lang="en-US" dirty="0" err="1"/>
              <a:t>HoF</a:t>
            </a:r>
            <a:r>
              <a:rPr lang="en-US" dirty="0"/>
              <a:t> players into a separate DF to compare and contrast their records with the current players. We tried to improve our code by sticking to the DRY principle as much as time permitted.</a:t>
            </a:r>
          </a:p>
          <a:p>
            <a:endParaRPr lang="en-US" dirty="0"/>
          </a:p>
          <a:p>
            <a:r>
              <a:rPr lang="en-US" dirty="0"/>
              <a:t>**Add to this if you think there is something else you want to cover.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8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lvl="0" indent="-91440">
              <a:buFont typeface="Wingdings" panose="05000000000000000000" pitchFamily="2" charset="2"/>
              <a:buChar char="§"/>
              <a:defRPr/>
            </a:pPr>
            <a:r>
              <a:rPr lang="en-US" dirty="0"/>
              <a:t>As this data we used was free, it came with some limitations. When we grabbed data from 1989 to 2019  (30 </a:t>
            </a:r>
            <a:r>
              <a:rPr lang="en-US" dirty="0" err="1"/>
              <a:t>yrs</a:t>
            </a:r>
            <a:r>
              <a:rPr lang="en-US" dirty="0"/>
              <a:t>) the filtering mechanism that provided this data ignored the pre-1989 records.</a:t>
            </a:r>
          </a:p>
          <a:p>
            <a:pPr marL="91440" lvl="0" indent="-91440">
              <a:buFont typeface="Wingdings" panose="05000000000000000000" pitchFamily="2" charset="2"/>
              <a:buChar char="§"/>
              <a:defRPr/>
            </a:pPr>
            <a:r>
              <a:rPr lang="en-US" dirty="0"/>
              <a:t>As a result we have some outliers in our plots. This data is something we would have completed given some more time. </a:t>
            </a:r>
          </a:p>
          <a:p>
            <a:pPr marL="91440" indent="-91440">
              <a:buFont typeface="Wingdings" panose="05000000000000000000" pitchFamily="2" charset="2"/>
              <a:buChar char="§"/>
            </a:pPr>
            <a:r>
              <a:rPr lang="en-US" dirty="0"/>
              <a:t>Free data sources at first glance contained good information but then proved unreliable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A7D9-769B-40F2-9101-E44EEDE460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2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28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3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4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0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744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9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7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1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-football-reference.com/play-index/psl_finder.cg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9ADC6B9-1395-4BA4-A55B-68C424703B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3936" b="23936"/>
          <a:stretch>
            <a:fillRect/>
          </a:stretch>
        </p:blipFill>
        <p:spPr>
          <a:xfrm>
            <a:off x="15" y="0"/>
            <a:ext cx="12191985" cy="491507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3004D8-6F91-4E48-ABCC-F505A770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122416"/>
            <a:ext cx="10113264" cy="137896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800" dirty="0"/>
              <a:t>Analysis </a:t>
            </a:r>
          </a:p>
          <a:p>
            <a:pPr algn="ctr"/>
            <a:r>
              <a:rPr lang="en-US" sz="4800" dirty="0"/>
              <a:t>NFL Players Careers</a:t>
            </a:r>
          </a:p>
        </p:txBody>
      </p:sp>
    </p:spTree>
    <p:extLst>
      <p:ext uri="{BB962C8B-B14F-4D97-AF65-F5344CB8AC3E}">
        <p14:creationId xmlns:p14="http://schemas.microsoft.com/office/powerpoint/2010/main" val="366210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69-0708-4E7F-8C07-3B9B3E03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22B5-495D-45AE-8A5E-4F85F23D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377" y="2067676"/>
            <a:ext cx="7750206" cy="4023360"/>
          </a:xfr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EDFA0BAD-C7E1-4E5E-97F4-73828439E7E5}"/>
              </a:ext>
            </a:extLst>
          </p:cNvPr>
          <p:cNvSpPr/>
          <p:nvPr/>
        </p:nvSpPr>
        <p:spPr>
          <a:xfrm>
            <a:off x="2583403" y="2379215"/>
            <a:ext cx="7939596" cy="371182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criteria sets apart players to be nominated to the Hall of Fame?</a:t>
            </a:r>
          </a:p>
        </p:txBody>
      </p:sp>
    </p:spTree>
    <p:extLst>
      <p:ext uri="{BB962C8B-B14F-4D97-AF65-F5344CB8AC3E}">
        <p14:creationId xmlns:p14="http://schemas.microsoft.com/office/powerpoint/2010/main" val="222585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3CDBFFF-57E1-4E03-A17B-A11EFABC2D62}"/>
              </a:ext>
            </a:extLst>
          </p:cNvPr>
          <p:cNvSpPr txBox="1"/>
          <p:nvPr/>
        </p:nvSpPr>
        <p:spPr>
          <a:xfrm>
            <a:off x="9613064" y="468817"/>
            <a:ext cx="169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Emmit</a:t>
            </a:r>
            <a:r>
              <a:rPr lang="en-US" dirty="0"/>
              <a:t> Smith 1990-2004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C34F2-E190-4D7E-B4A8-6BC6B9A89CC3}"/>
              </a:ext>
            </a:extLst>
          </p:cNvPr>
          <p:cNvSpPr txBox="1"/>
          <p:nvPr/>
        </p:nvSpPr>
        <p:spPr>
          <a:xfrm>
            <a:off x="9825318" y="1746330"/>
            <a:ext cx="161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 Gore</a:t>
            </a:r>
          </a:p>
          <a:p>
            <a:r>
              <a:rPr lang="en-US" dirty="0"/>
              <a:t>2005-Present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F0A270-B9F7-43EA-AA6B-2A8F545D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6" y="312491"/>
            <a:ext cx="8897718" cy="593181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91E6B48-FFA0-4CA2-B3D6-5482AF2E2A99}"/>
              </a:ext>
            </a:extLst>
          </p:cNvPr>
          <p:cNvSpPr/>
          <p:nvPr/>
        </p:nvSpPr>
        <p:spPr>
          <a:xfrm rot="4299525">
            <a:off x="8545806" y="155846"/>
            <a:ext cx="360679" cy="1764446"/>
          </a:xfrm>
          <a:prstGeom prst="downArrow">
            <a:avLst>
              <a:gd name="adj1" fmla="val 3026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2658CDF-8182-4479-BD77-914CBC7747B7}"/>
              </a:ext>
            </a:extLst>
          </p:cNvPr>
          <p:cNvSpPr/>
          <p:nvPr/>
        </p:nvSpPr>
        <p:spPr>
          <a:xfrm rot="5400000">
            <a:off x="8705554" y="1072833"/>
            <a:ext cx="246200" cy="1993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DF097-CD52-46AA-BDAE-D5716FC83D19}"/>
              </a:ext>
            </a:extLst>
          </p:cNvPr>
          <p:cNvSpPr txBox="1"/>
          <p:nvPr/>
        </p:nvSpPr>
        <p:spPr>
          <a:xfrm>
            <a:off x="9520894" y="522513"/>
            <a:ext cx="20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Jerry Rice</a:t>
            </a:r>
          </a:p>
          <a:p>
            <a:r>
              <a:rPr lang="en-US" dirty="0"/>
              <a:t>1989-2004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E84FA-ABF5-49F9-B190-BC742266228A}"/>
              </a:ext>
            </a:extLst>
          </p:cNvPr>
          <p:cNvSpPr txBox="1"/>
          <p:nvPr/>
        </p:nvSpPr>
        <p:spPr>
          <a:xfrm>
            <a:off x="9556966" y="1239638"/>
            <a:ext cx="20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Larry Fitzgerald</a:t>
            </a:r>
          </a:p>
          <a:p>
            <a:r>
              <a:rPr lang="en-US" dirty="0"/>
              <a:t>2004-Present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D941AB-4691-4304-92B7-96153991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5" y="199348"/>
            <a:ext cx="9129109" cy="6086072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4C96A68C-7AD5-465A-A971-EEF80487CF75}"/>
              </a:ext>
            </a:extLst>
          </p:cNvPr>
          <p:cNvSpPr/>
          <p:nvPr/>
        </p:nvSpPr>
        <p:spPr>
          <a:xfrm rot="5400000">
            <a:off x="8603667" y="662929"/>
            <a:ext cx="197696" cy="1799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2D00523-F78E-465C-997E-5CBB744BAD69}"/>
              </a:ext>
            </a:extLst>
          </p:cNvPr>
          <p:cNvSpPr/>
          <p:nvPr/>
        </p:nvSpPr>
        <p:spPr>
          <a:xfrm rot="4805428">
            <a:off x="8549095" y="128439"/>
            <a:ext cx="215993" cy="1789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3881A4-93CE-4BFD-99E2-FEF3E122F1DA}"/>
              </a:ext>
            </a:extLst>
          </p:cNvPr>
          <p:cNvSpPr txBox="1"/>
          <p:nvPr/>
        </p:nvSpPr>
        <p:spPr>
          <a:xfrm>
            <a:off x="10330984" y="284061"/>
            <a:ext cx="20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Tony Gonzales</a:t>
            </a:r>
          </a:p>
          <a:p>
            <a:r>
              <a:rPr lang="en-US" dirty="0"/>
              <a:t>1997-2013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E3FFB-D3E0-4998-96B6-DF8BCA898068}"/>
              </a:ext>
            </a:extLst>
          </p:cNvPr>
          <p:cNvSpPr txBox="1"/>
          <p:nvPr/>
        </p:nvSpPr>
        <p:spPr>
          <a:xfrm>
            <a:off x="10394929" y="1434200"/>
            <a:ext cx="20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Jason Witten</a:t>
            </a:r>
          </a:p>
          <a:p>
            <a:r>
              <a:rPr lang="en-US" dirty="0"/>
              <a:t>2003-Present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0BDDF4-9EC8-42E8-8369-2A25C6482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50" y="87416"/>
            <a:ext cx="9261986" cy="6174657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BFAD0F48-D2EE-4666-B739-98BE6C111315}"/>
              </a:ext>
            </a:extLst>
          </p:cNvPr>
          <p:cNvSpPr/>
          <p:nvPr/>
        </p:nvSpPr>
        <p:spPr>
          <a:xfrm rot="20508704">
            <a:off x="9066845" y="673567"/>
            <a:ext cx="1334183" cy="174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9C002C5-0E27-4B0A-95B2-D916485CBC24}"/>
              </a:ext>
            </a:extLst>
          </p:cNvPr>
          <p:cNvSpPr/>
          <p:nvPr/>
        </p:nvSpPr>
        <p:spPr>
          <a:xfrm>
            <a:off x="9099092" y="1661120"/>
            <a:ext cx="1308911" cy="177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749629-49C7-47C4-AE3F-7C67FB85D1E6}"/>
              </a:ext>
            </a:extLst>
          </p:cNvPr>
          <p:cNvSpPr txBox="1"/>
          <p:nvPr/>
        </p:nvSpPr>
        <p:spPr>
          <a:xfrm>
            <a:off x="9677649" y="95886"/>
            <a:ext cx="154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Brett Favre</a:t>
            </a:r>
          </a:p>
          <a:p>
            <a:r>
              <a:rPr lang="en-US" dirty="0"/>
              <a:t>1991-2010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3F11D-F88B-429F-8913-446221256460}"/>
              </a:ext>
            </a:extLst>
          </p:cNvPr>
          <p:cNvSpPr txBox="1"/>
          <p:nvPr/>
        </p:nvSpPr>
        <p:spPr>
          <a:xfrm>
            <a:off x="9752451" y="896130"/>
            <a:ext cx="89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D05EB226-53FE-46D3-800C-2A1B164E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7" y="0"/>
            <a:ext cx="9389804" cy="6201184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E7013B5-775F-46AB-A989-998EDB0332BC}"/>
              </a:ext>
            </a:extLst>
          </p:cNvPr>
          <p:cNvSpPr/>
          <p:nvPr/>
        </p:nvSpPr>
        <p:spPr>
          <a:xfrm rot="19932239">
            <a:off x="8301098" y="654976"/>
            <a:ext cx="1334183" cy="174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6198EE1-6FB7-49BC-8CE3-7D619541FF54}"/>
              </a:ext>
            </a:extLst>
          </p:cNvPr>
          <p:cNvSpPr/>
          <p:nvPr/>
        </p:nvSpPr>
        <p:spPr>
          <a:xfrm rot="21311149">
            <a:off x="8528551" y="1182904"/>
            <a:ext cx="1257454" cy="1904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B84D-BC63-4146-9971-53259C7B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66993-3C4E-4007-AD07-BD0FC4C931B8}"/>
              </a:ext>
            </a:extLst>
          </p:cNvPr>
          <p:cNvSpPr/>
          <p:nvPr/>
        </p:nvSpPr>
        <p:spPr>
          <a:xfrm>
            <a:off x="1953087" y="1935332"/>
            <a:ext cx="8052047" cy="3737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B80AACA-D4AA-488D-A4C6-33B95617D19E}"/>
              </a:ext>
            </a:extLst>
          </p:cNvPr>
          <p:cNvSpPr/>
          <p:nvPr/>
        </p:nvSpPr>
        <p:spPr>
          <a:xfrm>
            <a:off x="2095130" y="2068563"/>
            <a:ext cx="7910004" cy="35777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does it mean when they say a player’s career was cut short?</a:t>
            </a:r>
          </a:p>
        </p:txBody>
      </p:sp>
    </p:spTree>
    <p:extLst>
      <p:ext uri="{BB962C8B-B14F-4D97-AF65-F5344CB8AC3E}">
        <p14:creationId xmlns:p14="http://schemas.microsoft.com/office/powerpoint/2010/main" val="334171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701ED-FC2D-4881-B2BD-27A285D4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826" y="334841"/>
            <a:ext cx="8039100" cy="57107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2D740C-0459-4FBF-A985-36C51CD29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718"/>
              </p:ext>
            </p:extLst>
          </p:nvPr>
        </p:nvGraphicFramePr>
        <p:xfrm>
          <a:off x="7187381" y="1731021"/>
          <a:ext cx="4866966" cy="2192048"/>
        </p:xfrm>
        <a:graphic>
          <a:graphicData uri="http://schemas.openxmlformats.org/drawingml/2006/table">
            <a:tbl>
              <a:tblPr/>
              <a:tblGrid>
                <a:gridCol w="1032677">
                  <a:extLst>
                    <a:ext uri="{9D8B030D-6E8A-4147-A177-3AD203B41FA5}">
                      <a16:colId xmlns:a16="http://schemas.microsoft.com/office/drawing/2014/main" val="678041412"/>
                    </a:ext>
                  </a:extLst>
                </a:gridCol>
                <a:gridCol w="822316">
                  <a:extLst>
                    <a:ext uri="{9D8B030D-6E8A-4147-A177-3AD203B41FA5}">
                      <a16:colId xmlns:a16="http://schemas.microsoft.com/office/drawing/2014/main" val="46021456"/>
                    </a:ext>
                  </a:extLst>
                </a:gridCol>
                <a:gridCol w="513243">
                  <a:extLst>
                    <a:ext uri="{9D8B030D-6E8A-4147-A177-3AD203B41FA5}">
                      <a16:colId xmlns:a16="http://schemas.microsoft.com/office/drawing/2014/main" val="344583980"/>
                    </a:ext>
                  </a:extLst>
                </a:gridCol>
                <a:gridCol w="469245">
                  <a:extLst>
                    <a:ext uri="{9D8B030D-6E8A-4147-A177-3AD203B41FA5}">
                      <a16:colId xmlns:a16="http://schemas.microsoft.com/office/drawing/2014/main" val="4134529822"/>
                    </a:ext>
                  </a:extLst>
                </a:gridCol>
                <a:gridCol w="776886">
                  <a:extLst>
                    <a:ext uri="{9D8B030D-6E8A-4147-A177-3AD203B41FA5}">
                      <a16:colId xmlns:a16="http://schemas.microsoft.com/office/drawing/2014/main" val="2917860807"/>
                    </a:ext>
                  </a:extLst>
                </a:gridCol>
                <a:gridCol w="741323">
                  <a:extLst>
                    <a:ext uri="{9D8B030D-6E8A-4147-A177-3AD203B41FA5}">
                      <a16:colId xmlns:a16="http://schemas.microsoft.com/office/drawing/2014/main" val="3164585789"/>
                    </a:ext>
                  </a:extLst>
                </a:gridCol>
                <a:gridCol w="511276">
                  <a:extLst>
                    <a:ext uri="{9D8B030D-6E8A-4147-A177-3AD203B41FA5}">
                      <a16:colId xmlns:a16="http://schemas.microsoft.com/office/drawing/2014/main" val="3196217314"/>
                    </a:ext>
                  </a:extLst>
                </a:gridCol>
              </a:tblGrid>
              <a:tr h="689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Season (Years)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Deviation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25th Percentile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75th Percentile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024937"/>
                  </a:ext>
                </a:extLst>
              </a:tr>
              <a:tr h="383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496220"/>
                  </a:ext>
                </a:extLst>
              </a:tr>
              <a:tr h="352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486136"/>
                  </a:ext>
                </a:extLst>
              </a:tr>
              <a:tr h="383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453200"/>
                  </a:ext>
                </a:extLst>
              </a:tr>
              <a:tr h="383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955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B25185-2F8C-4213-825F-C930858B8B46}"/>
              </a:ext>
            </a:extLst>
          </p:cNvPr>
          <p:cNvSpPr txBox="1"/>
          <p:nvPr/>
        </p:nvSpPr>
        <p:spPr>
          <a:xfrm>
            <a:off x="7855974" y="1207535"/>
            <a:ext cx="36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Summary Table </a:t>
            </a:r>
          </a:p>
        </p:txBody>
      </p:sp>
    </p:spTree>
    <p:extLst>
      <p:ext uri="{BB962C8B-B14F-4D97-AF65-F5344CB8AC3E}">
        <p14:creationId xmlns:p14="http://schemas.microsoft.com/office/powerpoint/2010/main" val="161660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30078D-044E-4986-8030-F18CB29E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A2200F-8FB3-492B-AAF1-54ED80B1A10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5924433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9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1E97-A9A5-4238-BDE7-0FD666D0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04D3-4F56-4C72-9482-A72AF860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D04A2C8-B7D3-4F97-A13C-DA1F71099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15577"/>
              </p:ext>
            </p:extLst>
          </p:nvPr>
        </p:nvGraphicFramePr>
        <p:xfrm>
          <a:off x="1097280" y="1845734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04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1A52-0777-4E5A-909E-E4AC4AB3D6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062C8E-B442-40F5-96F3-8AD2D63C5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866759"/>
              </p:ext>
            </p:extLst>
          </p:nvPr>
        </p:nvGraphicFramePr>
        <p:xfrm>
          <a:off x="1805858" y="8376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7AA8C85-D5E1-427A-BD9C-3A4475C6853F}"/>
              </a:ext>
            </a:extLst>
          </p:cNvPr>
          <p:cNvSpPr/>
          <p:nvPr/>
        </p:nvSpPr>
        <p:spPr>
          <a:xfrm>
            <a:off x="6472113" y="2047239"/>
            <a:ext cx="1381373" cy="1381760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5E9FE-AFDF-449A-AA30-AC3DD60E8E59}"/>
              </a:ext>
            </a:extLst>
          </p:cNvPr>
          <p:cNvSpPr txBox="1"/>
          <p:nvPr/>
        </p:nvSpPr>
        <p:spPr>
          <a:xfrm>
            <a:off x="7739626" y="2310388"/>
            <a:ext cx="332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Mamtha Sharma</a:t>
            </a:r>
          </a:p>
        </p:txBody>
      </p:sp>
    </p:spTree>
    <p:extLst>
      <p:ext uri="{BB962C8B-B14F-4D97-AF65-F5344CB8AC3E}">
        <p14:creationId xmlns:p14="http://schemas.microsoft.com/office/powerpoint/2010/main" val="395587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49CDBD-336D-4D45-B8C2-90A33B0E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r>
              <a:rPr lang="en-US" dirty="0"/>
              <a:t>Project Inspiration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6E2DF-D9B8-44FC-B04E-7F4FF1E2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8678"/>
            <a:ext cx="10058400" cy="40999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Something fun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Touches everyone’s life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Interests majority of people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9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4C38-00A3-442A-BF44-255BE19D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Head-Scratchers…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7E0E-7FBE-4D38-8FBB-81F6C281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6549"/>
            <a:ext cx="10058400" cy="4023360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7DE29-5BD7-4631-8B66-5FEBE36AB7CE}"/>
              </a:ext>
            </a:extLst>
          </p:cNvPr>
          <p:cNvSpPr/>
          <p:nvPr/>
        </p:nvSpPr>
        <p:spPr>
          <a:xfrm>
            <a:off x="1222188" y="2325756"/>
            <a:ext cx="9690652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criteria would be best used to predict future Hall of Fame candidates?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C83AF-3946-467D-8956-1F84417A2137}"/>
              </a:ext>
            </a:extLst>
          </p:cNvPr>
          <p:cNvSpPr/>
          <p:nvPr/>
        </p:nvSpPr>
        <p:spPr>
          <a:xfrm>
            <a:off x="1222188" y="4208108"/>
            <a:ext cx="9690652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does it mean when they say a player’s career was cut short?</a:t>
            </a:r>
          </a:p>
        </p:txBody>
      </p:sp>
    </p:spTree>
    <p:extLst>
      <p:ext uri="{BB962C8B-B14F-4D97-AF65-F5344CB8AC3E}">
        <p14:creationId xmlns:p14="http://schemas.microsoft.com/office/powerpoint/2010/main" val="94486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1BE-77E1-4931-8B52-30770612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SOURCES EXPLORED AND REJECTED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13AE91-80A9-4A3E-8FD9-D2427CCD8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70084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096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7E8A-E4EA-4DC0-A299-E5053C24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9E5291-5CD6-49D0-81B9-892B8A3CD0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3362" y="2261143"/>
            <a:ext cx="4076700" cy="9158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7C3405-ADF0-4A63-B041-40F8D51854ED}"/>
              </a:ext>
            </a:extLst>
          </p:cNvPr>
          <p:cNvSpPr/>
          <p:nvPr/>
        </p:nvSpPr>
        <p:spPr>
          <a:xfrm>
            <a:off x="3021366" y="3346412"/>
            <a:ext cx="638008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https://www.pro-football-reference.com/play-index/psl_finder.cgi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2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FAFF-3913-47CA-9633-C8ED09D7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9A47E6-86ED-4EFE-8F5F-9608AB660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0049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433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0A8F1D-0922-4E72-9B5D-FF947AA1D611}"/>
              </a:ext>
            </a:extLst>
          </p:cNvPr>
          <p:cNvSpPr/>
          <p:nvPr/>
        </p:nvSpPr>
        <p:spPr>
          <a:xfrm>
            <a:off x="1097280" y="1845734"/>
            <a:ext cx="9566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Initially for loop was used to extract * (HOF) players.</a:t>
            </a:r>
          </a:p>
          <a:p>
            <a:r>
              <a:rPr lang="en-US" dirty="0"/>
              <a:t>for row in range(</a:t>
            </a:r>
            <a:r>
              <a:rPr lang="en-US" dirty="0" err="1"/>
              <a:t>te_data_df.shape</a:t>
            </a:r>
            <a:r>
              <a:rPr lang="en-US" dirty="0"/>
              <a:t>[0]):</a:t>
            </a:r>
          </a:p>
          <a:p>
            <a:r>
              <a:rPr lang="en-US" dirty="0"/>
              <a:t>    if </a:t>
            </a:r>
            <a:r>
              <a:rPr lang="en-US" dirty="0" err="1"/>
              <a:t>te_data_df.loc</a:t>
            </a:r>
            <a:r>
              <a:rPr lang="en-US" dirty="0"/>
              <a:t>[</a:t>
            </a:r>
            <a:r>
              <a:rPr lang="en-US" dirty="0" err="1"/>
              <a:t>row,'Player</a:t>
            </a:r>
            <a:r>
              <a:rPr lang="en-US" dirty="0"/>
              <a:t>'][-1] == '*':</a:t>
            </a:r>
          </a:p>
          <a:p>
            <a:r>
              <a:rPr lang="en-US" dirty="0"/>
              <a:t>        </a:t>
            </a:r>
            <a:r>
              <a:rPr lang="en-US" dirty="0" err="1"/>
              <a:t>te_data_df.loc</a:t>
            </a:r>
            <a:r>
              <a:rPr lang="en-US" dirty="0"/>
              <a:t>[row,'</a:t>
            </a:r>
            <a:r>
              <a:rPr lang="en-US" dirty="0" err="1"/>
              <a:t>hof</a:t>
            </a:r>
            <a:r>
              <a:rPr lang="en-US" dirty="0"/>
              <a:t>'] = 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te_data_df.loc</a:t>
            </a:r>
            <a:r>
              <a:rPr lang="en-US" dirty="0"/>
              <a:t>[row,'</a:t>
            </a:r>
            <a:r>
              <a:rPr lang="en-US" dirty="0" err="1"/>
              <a:t>hof</a:t>
            </a:r>
            <a:r>
              <a:rPr lang="en-US" dirty="0"/>
              <a:t>'] = 0</a:t>
            </a:r>
          </a:p>
          <a:p>
            <a:r>
              <a:rPr lang="en-US" dirty="0" err="1"/>
              <a:t>te_data_df.head</a:t>
            </a:r>
            <a:r>
              <a:rPr lang="en-US" dirty="0"/>
              <a:t>()</a:t>
            </a:r>
          </a:p>
          <a:p>
            <a:r>
              <a:rPr lang="en-US" dirty="0"/>
              <a:t>f</a:t>
            </a:r>
            <a:r>
              <a:rPr lang="en-US" b="1" dirty="0"/>
              <a:t>or loop was replaced with simple command line below. </a:t>
            </a:r>
          </a:p>
          <a:p>
            <a:r>
              <a:rPr lang="en-US" dirty="0" err="1"/>
              <a:t>hof_qb</a:t>
            </a:r>
            <a:r>
              <a:rPr lang="en-US" dirty="0"/>
              <a:t> = </a:t>
            </a:r>
            <a:r>
              <a:rPr lang="en-US" dirty="0" err="1"/>
              <a:t>nfl_data_df</a:t>
            </a:r>
            <a:r>
              <a:rPr lang="en-US" dirty="0"/>
              <a:t>[</a:t>
            </a:r>
            <a:r>
              <a:rPr lang="en-US" dirty="0" err="1"/>
              <a:t>nfl_data_df</a:t>
            </a:r>
            <a:r>
              <a:rPr lang="en-US" dirty="0"/>
              <a:t>['Player'].</a:t>
            </a:r>
            <a:r>
              <a:rPr lang="en-US" dirty="0" err="1"/>
              <a:t>str.contains</a:t>
            </a:r>
            <a:r>
              <a:rPr lang="en-US" dirty="0"/>
              <a:t>('\*')]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17257-2AEE-4BC8-B27E-BE405FA4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E066B-761F-4D64-B59B-9E5FB65C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6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7BC-9AEE-4209-A688-661FBEC7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Limitiations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7C11A9-5709-4F42-8D74-F9A011E5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42188"/>
            <a:ext cx="10058400" cy="42269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4EA687-DE9F-4114-95DF-F04707AE6B03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9997440" cy="4131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US"/>
          </a:p>
          <a:p>
            <a:pPr marL="0" indent="0" algn="ctr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CE312586-6B54-456B-A13D-74DB4C1D3415}"/>
              </a:ext>
            </a:extLst>
          </p:cNvPr>
          <p:cNvSpPr/>
          <p:nvPr/>
        </p:nvSpPr>
        <p:spPr>
          <a:xfrm>
            <a:off x="1484938" y="1937928"/>
            <a:ext cx="9997440" cy="402633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The data sources available for free have </a:t>
            </a:r>
            <a:r>
              <a:rPr lang="en-US" sz="2800" dirty="0">
                <a:solidFill>
                  <a:schemeClr val="tx1"/>
                </a:solidFill>
              </a:rPr>
              <a:t>been</a:t>
            </a:r>
            <a:r>
              <a:rPr lang="en-US" sz="3200" dirty="0">
                <a:solidFill>
                  <a:schemeClr val="tx1"/>
                </a:solidFill>
              </a:rPr>
              <a:t> incomplete or unreliable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The data we worked with had limitations in only picking data from our cut off date of 1989. As a result, players’ data prior to 1989 has been left out and some </a:t>
            </a:r>
            <a:r>
              <a:rPr lang="en-US" sz="3200" dirty="0" err="1">
                <a:solidFill>
                  <a:schemeClr val="tx1"/>
                </a:solidFill>
              </a:rPr>
              <a:t>HoF</a:t>
            </a:r>
            <a:r>
              <a:rPr lang="en-US" sz="3200" dirty="0">
                <a:solidFill>
                  <a:schemeClr val="tx1"/>
                </a:solidFill>
              </a:rPr>
              <a:t> players are outliers in our plots</a:t>
            </a:r>
          </a:p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47910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1547</Words>
  <Application>Microsoft Office PowerPoint</Application>
  <PresentationFormat>Widescreen</PresentationFormat>
  <Paragraphs>198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Project Inspiration</vt:lpstr>
      <vt:lpstr>The Head-Scratchers…</vt:lpstr>
      <vt:lpstr>DATA SOURCES EXPLORED AND REJECTED</vt:lpstr>
      <vt:lpstr>DATA SOURCE</vt:lpstr>
      <vt:lpstr>DATA WRANGLING</vt:lpstr>
      <vt:lpstr>Snippet of code</vt:lpstr>
      <vt:lpstr>Data Limitiations</vt:lpstr>
      <vt:lpstr>Question </vt:lpstr>
      <vt:lpstr>PowerPoint Presentation</vt:lpstr>
      <vt:lpstr>PowerPoint Presentation</vt:lpstr>
      <vt:lpstr>PowerPoint Presentation</vt:lpstr>
      <vt:lpstr>PowerPoint Presentation</vt:lpstr>
      <vt:lpstr>Question </vt:lpstr>
      <vt:lpstr>PowerPoint Presentation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mamtha sharma</dc:creator>
  <cp:lastModifiedBy>Amy Peters</cp:lastModifiedBy>
  <cp:revision>31</cp:revision>
  <dcterms:created xsi:type="dcterms:W3CDTF">2019-10-11T03:50:23Z</dcterms:created>
  <dcterms:modified xsi:type="dcterms:W3CDTF">2019-10-12T15:03:30Z</dcterms:modified>
</cp:coreProperties>
</file>