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ps-bio.herokuapp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ADF4A-8AE9-4CCC-9FDA-D11D9EA0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52" y="872061"/>
            <a:ext cx="3073940" cy="343668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Exploring the endangered species in</a:t>
            </a:r>
            <a:br>
              <a:rPr lang="en-US" sz="4100" dirty="0">
                <a:solidFill>
                  <a:srgbClr val="262626"/>
                </a:solidFill>
              </a:rPr>
            </a:br>
            <a:r>
              <a:rPr lang="en-US" sz="4100" dirty="0">
                <a:solidFill>
                  <a:srgbClr val="262626"/>
                </a:solidFill>
              </a:rPr>
              <a:t>U.S.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88CBF-50D3-497B-BBCA-E8F1A3383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51" y="4439732"/>
            <a:ext cx="3112851" cy="14526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Team TAMA</a:t>
            </a:r>
          </a:p>
          <a:p>
            <a:r>
              <a:rPr lang="en-US">
                <a:solidFill>
                  <a:srgbClr val="000000"/>
                </a:solidFill>
              </a:rPr>
              <a:t>January 8, 2020</a:t>
            </a: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A156A-5267-49C7-A6B3-B975ACF1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142" y="609602"/>
            <a:ext cx="5505576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617B5E7-82EF-4F98-88F9-C0D5A5E8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EDA38C96-883D-497B-8F5D-D7E43524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B488A02-ECF8-47A5-806C-8CDF9935E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40566D3B-3450-407D-9C9E-622BF0D97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4FE625F-F961-4FE5-95C8-0AE28A5D5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54A39E9-7329-429E-AA37-598874587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9DF6807-EA2A-48AF-93D6-4AC6F382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The National Park Service currently oversees 61 sites covering over 85 million acres comprising of parks, national monuments, battlefields, seashore, recreational and cultural sites.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4565B-5989-40F2-AD35-D8805235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dirty="0"/>
              <a:t>The definition of an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endangered species</a:t>
            </a:r>
            <a:r>
              <a:rPr lang="en-US" sz="3200" b="1" dirty="0"/>
              <a:t> </a:t>
            </a:r>
            <a:r>
              <a:rPr lang="en-US" sz="3200" dirty="0"/>
              <a:t>is a wild animal or plant that has been categorized by the International Union for Conservation of Nature (IUCN) to potentially become extinct in the near future</a:t>
            </a:r>
            <a:r>
              <a:rPr lang="en-US" dirty="0"/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DD6CF4-D2EE-4968-849A-2111F551D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2501" r="19873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790B74D-C9B2-4252-8544-4D1CEFAFA7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r="6" b="433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52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7323988-68C0-4B0D-8286-8DE080092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FB6368-6162-400C-9AC0-F58CF8525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B5F496-894A-4677-BDE1-D0ABDCD98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060984-F24C-454F-9216-18E3D5333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A65851C-43A8-4582-B23B-6411FE1B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8D0762-2AD1-4A2A-AAB1-29818A943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D32F2-AA3C-4C75-9461-D8F45C2D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dirty="0"/>
              <a:t>The U.S. National Parks list of endangered species include Mammal, Bird, Fish, Reptile, Slug/Snail, Amphibian, Insect, Spider/Scorpion, Fungi, Crab/Lobster/Shrimp and Invertebrate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A52BD-80BB-47FE-94FF-9284FD74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90" y="2556932"/>
            <a:ext cx="4844741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WebScraping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&amp;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Resource information was obtained from Kaggle and Data World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Park and Species-specific csv data was loaded into SQLite 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SQLite Studio was used to create tables and merge the data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Lastly visitor information from a third json source was loaded into SQLite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09640-70C7-4DA6-9D19-9058C19ABC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" b="22286"/>
          <a:stretch/>
        </p:blipFill>
        <p:spPr>
          <a:xfrm>
            <a:off x="6286394" y="2690282"/>
            <a:ext cx="2221443" cy="1497741"/>
          </a:xfrm>
          <a:prstGeom prst="rect">
            <a:avLst/>
          </a:prstGeom>
        </p:spPr>
      </p:pic>
      <p:pic>
        <p:nvPicPr>
          <p:cNvPr id="7" name="Picture 6" descr="A bunch of different foods&#10;&#10;Description automatically generated">
            <a:extLst>
              <a:ext uri="{FF2B5EF4-FFF2-40B4-BE49-F238E27FC236}">
                <a16:creationId xmlns:a16="http://schemas.microsoft.com/office/drawing/2014/main" id="{569E64E4-6E08-4329-B55A-DE29A0DF97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22" r="-6" b="28842"/>
          <a:stretch/>
        </p:blipFill>
        <p:spPr>
          <a:xfrm>
            <a:off x="6290101" y="4279465"/>
            <a:ext cx="2221443" cy="1519890"/>
          </a:xfrm>
          <a:prstGeom prst="rect">
            <a:avLst/>
          </a:prstGeom>
        </p:spPr>
      </p:pic>
      <p:pic>
        <p:nvPicPr>
          <p:cNvPr id="8" name="Content Placeholder 7" descr="A close up of a flower&#10;&#10;Description automatically generated">
            <a:extLst>
              <a:ext uri="{FF2B5EF4-FFF2-40B4-BE49-F238E27FC236}">
                <a16:creationId xmlns:a16="http://schemas.microsoft.com/office/drawing/2014/main" id="{12CD4025-A7DB-4FFE-9E78-36F684E5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8054" r="-3" b="-3"/>
          <a:stretch/>
        </p:blipFill>
        <p:spPr>
          <a:xfrm>
            <a:off x="8589680" y="2690282"/>
            <a:ext cx="2306917" cy="31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6B3A-CA03-42FD-80AB-E79C54DAB145}"/>
              </a:ext>
            </a:extLst>
          </p:cNvPr>
          <p:cNvSpPr txBox="1"/>
          <p:nvPr/>
        </p:nvSpPr>
        <p:spPr>
          <a:xfrm>
            <a:off x="1004669" y="967408"/>
            <a:ext cx="809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Deployment Process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Created API endpoints in Flask;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Used API and JavaScript to load the data from SQLite;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Converted json data into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geojson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format;</a:t>
            </a:r>
            <a:endParaRPr lang="en-US" sz="28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F74AC3C-CCEE-40D1-A6CD-8A4CF85FBC70}"/>
              </a:ext>
            </a:extLst>
          </p:cNvPr>
          <p:cNvSpPr/>
          <p:nvPr/>
        </p:nvSpPr>
        <p:spPr>
          <a:xfrm>
            <a:off x="1348296" y="3236113"/>
            <a:ext cx="1487669" cy="1842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E548-120E-47C8-8672-D896BA27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21" y="3088036"/>
            <a:ext cx="1487670" cy="1973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E8FF3-988D-4F86-9FAC-71217985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79" y="3236112"/>
            <a:ext cx="1873456" cy="18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70EC69-736D-4E46-B943-A73A003F1C95}"/>
              </a:ext>
            </a:extLst>
          </p:cNvPr>
          <p:cNvSpPr txBox="1"/>
          <p:nvPr/>
        </p:nvSpPr>
        <p:spPr>
          <a:xfrm>
            <a:off x="6553770" y="933117"/>
            <a:ext cx="4538526" cy="2453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Used </a:t>
            </a:r>
            <a:r>
              <a:rPr lang="en-US" sz="3400" dirty="0" err="1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JQuery</a:t>
            </a:r>
            <a:r>
              <a:rPr lang="en-US" sz="340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to simplify the Ajax interactions using the Async/Await technique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F40A87-609D-499D-8750-27675EE1BA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3344"/>
          <a:stretch/>
        </p:blipFill>
        <p:spPr>
          <a:xfrm>
            <a:off x="1412683" y="2200156"/>
            <a:ext cx="4348925" cy="2278884"/>
          </a:xfrm>
          <a:prstGeom prst="rect">
            <a:avLst/>
          </a:prstGeom>
        </p:spPr>
      </p:pic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0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EEE78B-6EC9-4EE6-B42A-C56FE058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89D3D0-25DB-4F46-A08D-5FA66FBFD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F2E3AD-002C-47F6-A7F8-7D07CE2BA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F26D44A-571B-4B37-B312-F1EB96D07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912A71A-A72B-4A6F-92A9-2B170CE42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A5FDC-0CB0-426A-A974-5B7A646F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62B75B-799D-4C9C-B270-ABC7343A9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CE59D-EA1D-44CA-8B27-43DBFC29B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FAEAC4C-0609-42BF-96F6-1E0D2EEF9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EBF7F0-4A55-4C95-A45A-F0E9C423A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4ADC1D-93B1-4B92-B8CA-FF3E91836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219FB5-542C-42FC-877A-65123F03F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486AB82-C890-4861-92A8-E23F798905C9}"/>
              </a:ext>
            </a:extLst>
          </p:cNvPr>
          <p:cNvSpPr/>
          <p:nvPr/>
        </p:nvSpPr>
        <p:spPr>
          <a:xfrm>
            <a:off x="1163926" y="1310330"/>
            <a:ext cx="4510109" cy="1729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Created interactive map using Leaflet</a:t>
            </a:r>
            <a:br>
              <a:rPr lang="en-US" sz="2800" kern="1200" cap="none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 cap="none" dirty="0">
              <a:ln w="3175" cmpd="sng"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840D46-2735-4D7E-BDDE-27D908747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0362" y="3522131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1052E-762C-464C-8EE6-90B41AD52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3230" y="1371794"/>
            <a:ext cx="2329992" cy="4112625"/>
          </a:xfrm>
          <a:prstGeom prst="rect">
            <a:avLst/>
          </a:prstGeom>
          <a:solidFill>
            <a:srgbClr val="FFFFFF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6C438-C903-4B55-A3B5-E9574CDBB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867" y="2209525"/>
            <a:ext cx="1961204" cy="245150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40F5836-3A94-45D3-97D3-AA5DBA1AF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2510" y="1371793"/>
            <a:ext cx="2186166" cy="1962614"/>
          </a:xfrm>
          <a:prstGeom prst="rect">
            <a:avLst/>
          </a:prstGeom>
          <a:solidFill>
            <a:srgbClr val="FFFFFF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7355B-18AA-48BA-948A-6E34D55A1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1381" y="1943891"/>
            <a:ext cx="1820930" cy="83627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C1D3302-7160-446B-A1E0-F652BCAD2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2510" y="3530000"/>
            <a:ext cx="2186166" cy="1954418"/>
          </a:xfrm>
          <a:prstGeom prst="rect">
            <a:avLst/>
          </a:prstGeom>
          <a:solidFill>
            <a:srgbClr val="FFFFFF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89024-6399-4378-9EC6-2CAEA72F5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1381" y="4227551"/>
            <a:ext cx="1820930" cy="561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F42E6-2933-4D55-B5AF-817E988CB8FB}"/>
              </a:ext>
            </a:extLst>
          </p:cNvPr>
          <p:cNvSpPr txBox="1"/>
          <p:nvPr/>
        </p:nvSpPr>
        <p:spPr>
          <a:xfrm>
            <a:off x="1163926" y="3938305"/>
            <a:ext cx="3788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Finally leaned on our resident expert to deploy using Heroku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5BC-24B7-4FAC-AF19-FA72F8ED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Team TAMA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5C7F-86FE-41D0-9DA3-AE57AC658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hlinkClick r:id="rId2"/>
              </a:rPr>
              <a:t>https://nps-bio.herokuapp.com/#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2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Exploring the endangered species in U.S. National Parks</vt:lpstr>
      <vt:lpstr>The National Park Service currently oversees 61 sites covering over 85 million acres comprising of parks, national monuments, battlefields, seashore, recreational and cultural sites.</vt:lpstr>
      <vt:lpstr>The U.S. National Parks list of endangered species include Mammal, Bird, Fish, Reptile, Slug/Snail, Amphibian, Insect, Spider/Scorpion, Fungi, Crab/Lobster/Shrimp and Invertebrate</vt:lpstr>
      <vt:lpstr>PowerPoint Presentation</vt:lpstr>
      <vt:lpstr>PowerPoint Presentation</vt:lpstr>
      <vt:lpstr>PowerPoint Presentation</vt:lpstr>
      <vt:lpstr>Access to Team TAMA Website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endangered species in U.S. National Parks</dc:title>
  <dc:creator>Amy Peters</dc:creator>
  <cp:lastModifiedBy>Amy Peters</cp:lastModifiedBy>
  <cp:revision>4</cp:revision>
  <dcterms:created xsi:type="dcterms:W3CDTF">2020-01-09T00:59:47Z</dcterms:created>
  <dcterms:modified xsi:type="dcterms:W3CDTF">2020-01-09T01:09:19Z</dcterms:modified>
</cp:coreProperties>
</file>