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49C6F-74EB-428C-81AF-C5A7FBF52551}" v="1" dt="2020-12-01T00:22:06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mpudi, Mohanaditya" userId="dfc21a6d-3737-492a-9912-579eab06b3c4" providerId="ADAL" clId="{5D949C6F-74EB-428C-81AF-C5A7FBF52551}"/>
    <pc:docChg chg="undo custSel mod delSld modSld">
      <pc:chgData name="Karampudi, Mohanaditya" userId="dfc21a6d-3737-492a-9912-579eab06b3c4" providerId="ADAL" clId="{5D949C6F-74EB-428C-81AF-C5A7FBF52551}" dt="2020-12-01T00:26:52.186" v="430" actId="33524"/>
      <pc:docMkLst>
        <pc:docMk/>
      </pc:docMkLst>
      <pc:sldChg chg="del">
        <pc:chgData name="Karampudi, Mohanaditya" userId="dfc21a6d-3737-492a-9912-579eab06b3c4" providerId="ADAL" clId="{5D949C6F-74EB-428C-81AF-C5A7FBF52551}" dt="2020-12-01T00:25:41.560" v="382" actId="47"/>
        <pc:sldMkLst>
          <pc:docMk/>
          <pc:sldMk cId="4121812914" sldId="257"/>
        </pc:sldMkLst>
      </pc:sldChg>
      <pc:sldChg chg="del">
        <pc:chgData name="Karampudi, Mohanaditya" userId="dfc21a6d-3737-492a-9912-579eab06b3c4" providerId="ADAL" clId="{5D949C6F-74EB-428C-81AF-C5A7FBF52551}" dt="2020-12-01T00:25:42.150" v="383" actId="47"/>
        <pc:sldMkLst>
          <pc:docMk/>
          <pc:sldMk cId="1685225427" sldId="258"/>
        </pc:sldMkLst>
      </pc:sldChg>
      <pc:sldChg chg="addSp modSp mod setBg setClrOvrMap">
        <pc:chgData name="Karampudi, Mohanaditya" userId="dfc21a6d-3737-492a-9912-579eab06b3c4" providerId="ADAL" clId="{5D949C6F-74EB-428C-81AF-C5A7FBF52551}" dt="2020-12-01T00:26:52.186" v="430" actId="33524"/>
        <pc:sldMkLst>
          <pc:docMk/>
          <pc:sldMk cId="1193340057" sldId="259"/>
        </pc:sldMkLst>
        <pc:spChg chg="mod">
          <ac:chgData name="Karampudi, Mohanaditya" userId="dfc21a6d-3737-492a-9912-579eab06b3c4" providerId="ADAL" clId="{5D949C6F-74EB-428C-81AF-C5A7FBF52551}" dt="2020-12-01T00:25:57.928" v="394" actId="20577"/>
          <ac:spMkLst>
            <pc:docMk/>
            <pc:sldMk cId="1193340057" sldId="259"/>
            <ac:spMk id="2" creationId="{8717DA04-1BCB-4943-ACD5-87812297B62F}"/>
          </ac:spMkLst>
        </pc:spChg>
        <pc:spChg chg="mod">
          <ac:chgData name="Karampudi, Mohanaditya" userId="dfc21a6d-3737-492a-9912-579eab06b3c4" providerId="ADAL" clId="{5D949C6F-74EB-428C-81AF-C5A7FBF52551}" dt="2020-12-01T00:26:52.186" v="430" actId="33524"/>
          <ac:spMkLst>
            <pc:docMk/>
            <pc:sldMk cId="1193340057" sldId="259"/>
            <ac:spMk id="3" creationId="{D4EFA857-01F2-4990-8BBC-E57BB4593D94}"/>
          </ac:spMkLst>
        </pc:spChg>
        <pc:spChg chg="add">
          <ac:chgData name="Karampudi, Mohanaditya" userId="dfc21a6d-3737-492a-9912-579eab06b3c4" providerId="ADAL" clId="{5D949C6F-74EB-428C-81AF-C5A7FBF52551}" dt="2020-12-01T00:22:17.915" v="48" actId="26606"/>
          <ac:spMkLst>
            <pc:docMk/>
            <pc:sldMk cId="1193340057" sldId="259"/>
            <ac:spMk id="9" creationId="{37B5A23F-7276-435D-91DA-09104D77774D}"/>
          </ac:spMkLst>
        </pc:spChg>
        <pc:spChg chg="add">
          <ac:chgData name="Karampudi, Mohanaditya" userId="dfc21a6d-3737-492a-9912-579eab06b3c4" providerId="ADAL" clId="{5D949C6F-74EB-428C-81AF-C5A7FBF52551}" dt="2020-12-01T00:22:17.915" v="48" actId="26606"/>
          <ac:spMkLst>
            <pc:docMk/>
            <pc:sldMk cId="1193340057" sldId="259"/>
            <ac:spMk id="11" creationId="{2F3ECD7F-BF61-4CB1-AA15-464BB771E778}"/>
          </ac:spMkLst>
        </pc:spChg>
        <pc:spChg chg="add">
          <ac:chgData name="Karampudi, Mohanaditya" userId="dfc21a6d-3737-492a-9912-579eab06b3c4" providerId="ADAL" clId="{5D949C6F-74EB-428C-81AF-C5A7FBF52551}" dt="2020-12-01T00:22:17.915" v="48" actId="26606"/>
          <ac:spMkLst>
            <pc:docMk/>
            <pc:sldMk cId="1193340057" sldId="259"/>
            <ac:spMk id="13" creationId="{966F1B29-3A08-4DB7-9F92-4C09B3BCFF14}"/>
          </ac:spMkLst>
        </pc:spChg>
        <pc:spChg chg="add">
          <ac:chgData name="Karampudi, Mohanaditya" userId="dfc21a6d-3737-492a-9912-579eab06b3c4" providerId="ADAL" clId="{5D949C6F-74EB-428C-81AF-C5A7FBF52551}" dt="2020-12-01T00:22:17.915" v="48" actId="26606"/>
          <ac:spMkLst>
            <pc:docMk/>
            <pc:sldMk cId="1193340057" sldId="259"/>
            <ac:spMk id="15" creationId="{44A5AAD1-9616-4E1C-B3AC-E5497A6A3C2A}"/>
          </ac:spMkLst>
        </pc:spChg>
        <pc:picChg chg="add mod ord">
          <ac:chgData name="Karampudi, Mohanaditya" userId="dfc21a6d-3737-492a-9912-579eab06b3c4" providerId="ADAL" clId="{5D949C6F-74EB-428C-81AF-C5A7FBF52551}" dt="2020-12-01T00:22:17.915" v="48" actId="26606"/>
          <ac:picMkLst>
            <pc:docMk/>
            <pc:sldMk cId="1193340057" sldId="259"/>
            <ac:picMk id="4" creationId="{0BF99765-4FFA-459E-8CE8-88DFBE078128}"/>
          </ac:picMkLst>
        </pc:picChg>
      </pc:sldChg>
      <pc:sldChg chg="del">
        <pc:chgData name="Karampudi, Mohanaditya" userId="dfc21a6d-3737-492a-9912-579eab06b3c4" providerId="ADAL" clId="{5D949C6F-74EB-428C-81AF-C5A7FBF52551}" dt="2020-12-01T00:25:42.563" v="384" actId="47"/>
        <pc:sldMkLst>
          <pc:docMk/>
          <pc:sldMk cId="2140172573" sldId="260"/>
        </pc:sldMkLst>
      </pc:sldChg>
      <pc:sldChg chg="del">
        <pc:chgData name="Karampudi, Mohanaditya" userId="dfc21a6d-3737-492a-9912-579eab06b3c4" providerId="ADAL" clId="{5D949C6F-74EB-428C-81AF-C5A7FBF52551}" dt="2020-12-01T00:25:43.001" v="385" actId="47"/>
        <pc:sldMkLst>
          <pc:docMk/>
          <pc:sldMk cId="3085928798" sldId="261"/>
        </pc:sldMkLst>
      </pc:sldChg>
      <pc:sldChg chg="del">
        <pc:chgData name="Karampudi, Mohanaditya" userId="dfc21a6d-3737-492a-9912-579eab06b3c4" providerId="ADAL" clId="{5D949C6F-74EB-428C-81AF-C5A7FBF52551}" dt="2020-12-01T00:25:43.407" v="386" actId="47"/>
        <pc:sldMkLst>
          <pc:docMk/>
          <pc:sldMk cId="3281642501" sldId="262"/>
        </pc:sldMkLst>
      </pc:sldChg>
      <pc:sldChg chg="del">
        <pc:chgData name="Karampudi, Mohanaditya" userId="dfc21a6d-3737-492a-9912-579eab06b3c4" providerId="ADAL" clId="{5D949C6F-74EB-428C-81AF-C5A7FBF52551}" dt="2020-12-01T00:25:43.754" v="387" actId="47"/>
        <pc:sldMkLst>
          <pc:docMk/>
          <pc:sldMk cId="4218724285" sldId="263"/>
        </pc:sldMkLst>
      </pc:sldChg>
      <pc:sldChg chg="del">
        <pc:chgData name="Karampudi, Mohanaditya" userId="dfc21a6d-3737-492a-9912-579eab06b3c4" providerId="ADAL" clId="{5D949C6F-74EB-428C-81AF-C5A7FBF52551}" dt="2020-12-01T00:25:44.447" v="388" actId="47"/>
        <pc:sldMkLst>
          <pc:docMk/>
          <pc:sldMk cId="390865109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B7C37-E876-49BC-B889-4BA500DD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2565647"/>
            <a:ext cx="5575177" cy="1012054"/>
          </a:xfrm>
        </p:spPr>
        <p:txBody>
          <a:bodyPr>
            <a:normAutofit/>
          </a:bodyPr>
          <a:lstStyle/>
          <a:p>
            <a:r>
              <a:rPr lang="en-US" dirty="0"/>
              <a:t>  Bike Sharing 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Bike">
            <a:extLst>
              <a:ext uri="{FF2B5EF4-FFF2-40B4-BE49-F238E27FC236}">
                <a16:creationId xmlns:a16="http://schemas.microsoft.com/office/drawing/2014/main" id="{7D0ADFD4-8C9A-4F68-9B2B-BFCA0467A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4234" y="1473693"/>
            <a:ext cx="5153311" cy="3178206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7DA04-1BCB-4943-ACD5-87812297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 Bike Share Prediction</a:t>
            </a:r>
            <a:endParaRPr lang="en-US" sz="3200" dirty="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A857-01F2-4990-8BBC-E57BB459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9" y="2032000"/>
            <a:ext cx="8236045" cy="48212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Overview: </a:t>
            </a:r>
            <a:r>
              <a:rPr lang="en-US" sz="24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Bike sharing systems allows people to rent a bike from one location and return it to a different place on an as-needed basis.</a:t>
            </a:r>
            <a:endParaRPr lang="en-US" sz="2400" b="1" dirty="0">
              <a:solidFill>
                <a:srgbClr val="FE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  <a:r>
              <a:rPr lang="en-US" sz="24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the demand for number of bike rentals using various weather-related data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Description: </a:t>
            </a:r>
            <a:r>
              <a:rPr lang="en-US" sz="24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contains information such as datetime, season, holiday</a:t>
            </a:r>
            <a:r>
              <a:rPr lang="en-US" sz="240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working day</a:t>
            </a:r>
            <a:r>
              <a:rPr lang="en-US" sz="24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weather, temp, </a:t>
            </a:r>
            <a:r>
              <a:rPr lang="en-US" sz="2400" dirty="0" err="1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atemp</a:t>
            </a:r>
            <a:r>
              <a:rPr lang="en-US" sz="24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humidity, windspeed, casual, registered and count(dependent variable)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 with Lasso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pic>
        <p:nvPicPr>
          <p:cNvPr id="4" name="Graphic 3" descr="Bike">
            <a:extLst>
              <a:ext uri="{FF2B5EF4-FFF2-40B4-BE49-F238E27FC236}">
                <a16:creationId xmlns:a16="http://schemas.microsoft.com/office/drawing/2014/main" id="{0BF99765-4FFA-459E-8CE8-88DFBE078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0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Wisp</vt:lpstr>
      <vt:lpstr>  Bike Sharing Prediction</vt:lpstr>
      <vt:lpstr> Bike Share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Bike Sharing Prediction</dc:title>
  <dc:creator>Karampudi, Mohanaditya</dc:creator>
  <cp:lastModifiedBy>Ankita Patidar</cp:lastModifiedBy>
  <cp:revision>2</cp:revision>
  <dcterms:created xsi:type="dcterms:W3CDTF">2020-12-01T00:22:17Z</dcterms:created>
  <dcterms:modified xsi:type="dcterms:W3CDTF">2020-12-01T02:07:12Z</dcterms:modified>
</cp:coreProperties>
</file>