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2/5/2021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2/5/2021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2/5/2021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9622" y="1923691"/>
            <a:ext cx="9108057" cy="2954362"/>
          </a:xfrm>
        </p:spPr>
        <p:txBody>
          <a:bodyPr>
            <a:normAutofit fontScale="90000"/>
          </a:bodyPr>
          <a:lstStyle/>
          <a:p>
            <a:r>
              <a:rPr lang="en-US" b="1" dirty="0" smtClean="0"/>
              <a:t/>
            </a:r>
            <a:br>
              <a:rPr lang="en-US" b="1" dirty="0" smtClean="0"/>
            </a:br>
            <a:r>
              <a:rPr lang="en-US" b="1" dirty="0" smtClean="0">
                <a:latin typeface="Calibri" panose="020F0502020204030204" pitchFamily="34" charset="0"/>
                <a:cs typeface="Calibri" panose="020F0502020204030204" pitchFamily="34" charset="0"/>
              </a:rPr>
              <a:t>Capstone Project – The Battle of Neighborhoods</a:t>
            </a:r>
            <a:br>
              <a:rPr lang="en-US" b="1" dirty="0" smtClean="0">
                <a:latin typeface="Calibri" panose="020F0502020204030204" pitchFamily="34" charset="0"/>
                <a:cs typeface="Calibri" panose="020F0502020204030204" pitchFamily="34" charset="0"/>
              </a:rPr>
            </a:br>
            <a:r>
              <a:rPr lang="en-US" b="1" dirty="0" smtClean="0">
                <a:solidFill>
                  <a:srgbClr val="0070C0"/>
                </a:solidFill>
                <a:latin typeface="Calibri" panose="020F0502020204030204" pitchFamily="34" charset="0"/>
                <a:cs typeface="Calibri" panose="020F0502020204030204" pitchFamily="34" charset="0"/>
              </a:rPr>
              <a:t>Finding a Better Place in Scarborough, Toronto</a:t>
            </a:r>
            <a:r>
              <a:rPr lang="en-US" b="1" dirty="0"/>
              <a:t/>
            </a:r>
            <a:br>
              <a:rPr lang="en-US" b="1" dirty="0"/>
            </a:br>
            <a:endParaRPr lang="en-GB" dirty="0"/>
          </a:p>
        </p:txBody>
      </p:sp>
    </p:spTree>
    <p:extLst>
      <p:ext uri="{BB962C8B-B14F-4D97-AF65-F5344CB8AC3E}">
        <p14:creationId xmlns:p14="http://schemas.microsoft.com/office/powerpoint/2010/main" val="3605764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Libraries </a:t>
            </a:r>
            <a:r>
              <a:rPr lang="en-US" b="1" dirty="0"/>
              <a:t>Which are Used to </a:t>
            </a:r>
            <a:r>
              <a:rPr lang="en-US" b="1" dirty="0" smtClean="0"/>
              <a:t>Develop </a:t>
            </a:r>
            <a:r>
              <a:rPr lang="en-US" b="1" dirty="0"/>
              <a:t>the Project:</a:t>
            </a:r>
            <a:br>
              <a:rPr lang="en-US" b="1" dirty="0"/>
            </a:br>
            <a:endParaRPr lang="en-GB" dirty="0"/>
          </a:p>
        </p:txBody>
      </p:sp>
      <p:sp>
        <p:nvSpPr>
          <p:cNvPr id="3" name="Content Placeholder 2"/>
          <p:cNvSpPr>
            <a:spLocks noGrp="1"/>
          </p:cNvSpPr>
          <p:nvPr>
            <p:ph idx="1"/>
          </p:nvPr>
        </p:nvSpPr>
        <p:spPr/>
        <p:txBody>
          <a:bodyPr>
            <a:normAutofit fontScale="92500" lnSpcReduction="10000"/>
          </a:bodyPr>
          <a:lstStyle/>
          <a:p>
            <a:r>
              <a:rPr lang="en-GB" dirty="0"/>
              <a:t>Pandas: For creating and manipulating </a:t>
            </a:r>
            <a:r>
              <a:rPr lang="en-GB" dirty="0" err="1"/>
              <a:t>dataframes</a:t>
            </a:r>
            <a:r>
              <a:rPr lang="en-GB" dirty="0"/>
              <a:t>.</a:t>
            </a:r>
          </a:p>
          <a:p>
            <a:r>
              <a:rPr lang="en-GB" dirty="0"/>
              <a:t>Folium: Python visualization library would be used to visualize the </a:t>
            </a:r>
            <a:r>
              <a:rPr lang="en-GB" dirty="0" err="1"/>
              <a:t>neighborhoods</a:t>
            </a:r>
            <a:r>
              <a:rPr lang="en-GB" dirty="0"/>
              <a:t> cluster distribution of using interactive leaflet map.</a:t>
            </a:r>
          </a:p>
          <a:p>
            <a:r>
              <a:rPr lang="en-GB" dirty="0" err="1"/>
              <a:t>Scikit</a:t>
            </a:r>
            <a:r>
              <a:rPr lang="en-GB" dirty="0"/>
              <a:t> Learn: For importing k-means clustering.</a:t>
            </a:r>
          </a:p>
          <a:p>
            <a:r>
              <a:rPr lang="en-GB" dirty="0"/>
              <a:t>JSON: Library to handle JSON files.</a:t>
            </a:r>
          </a:p>
          <a:p>
            <a:r>
              <a:rPr lang="en-GB" dirty="0"/>
              <a:t>XML: To separate data from presentation and XML stores data in plain text format.</a:t>
            </a:r>
          </a:p>
          <a:p>
            <a:r>
              <a:rPr lang="en-GB" dirty="0"/>
              <a:t>Geocoder: To retrieve Location Data.</a:t>
            </a:r>
          </a:p>
          <a:p>
            <a:r>
              <a:rPr lang="en-GB" dirty="0"/>
              <a:t>Beautiful Soup and Requests: To scrap and library to handle http requests.</a:t>
            </a:r>
          </a:p>
          <a:p>
            <a:r>
              <a:rPr lang="en-GB" dirty="0" err="1"/>
              <a:t>Matplotlib</a:t>
            </a:r>
            <a:r>
              <a:rPr lang="en-GB" dirty="0"/>
              <a:t>: Python Plotting Module.</a:t>
            </a:r>
          </a:p>
          <a:p>
            <a:endParaRPr lang="en-GB" dirty="0"/>
          </a:p>
        </p:txBody>
      </p:sp>
    </p:spTree>
    <p:extLst>
      <p:ext uri="{BB962C8B-B14F-4D97-AF65-F5344CB8AC3E}">
        <p14:creationId xmlns:p14="http://schemas.microsoft.com/office/powerpoint/2010/main" val="360141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2550646"/>
            <a:ext cx="8991600" cy="1645920"/>
          </a:xfrm>
        </p:spPr>
        <p:txBody>
          <a:bodyPr/>
          <a:lstStyle/>
          <a:p>
            <a:r>
              <a:rPr lang="en-IN" dirty="0" smtClean="0"/>
              <a:t>Thank You!</a:t>
            </a:r>
            <a:endParaRPr lang="en-GB" dirty="0"/>
          </a:p>
        </p:txBody>
      </p:sp>
    </p:spTree>
    <p:extLst>
      <p:ext uri="{BB962C8B-B14F-4D97-AF65-F5344CB8AC3E}">
        <p14:creationId xmlns:p14="http://schemas.microsoft.com/office/powerpoint/2010/main" val="969974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5257" y="412601"/>
            <a:ext cx="7729728" cy="1188720"/>
          </a:xfrm>
        </p:spPr>
        <p:txBody>
          <a:bodyPr>
            <a:normAutofit fontScale="90000"/>
          </a:bodyPr>
          <a:lstStyle/>
          <a:p>
            <a:r>
              <a:rPr lang="en-GB" b="1" dirty="0" smtClean="0"/>
              <a:t/>
            </a:r>
            <a:br>
              <a:rPr lang="en-GB" b="1" dirty="0" smtClean="0"/>
            </a:br>
            <a:r>
              <a:rPr lang="en-GB" b="1" dirty="0" smtClean="0"/>
              <a:t>Introduction</a:t>
            </a:r>
            <a:r>
              <a:rPr lang="en-GB" b="1" dirty="0"/>
              <a:t/>
            </a:r>
            <a:br>
              <a:rPr lang="en-GB" b="1" dirty="0"/>
            </a:br>
            <a:endParaRPr lang="en-GB" dirty="0"/>
          </a:p>
        </p:txBody>
      </p:sp>
      <p:sp>
        <p:nvSpPr>
          <p:cNvPr id="3" name="Content Placeholder 2"/>
          <p:cNvSpPr>
            <a:spLocks noGrp="1"/>
          </p:cNvSpPr>
          <p:nvPr>
            <p:ph idx="1"/>
          </p:nvPr>
        </p:nvSpPr>
        <p:spPr>
          <a:xfrm>
            <a:off x="810883" y="2070340"/>
            <a:ext cx="10653622" cy="4701396"/>
          </a:xfrm>
        </p:spPr>
        <p:txBody>
          <a:bodyPr>
            <a:normAutofit/>
          </a:bodyPr>
          <a:lstStyle/>
          <a:p>
            <a:r>
              <a:rPr lang="en-US" dirty="0"/>
              <a:t>The purpose of this Project is to help people in exploring better facilities around their neighborhood. It will help people making smart and efficient decision on selecting great neighborhood out of numbers of other neighborhoods in Scarborough, </a:t>
            </a:r>
            <a:r>
              <a:rPr lang="en-US" dirty="0" smtClean="0"/>
              <a:t>Toronto</a:t>
            </a:r>
            <a:r>
              <a:rPr lang="en-US" dirty="0"/>
              <a:t>.</a:t>
            </a:r>
          </a:p>
          <a:p>
            <a:r>
              <a:rPr lang="en-US" dirty="0"/>
              <a:t>Lots of people are migrating to various states of Canada and needed lots of research for good housing prices and </a:t>
            </a:r>
            <a:r>
              <a:rPr lang="en-US" dirty="0" smtClean="0"/>
              <a:t>repudiated </a:t>
            </a:r>
            <a:r>
              <a:rPr lang="en-US" dirty="0"/>
              <a:t>schools for their children. This project is for those people who are looking for better neighborhoods. For ease of accessing to Cafe, School, Super market, medical shops, grocery shops, mall, theatre, hospital, like minded people, etc.</a:t>
            </a:r>
          </a:p>
          <a:p>
            <a:r>
              <a:rPr lang="en-US" dirty="0"/>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dirty="0" smtClean="0"/>
              <a:t>fresh </a:t>
            </a:r>
            <a:r>
              <a:rPr lang="en-US" dirty="0"/>
              <a:t>and waste water and excrement conveyed in sewers and recreational facilities.</a:t>
            </a:r>
          </a:p>
          <a:p>
            <a:r>
              <a:rPr lang="en-US" dirty="0"/>
              <a:t>It will help people to get awareness of the area and neighborhood before moving to a new city, state, country or place for their work or to start a new fresh life.</a:t>
            </a:r>
          </a:p>
          <a:p>
            <a:endParaRPr lang="en-GB" dirty="0"/>
          </a:p>
        </p:txBody>
      </p:sp>
    </p:spTree>
    <p:extLst>
      <p:ext uri="{BB962C8B-B14F-4D97-AF65-F5344CB8AC3E}">
        <p14:creationId xmlns:p14="http://schemas.microsoft.com/office/powerpoint/2010/main" val="415822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883" y="412602"/>
            <a:ext cx="7729728" cy="1188720"/>
          </a:xfrm>
        </p:spPr>
        <p:txBody>
          <a:bodyPr>
            <a:normAutofit fontScale="90000"/>
          </a:bodyPr>
          <a:lstStyle/>
          <a:p>
            <a:r>
              <a:rPr lang="en-GB" b="1" dirty="0" smtClean="0"/>
              <a:t/>
            </a:r>
            <a:br>
              <a:rPr lang="en-GB" b="1" dirty="0" smtClean="0"/>
            </a:br>
            <a:r>
              <a:rPr lang="en-GB" b="1" dirty="0" smtClean="0"/>
              <a:t>Data </a:t>
            </a:r>
            <a:r>
              <a:rPr lang="en-GB" b="1" dirty="0"/>
              <a:t>Section</a:t>
            </a:r>
            <a:br>
              <a:rPr lang="en-GB" b="1" dirty="0"/>
            </a:br>
            <a:endParaRPr lang="en-GB" dirty="0"/>
          </a:p>
        </p:txBody>
      </p:sp>
      <p:sp>
        <p:nvSpPr>
          <p:cNvPr id="3" name="Content Placeholder 2"/>
          <p:cNvSpPr>
            <a:spLocks noGrp="1"/>
          </p:cNvSpPr>
          <p:nvPr>
            <p:ph idx="1"/>
          </p:nvPr>
        </p:nvSpPr>
        <p:spPr>
          <a:xfrm>
            <a:off x="448575" y="1759789"/>
            <a:ext cx="11335108" cy="4796285"/>
          </a:xfrm>
        </p:spPr>
        <p:txBody>
          <a:bodyPr>
            <a:normAutofit fontScale="92500" lnSpcReduction="20000"/>
          </a:bodyPr>
          <a:lstStyle/>
          <a:p>
            <a:r>
              <a:rPr lang="en-US" b="1" dirty="0"/>
              <a:t>Foursquare API Data:</a:t>
            </a:r>
          </a:p>
          <a:p>
            <a:r>
              <a:rPr lang="en-US" dirty="0"/>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a:t>
            </a:r>
            <a:r>
              <a:rPr lang="en-US" dirty="0" smtClean="0"/>
              <a:t>After </a:t>
            </a:r>
            <a:r>
              <a:rPr lang="en-US" dirty="0"/>
              <a:t>finding the list of neighborhoods, we then connect to the Foursquare API to gather information about venues inside each and every neighborhood. </a:t>
            </a:r>
            <a:endParaRPr lang="en-US" dirty="0" smtClean="0"/>
          </a:p>
          <a:p>
            <a:r>
              <a:rPr lang="en-US" dirty="0"/>
              <a:t>The data retrieved from Foursquare contained information of venues within a specified distance of the longitude and latitude of the postcodes. The information obtained per venue as follows</a:t>
            </a:r>
            <a:r>
              <a:rPr lang="en-US" dirty="0" smtClean="0"/>
              <a:t>:</a:t>
            </a:r>
          </a:p>
          <a:p>
            <a:r>
              <a:rPr lang="en-US" dirty="0"/>
              <a:t>1. Neighborhood </a:t>
            </a:r>
            <a:endParaRPr lang="en-US" dirty="0" smtClean="0"/>
          </a:p>
          <a:p>
            <a:r>
              <a:rPr lang="en-US" dirty="0" smtClean="0"/>
              <a:t>2</a:t>
            </a:r>
            <a:r>
              <a:rPr lang="en-US" dirty="0"/>
              <a:t>. Neighborhood </a:t>
            </a:r>
            <a:r>
              <a:rPr lang="en-US" dirty="0" smtClean="0"/>
              <a:t>Latitude</a:t>
            </a:r>
          </a:p>
          <a:p>
            <a:r>
              <a:rPr lang="en-US" dirty="0" smtClean="0"/>
              <a:t>3</a:t>
            </a:r>
            <a:r>
              <a:rPr lang="en-US" dirty="0"/>
              <a:t>. Neighborhood Longitude </a:t>
            </a:r>
            <a:endParaRPr lang="en-US" dirty="0" smtClean="0"/>
          </a:p>
          <a:p>
            <a:r>
              <a:rPr lang="en-US" dirty="0" smtClean="0"/>
              <a:t>4</a:t>
            </a:r>
            <a:r>
              <a:rPr lang="en-US" dirty="0"/>
              <a:t>. Venue </a:t>
            </a:r>
            <a:endParaRPr lang="en-US" dirty="0" smtClean="0"/>
          </a:p>
          <a:p>
            <a:r>
              <a:rPr lang="en-US" dirty="0" smtClean="0"/>
              <a:t>5</a:t>
            </a:r>
            <a:r>
              <a:rPr lang="en-US" dirty="0"/>
              <a:t>. Name of the venue e.g. the name of a store or restaurant </a:t>
            </a:r>
            <a:endParaRPr lang="en-US" dirty="0" smtClean="0"/>
          </a:p>
          <a:p>
            <a:r>
              <a:rPr lang="en-US" dirty="0" smtClean="0"/>
              <a:t>6</a:t>
            </a:r>
            <a:r>
              <a:rPr lang="en-US" dirty="0"/>
              <a:t>. Venue Latitude </a:t>
            </a:r>
            <a:endParaRPr lang="en-US" dirty="0" smtClean="0"/>
          </a:p>
          <a:p>
            <a:r>
              <a:rPr lang="en-US" dirty="0" smtClean="0"/>
              <a:t>7</a:t>
            </a:r>
            <a:r>
              <a:rPr lang="en-US" dirty="0"/>
              <a:t>. Venue Longitude </a:t>
            </a:r>
            <a:endParaRPr lang="en-US" dirty="0" smtClean="0"/>
          </a:p>
          <a:p>
            <a:r>
              <a:rPr lang="en-US" dirty="0" smtClean="0"/>
              <a:t>8</a:t>
            </a:r>
            <a:r>
              <a:rPr lang="en-US" dirty="0"/>
              <a:t>. Venue Category</a:t>
            </a:r>
            <a:endParaRPr lang="en-GB" dirty="0"/>
          </a:p>
        </p:txBody>
      </p:sp>
    </p:spTree>
    <p:extLst>
      <p:ext uri="{BB962C8B-B14F-4D97-AF65-F5344CB8AC3E}">
        <p14:creationId xmlns:p14="http://schemas.microsoft.com/office/powerpoint/2010/main" val="576795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Map of Scarborough</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5240" y="2392620"/>
            <a:ext cx="6861520" cy="3882617"/>
          </a:xfrm>
        </p:spPr>
      </p:pic>
    </p:spTree>
    <p:extLst>
      <p:ext uri="{BB962C8B-B14F-4D97-AF65-F5344CB8AC3E}">
        <p14:creationId xmlns:p14="http://schemas.microsoft.com/office/powerpoint/2010/main" val="123788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449" y="1355307"/>
            <a:ext cx="4494998" cy="1134640"/>
          </a:xfrm>
        </p:spPr>
        <p:txBody>
          <a:bodyPr/>
          <a:lstStyle/>
          <a:p>
            <a:r>
              <a:rPr lang="en-US" b="1" dirty="0" smtClean="0"/>
              <a:t/>
            </a:r>
            <a:br>
              <a:rPr lang="en-US" b="1" dirty="0" smtClean="0"/>
            </a:br>
            <a:r>
              <a:rPr lang="en-US" b="1" dirty="0" smtClean="0"/>
              <a:t>Methodology </a:t>
            </a:r>
            <a:r>
              <a:rPr lang="en-US" b="1" dirty="0"/>
              <a:t>Section</a:t>
            </a:r>
            <a:br>
              <a:rPr lang="en-US" b="1" dirty="0"/>
            </a:br>
            <a:endParaRPr lang="en-GB"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5937" r="25937"/>
          <a:stretch>
            <a:fillRect/>
          </a:stretch>
        </p:blipFill>
        <p:spPr>
          <a:xfrm>
            <a:off x="6245524" y="415378"/>
            <a:ext cx="5762445" cy="6224591"/>
          </a:xfrm>
        </p:spPr>
      </p:pic>
      <p:sp>
        <p:nvSpPr>
          <p:cNvPr id="4" name="Text Placeholder 3"/>
          <p:cNvSpPr>
            <a:spLocks noGrp="1"/>
          </p:cNvSpPr>
          <p:nvPr>
            <p:ph type="body" sz="half" idx="2"/>
          </p:nvPr>
        </p:nvSpPr>
        <p:spPr>
          <a:xfrm>
            <a:off x="765449" y="3096883"/>
            <a:ext cx="4304581" cy="2510287"/>
          </a:xfrm>
        </p:spPr>
        <p:txBody>
          <a:bodyPr>
            <a:normAutofit/>
          </a:bodyPr>
          <a:lstStyle/>
          <a:p>
            <a:r>
              <a:rPr lang="en-US" b="1" dirty="0" smtClean="0"/>
              <a:t>Clustering </a:t>
            </a:r>
            <a:r>
              <a:rPr lang="en-US" b="1" dirty="0"/>
              <a:t>Approach:</a:t>
            </a:r>
          </a:p>
          <a:p>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r>
              <a:rPr lang="en-US" b="1" dirty="0"/>
              <a:t>Using K-Means Clustering Approach</a:t>
            </a:r>
            <a:endParaRPr lang="en-US" dirty="0"/>
          </a:p>
          <a:p>
            <a:endParaRPr lang="en-GB" dirty="0"/>
          </a:p>
        </p:txBody>
      </p:sp>
    </p:spTree>
    <p:extLst>
      <p:ext uri="{BB962C8B-B14F-4D97-AF65-F5344CB8AC3E}">
        <p14:creationId xmlns:p14="http://schemas.microsoft.com/office/powerpoint/2010/main" val="1483726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Most Common venues near Neighborhood</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2020" y="2517004"/>
            <a:ext cx="6947959" cy="3870377"/>
          </a:xfrm>
        </p:spPr>
      </p:pic>
    </p:spTree>
    <p:extLst>
      <p:ext uri="{BB962C8B-B14F-4D97-AF65-F5344CB8AC3E}">
        <p14:creationId xmlns:p14="http://schemas.microsoft.com/office/powerpoint/2010/main" val="333293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Results </a:t>
            </a:r>
            <a:r>
              <a:rPr lang="en-US" b="1" dirty="0"/>
              <a:t>Section</a:t>
            </a:r>
            <a:br>
              <a:rPr lang="en-US" b="1" dirty="0"/>
            </a:br>
            <a:r>
              <a:rPr lang="en-US" b="1" dirty="0"/>
              <a:t>Map of Clusters in Scarborough</a:t>
            </a:r>
            <a:r>
              <a:rPr lang="en-US" dirty="0"/>
              <a:t/>
            </a:r>
            <a:br>
              <a:rPr lang="en-US" dirty="0"/>
            </a:b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8210" y="2504226"/>
            <a:ext cx="7175579" cy="4029805"/>
          </a:xfrm>
        </p:spPr>
      </p:pic>
    </p:spTree>
    <p:extLst>
      <p:ext uri="{BB962C8B-B14F-4D97-AF65-F5344CB8AC3E}">
        <p14:creationId xmlns:p14="http://schemas.microsoft.com/office/powerpoint/2010/main" val="2934962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498" y="457200"/>
            <a:ext cx="11059064" cy="6012611"/>
          </a:xfrm>
        </p:spPr>
        <p:txBody>
          <a:bodyPr>
            <a:normAutofit/>
          </a:bodyPr>
          <a:lstStyle/>
          <a:p>
            <a:r>
              <a:rPr lang="en-US" b="1" dirty="0"/>
              <a:t>The Location:</a:t>
            </a:r>
          </a:p>
          <a:p>
            <a:r>
              <a:rPr lang="en-US"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r>
              <a:rPr lang="en-US" b="1" dirty="0"/>
              <a:t>Foursquare API:</a:t>
            </a:r>
          </a:p>
          <a:p>
            <a:r>
              <a:rPr lang="en-US" dirty="0"/>
              <a:t>This project have used Four-square API as its prime data gathering source as it has a database of millions of places, especially their places API which provides the ability to perform location search, location sharing and details about a business</a:t>
            </a:r>
            <a:r>
              <a:rPr lang="en-US" dirty="0" smtClean="0"/>
              <a:t>.</a:t>
            </a:r>
          </a:p>
          <a:p>
            <a:r>
              <a:rPr lang="en-US" sz="2400" b="1" dirty="0"/>
              <a:t>Discussion Section</a:t>
            </a:r>
          </a:p>
          <a:p>
            <a:r>
              <a:rPr lang="en-US" b="1" dirty="0"/>
              <a:t>Problem Which Tried to Solve:</a:t>
            </a:r>
          </a:p>
          <a:p>
            <a:r>
              <a:rPr lang="en-US" dirty="0"/>
              <a:t>The major purpose of this project, is to suggest a better neighborhood in a new city for the person who are </a:t>
            </a:r>
            <a:r>
              <a:rPr lang="en-US" dirty="0" err="1"/>
              <a:t>shiffting</a:t>
            </a:r>
            <a:r>
              <a:rPr lang="en-US" dirty="0"/>
              <a:t> there. Social presence in society in terms of like minded people. Connectivity to the airport, bus stand, city center, markets and other daily needs things nearby.</a:t>
            </a:r>
          </a:p>
          <a:p>
            <a:r>
              <a:rPr lang="en-US" dirty="0"/>
              <a:t>Sorted list of house in terms of housing prices in a ascending or descending order</a:t>
            </a:r>
          </a:p>
          <a:p>
            <a:r>
              <a:rPr lang="en-US" dirty="0"/>
              <a:t>Sorted list of schools in terms of location, fees, rating and reviews</a:t>
            </a:r>
          </a:p>
          <a:p>
            <a:endParaRPr lang="en-US" dirty="0"/>
          </a:p>
          <a:p>
            <a:endParaRPr lang="en-GB" dirty="0"/>
          </a:p>
        </p:txBody>
      </p:sp>
    </p:spTree>
    <p:extLst>
      <p:ext uri="{BB962C8B-B14F-4D97-AF65-F5344CB8AC3E}">
        <p14:creationId xmlns:p14="http://schemas.microsoft.com/office/powerpoint/2010/main" val="4093606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Conclusion</a:t>
            </a:r>
            <a:r>
              <a:rPr lang="en-GB" b="1" dirty="0"/>
              <a:t/>
            </a:r>
            <a:br>
              <a:rPr lang="en-GB" b="1" dirty="0"/>
            </a:br>
            <a:endParaRPr lang="en-GB" dirty="0"/>
          </a:p>
        </p:txBody>
      </p:sp>
      <p:sp>
        <p:nvSpPr>
          <p:cNvPr id="3" name="Content Placeholder 2"/>
          <p:cNvSpPr>
            <a:spLocks noGrp="1"/>
          </p:cNvSpPr>
          <p:nvPr>
            <p:ph idx="1"/>
          </p:nvPr>
        </p:nvSpPr>
        <p:spPr>
          <a:xfrm>
            <a:off x="1861753" y="2700069"/>
            <a:ext cx="8468494" cy="3229740"/>
          </a:xfrm>
        </p:spPr>
        <p:txBody>
          <a:bodyPr>
            <a:normAutofit/>
          </a:bodyPr>
          <a:lstStyle/>
          <a:p>
            <a:r>
              <a:rPr lang="en-US" dirty="0"/>
              <a:t>In this project, using k-means cluster algorithm I separated the neighborhood into 10(Ten) different clusters and for 103 different </a:t>
            </a:r>
            <a:r>
              <a:rPr lang="en-US" dirty="0" err="1"/>
              <a:t>lattitude</a:t>
            </a:r>
            <a:r>
              <a:rPr lang="en-US" dirty="0"/>
              <a:t> and </a:t>
            </a:r>
            <a:r>
              <a:rPr lang="en-US" dirty="0" err="1"/>
              <a:t>logitude</a:t>
            </a:r>
            <a:r>
              <a:rPr lang="en-US" dirty="0"/>
              <a:t> from dataset, which have very-similar neighborhoods around them. Using the charts above results presented to a particular neighborhood based on average house prices and school rating have been made.</a:t>
            </a:r>
          </a:p>
          <a:p>
            <a:r>
              <a:rPr lang="en-US" dirty="0"/>
              <a:t>I feel rewarded with the efforts and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p>
          <a:p>
            <a:endParaRPr lang="en-GB" dirty="0"/>
          </a:p>
        </p:txBody>
      </p:sp>
    </p:spTree>
    <p:extLst>
      <p:ext uri="{BB962C8B-B14F-4D97-AF65-F5344CB8AC3E}">
        <p14:creationId xmlns:p14="http://schemas.microsoft.com/office/powerpoint/2010/main" val="242795240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TotalTime>
  <Words>936</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Parcel</vt:lpstr>
      <vt:lpstr> Capstone Project – The Battle of Neighborhoods Finding a Better Place in Scarborough, Toronto </vt:lpstr>
      <vt:lpstr> Introduction </vt:lpstr>
      <vt:lpstr> Data Section </vt:lpstr>
      <vt:lpstr>Map of Scarborough</vt:lpstr>
      <vt:lpstr> Methodology Section </vt:lpstr>
      <vt:lpstr>Most Common venues near Neighborhood</vt:lpstr>
      <vt:lpstr> Results Section Map of Clusters in Scarborough </vt:lpstr>
      <vt:lpstr>PowerPoint Presentation</vt:lpstr>
      <vt:lpstr> Conclusion </vt:lpstr>
      <vt:lpstr> Libraries Which are Used to Develop the Project: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 The Battle of Neighborhoods Finding a Better Place in Scarborough, Toronto </dc:title>
  <dc:creator>Ankita Kokkera</dc:creator>
  <cp:lastModifiedBy>Ankita Kokkera</cp:lastModifiedBy>
  <cp:revision>2</cp:revision>
  <dcterms:created xsi:type="dcterms:W3CDTF">2021-02-05T06:06:07Z</dcterms:created>
  <dcterms:modified xsi:type="dcterms:W3CDTF">2021-02-05T06:19:13Z</dcterms:modified>
</cp:coreProperties>
</file>