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c2d6466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c2d6466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c2d6466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c2d6466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c2d6466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c2d6466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c2d6466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c2d6466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890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Bookbot</a:t>
            </a:r>
            <a:r>
              <a:rPr lang="en-GB" dirty="0"/>
              <a:t> Pitch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06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By the “Dream Team”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(Amrita, Anastasia, Ankita, Sarah &amp; Michelle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5;g9e3c630c5f_0_0">
            <a:extLst>
              <a:ext uri="{FF2B5EF4-FFF2-40B4-BE49-F238E27FC236}">
                <a16:creationId xmlns:a16="http://schemas.microsoft.com/office/drawing/2014/main" id="{9CC9C102-D7D8-4FAE-B483-A04B94CB28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796" y="616688"/>
            <a:ext cx="4008474" cy="269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g9e3c630c5f_0_0">
            <a:extLst>
              <a:ext uri="{FF2B5EF4-FFF2-40B4-BE49-F238E27FC236}">
                <a16:creationId xmlns:a16="http://schemas.microsoft.com/office/drawing/2014/main" id="{E708B7E5-CA48-4D6F-9B15-A3911E8415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16" y="1935126"/>
            <a:ext cx="3695288" cy="2594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0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8;g9e3c630c5f_0_0">
            <a:extLst>
              <a:ext uri="{FF2B5EF4-FFF2-40B4-BE49-F238E27FC236}">
                <a16:creationId xmlns:a16="http://schemas.microsoft.com/office/drawing/2014/main" id="{BB4688EC-EBBE-413E-BA90-6D4D5B9F45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057" y="637061"/>
            <a:ext cx="3285460" cy="235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9;g9e3c630c5f_0_0">
            <a:extLst>
              <a:ext uri="{FF2B5EF4-FFF2-40B4-BE49-F238E27FC236}">
                <a16:creationId xmlns:a16="http://schemas.microsoft.com/office/drawing/2014/main" id="{CEB0F5EB-C70C-42F7-BAE6-92466A6E3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70" y="1137684"/>
            <a:ext cx="3955311" cy="333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2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FAAE-B7DB-4EDF-8466-CEB3AE3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58" y="513436"/>
            <a:ext cx="8520600" cy="841800"/>
          </a:xfrm>
        </p:spPr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2C4E3C-D08E-4898-9B6F-F75AB3C08518}"/>
              </a:ext>
            </a:extLst>
          </p:cNvPr>
          <p:cNvSpPr txBox="1">
            <a:spLocks/>
          </p:cNvSpPr>
          <p:nvPr/>
        </p:nvSpPr>
        <p:spPr>
          <a:xfrm>
            <a:off x="687196" y="1901898"/>
            <a:ext cx="7042674" cy="228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Chat Bot (24/7)  - Home Page for immediate customer service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2. Directory of all books - quick search option for kids to find book of their choice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3. Creative colorful Images to attract kids to browse easily in app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4. Short story videos clip for those who don’t wish to read whole book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6. Interactive learning game feature to encourage to learn and read same time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7. Star rating for app and/or book - user feedback can be given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8. Compatible on desktop, Android and other mobile phones</a:t>
            </a:r>
            <a:endPara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FCB9-CB99-41D7-B771-46C78D6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07" y="587864"/>
            <a:ext cx="8520600" cy="841800"/>
          </a:xfrm>
        </p:spPr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4274D-4401-452A-B25E-2C961FC43D40}"/>
              </a:ext>
            </a:extLst>
          </p:cNvPr>
          <p:cNvSpPr txBox="1"/>
          <p:nvPr/>
        </p:nvSpPr>
        <p:spPr>
          <a:xfrm>
            <a:off x="1169581" y="1577476"/>
            <a:ext cx="62944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1.Improve the page response time.</a:t>
            </a:r>
          </a:p>
          <a:p>
            <a:endParaRPr lang="en-US" dirty="0"/>
          </a:p>
          <a:p>
            <a:r>
              <a:rPr lang="en-US" dirty="0"/>
              <a:t>2. Added a meta description.</a:t>
            </a:r>
          </a:p>
          <a:p>
            <a:endParaRPr lang="en-US" dirty="0"/>
          </a:p>
          <a:p>
            <a:r>
              <a:rPr lang="en-US" dirty="0"/>
              <a:t>3. Try to reduce the number of used CSS files. </a:t>
            </a:r>
          </a:p>
          <a:p>
            <a:endParaRPr lang="en-US" dirty="0"/>
          </a:p>
          <a:p>
            <a:r>
              <a:rPr lang="en-US" dirty="0"/>
              <a:t>4.Try to reduce the number of used JavaScript files</a:t>
            </a:r>
          </a:p>
          <a:p>
            <a:endParaRPr lang="en-US" dirty="0"/>
          </a:p>
          <a:p>
            <a:r>
              <a:rPr lang="en-US" dirty="0"/>
              <a:t>5.The page title to fit better to the content of the page. </a:t>
            </a:r>
          </a:p>
          <a:p>
            <a:endParaRPr lang="en-US" dirty="0"/>
          </a:p>
          <a:p>
            <a:r>
              <a:rPr lang="en-US" dirty="0"/>
              <a:t>6. The H1 heading to fit better to the page content. </a:t>
            </a:r>
          </a:p>
          <a:p>
            <a:endParaRPr lang="en-US" dirty="0"/>
          </a:p>
          <a:p>
            <a:r>
              <a:rPr lang="en-US" dirty="0"/>
              <a:t>7. Use good alternative descriptions (alt attributes) for images. </a:t>
            </a:r>
          </a:p>
        </p:txBody>
      </p:sp>
    </p:spTree>
    <p:extLst>
      <p:ext uri="{BB962C8B-B14F-4D97-AF65-F5344CB8AC3E}">
        <p14:creationId xmlns:p14="http://schemas.microsoft.com/office/powerpoint/2010/main" val="197482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F130-C9D7-4BCF-8571-F39CC1A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8" y="726087"/>
            <a:ext cx="8520600" cy="841800"/>
          </a:xfrm>
        </p:spPr>
        <p:txBody>
          <a:bodyPr/>
          <a:lstStyle/>
          <a:p>
            <a:r>
              <a:rPr lang="en-US" dirty="0"/>
              <a:t>Technical Features of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6D3D61-9C38-419B-92A4-506F0B01A486}"/>
              </a:ext>
            </a:extLst>
          </p:cNvPr>
          <p:cNvSpPr txBox="1">
            <a:spLocks/>
          </p:cNvSpPr>
          <p:nvPr/>
        </p:nvSpPr>
        <p:spPr>
          <a:xfrm>
            <a:off x="868137" y="1736181"/>
            <a:ext cx="5702784" cy="218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1. Voice Recognition</a:t>
            </a:r>
          </a:p>
          <a:p>
            <a:pPr algn="l"/>
            <a:r>
              <a:rPr lang="en-US" sz="2000" dirty="0"/>
              <a:t>2. Customized Avatars for Kids</a:t>
            </a:r>
          </a:p>
          <a:p>
            <a:pPr algn="l"/>
            <a:r>
              <a:rPr lang="en-US" sz="2000" dirty="0"/>
              <a:t>3. Downloadable book feature</a:t>
            </a:r>
          </a:p>
          <a:p>
            <a:pPr algn="l"/>
            <a:r>
              <a:rPr lang="en-US" sz="2000" dirty="0"/>
              <a:t>4. Progress Feature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64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3953-CE81-4BBE-A48E-879827C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24" y="460273"/>
            <a:ext cx="8520600" cy="841800"/>
          </a:xfrm>
        </p:spPr>
        <p:txBody>
          <a:bodyPr/>
          <a:lstStyle/>
          <a:p>
            <a:r>
              <a:rPr lang="en-US" dirty="0"/>
              <a:t>User Journey and Conclusion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B25F8B-C35A-4CB4-A540-9316AB6BA914}"/>
              </a:ext>
            </a:extLst>
          </p:cNvPr>
          <p:cNvSpPr txBox="1">
            <a:spLocks/>
          </p:cNvSpPr>
          <p:nvPr/>
        </p:nvSpPr>
        <p:spPr>
          <a:xfrm>
            <a:off x="311700" y="1839433"/>
            <a:ext cx="7269314" cy="198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We wish to target kids of all types who wish to read more or learn to read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Turn Your kids to a voracious reader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Provide them with collection and features that kids will love and get hooked too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Provide and easy to use for parents and kids</a:t>
            </a:r>
          </a:p>
        </p:txBody>
      </p:sp>
    </p:spTree>
    <p:extLst>
      <p:ext uri="{BB962C8B-B14F-4D97-AF65-F5344CB8AC3E}">
        <p14:creationId xmlns:p14="http://schemas.microsoft.com/office/powerpoint/2010/main" val="50781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Bookbot? What is their vision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is an app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for children, learning to read and those struggling to read.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With the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app, a child reads out loud,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listens. Whenever the child struggles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steps in.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u="none" strike="noStrike" dirty="0">
                <a:solidFill>
                  <a:srgbClr val="050505"/>
                </a:solidFill>
                <a:latin typeface="Segoe UI Historic" panose="020B0502040204020203" pitchFamily="34" charset="0"/>
              </a:rPr>
              <a:t>Vision</a:t>
            </a:r>
            <a:r>
              <a:rPr lang="en-US" sz="1800" u="none" strike="noStrike" dirty="0">
                <a:solidFill>
                  <a:srgbClr val="050505"/>
                </a:solidFill>
                <a:latin typeface="Segoe UI Historic" panose="020B0502040204020203" pitchFamily="34" charset="0"/>
              </a:rPr>
              <a:t> to reach out to as many kids as possible with main focus on kids with disability of reading.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Having a child learn to reading and enjoying reading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while parents are busy is main aim of the app.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Bookbot’s customer and who is their audience?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546400"/>
            <a:ext cx="85206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Kids with reading disabilities and difficulties (those with Dyslexia)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Parents who are busy and can’t pay attention to kids while reading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Primary School teachers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childrens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helping kids to read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Teacher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ads channel : able to target parents, moms, worrying about academic development- primary school children mom,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Parents who can’t supervise their children full time and teaching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Main goal in future to reach out to English teaching classrooms in various countries mainly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asia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Africa, UK etc.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 Bookbot are facing right now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46400"/>
            <a:ext cx="85206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 Getting into School really hard , School have limited budget,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(looking at different models, Every school has different reading systems)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2. To get more audience and popularity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3. Design Style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4. Marketing Campaigns – no Fb ads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126A-B39F-40D8-BF85-281BAF90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7B13E-65E6-4A0E-9AB3-96C34E385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#1: - Only use 1 H1 Heading in your text. </a:t>
            </a:r>
          </a:p>
          <a:p>
            <a:r>
              <a:rPr lang="en-US" dirty="0"/>
              <a:t>WHAT IS THIS? - Headings help readers and Google understand your text. If there are multiple H1 headings, your readers and Google might get confused. SOLUTION #1: - Find all H1s in your text and change them to a lower heading level. </a:t>
            </a:r>
          </a:p>
          <a:p>
            <a:endParaRPr lang="en-US" dirty="0"/>
          </a:p>
          <a:p>
            <a:r>
              <a:rPr lang="en-US" dirty="0"/>
              <a:t>PROBLEM #2: -Try to reduce the number of used JavaScript files.</a:t>
            </a:r>
          </a:p>
          <a:p>
            <a:r>
              <a:rPr lang="en-US" dirty="0"/>
              <a:t> WHAT IS IT? - Every time your website loads a </a:t>
            </a:r>
            <a:r>
              <a:rPr lang="en-US" dirty="0" err="1"/>
              <a:t>Javascript</a:t>
            </a:r>
            <a:r>
              <a:rPr lang="en-US" dirty="0"/>
              <a:t> file it creates a new HTTP Request to load and analyze the file before it can render your HTML page. </a:t>
            </a:r>
          </a:p>
          <a:p>
            <a:r>
              <a:rPr lang="en-US" dirty="0"/>
              <a:t>SOLUTION #2: - When your web page only loads a few small </a:t>
            </a:r>
            <a:r>
              <a:rPr lang="en-US" dirty="0" err="1"/>
              <a:t>Javascripts</a:t>
            </a:r>
            <a:r>
              <a:rPr lang="en-US" dirty="0"/>
              <a:t> you should try to inline them. In lining scripts is best for page speed. - Optimize your </a:t>
            </a:r>
            <a:r>
              <a:rPr lang="en-US" dirty="0" err="1"/>
              <a:t>Javascripts</a:t>
            </a:r>
            <a:r>
              <a:rPr lang="en-US" dirty="0"/>
              <a:t> in the best way possible you can compress them with the </a:t>
            </a:r>
            <a:r>
              <a:rPr lang="en-US" dirty="0" err="1"/>
              <a:t>Javascript</a:t>
            </a:r>
            <a:r>
              <a:rPr lang="en-US" dirty="0"/>
              <a:t> Compressor. </a:t>
            </a:r>
          </a:p>
          <a:p>
            <a:r>
              <a:rPr lang="en-US" dirty="0"/>
              <a:t>PROBLEM #3: -No sitemap.xml to optimize interaction with bots. What is sitemap.xml? - Sitemap.xml files can facilitate your chances of ranking by making your site easier to crawl by search engines. - XML sitemap makes it easy for the crawler to see what’s on your website and index it. - The XML sitemap tells Google what to crawl on your website. - The XML sitemap shows Google all the pages on your website, even if they are deep within the architecture and might not otherwise be crawled as quickly. SOLUTION #3: 1. Create your XML sitemap. 2. Add your XML sitemap to your website. 3. Submit your XML sitemap to Google. PROBLEM #4: - 19 pages have a low word count. WHAT IS THIS? - Without enough text on a page, Google will have trouble understanding what the content is about. - If Google doesn't know what the content is about, it won't be able to rank your content for the search terms you are targeting. SOLUTION #4: - Add more content to your page so that it </a:t>
            </a:r>
            <a:r>
              <a:rPr lang="en-US" dirty="0" err="1"/>
              <a:t>isn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5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8" y="-169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1919725"/>
            <a:ext cx="8520600" cy="29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 of the website, exploring: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Design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Branding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Product features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Technical features of site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User journey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1;p2" descr="Chart&#10;&#10;Description automatically generated">
            <a:extLst>
              <a:ext uri="{FF2B5EF4-FFF2-40B4-BE49-F238E27FC236}">
                <a16:creationId xmlns:a16="http://schemas.microsoft.com/office/drawing/2014/main" id="{0648843A-731C-491F-8BB5-D2089A5501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92" r="3463" b="-3"/>
          <a:stretch/>
        </p:blipFill>
        <p:spPr>
          <a:xfrm>
            <a:off x="0" y="380289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 extrusionOk="0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3449A83-0B25-4B3B-88FE-CEA2AAEA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80289"/>
            <a:ext cx="4260300" cy="853600"/>
          </a:xfrm>
        </p:spPr>
        <p:txBody>
          <a:bodyPr/>
          <a:lstStyle/>
          <a:p>
            <a:r>
              <a:rPr lang="en-US" b="1" dirty="0"/>
              <a:t>Dream Team’s </a:t>
            </a:r>
            <a:r>
              <a:rPr lang="en-US" b="1" dirty="0" err="1"/>
              <a:t>Bookbot</a:t>
            </a:r>
            <a:endParaRPr lang="en-US" b="1" dirty="0"/>
          </a:p>
        </p:txBody>
      </p:sp>
      <p:sp>
        <p:nvSpPr>
          <p:cNvPr id="9" name="Google Shape;162;p2">
            <a:extLst>
              <a:ext uri="{FF2B5EF4-FFF2-40B4-BE49-F238E27FC236}">
                <a16:creationId xmlns:a16="http://schemas.microsoft.com/office/drawing/2014/main" id="{D37578AC-51BD-4DCD-B581-9509DC8F36B6}"/>
              </a:ext>
            </a:extLst>
          </p:cNvPr>
          <p:cNvSpPr txBox="1">
            <a:spLocks/>
          </p:cNvSpPr>
          <p:nvPr/>
        </p:nvSpPr>
        <p:spPr>
          <a:xfrm>
            <a:off x="4572000" y="1519313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5080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000" dirty="0"/>
              <a:t>Hello, my name is Oliver!</a:t>
            </a:r>
            <a:endParaRPr lang="en-US" dirty="0"/>
          </a:p>
          <a:p>
            <a:pPr marL="228600" indent="-50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Join me in my learning adventure!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5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BB7-F051-4C8F-A21A-35CD3213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1780"/>
            <a:ext cx="8520600" cy="841800"/>
          </a:xfrm>
        </p:spPr>
        <p:txBody>
          <a:bodyPr/>
          <a:lstStyle/>
          <a:p>
            <a:r>
              <a:rPr lang="en-US" dirty="0"/>
              <a:t>Design and Branding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1C5D0B-DB45-4CFE-8B10-1D8DE7B5B19A}"/>
              </a:ext>
            </a:extLst>
          </p:cNvPr>
          <p:cNvSpPr txBox="1">
            <a:spLocks/>
          </p:cNvSpPr>
          <p:nvPr/>
        </p:nvSpPr>
        <p:spPr>
          <a:xfrm>
            <a:off x="588147" y="2035719"/>
            <a:ext cx="7513862" cy="143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We created Oliver and he is a real boy who is looking for friends. </a:t>
            </a:r>
            <a:r>
              <a:rPr lang="en-US" sz="2000" dirty="0" err="1"/>
              <a:t>Bookbot</a:t>
            </a:r>
            <a:r>
              <a:rPr lang="en-US" sz="2000" dirty="0"/>
              <a:t> is ready to help and they will enjoy their reading Journey.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Used Various Pictures in app and website to attract all kinds of kids (from different </a:t>
            </a:r>
            <a:r>
              <a:rPr lang="en-US" sz="2000" dirty="0" err="1"/>
              <a:t>ethinic</a:t>
            </a:r>
            <a:r>
              <a:rPr lang="en-US" sz="2000" dirty="0"/>
              <a:t> backgrounds)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Logo Font:  Playfair Display</a:t>
            </a:r>
          </a:p>
          <a:p>
            <a:pPr algn="l"/>
            <a:r>
              <a:rPr lang="en-US" sz="2000" dirty="0"/>
              <a:t>Main </a:t>
            </a:r>
            <a:r>
              <a:rPr lang="en-US" sz="2000" dirty="0" err="1"/>
              <a:t>Font:Raleway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7916-3033-4A25-B8E3-99F1CF4E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54" y="98766"/>
            <a:ext cx="8520600" cy="841800"/>
          </a:xfrm>
        </p:spPr>
        <p:txBody>
          <a:bodyPr/>
          <a:lstStyle/>
          <a:p>
            <a:r>
              <a:rPr lang="en-US" dirty="0"/>
              <a:t>Market Survey Analysis</a:t>
            </a:r>
          </a:p>
        </p:txBody>
      </p:sp>
      <p:pic>
        <p:nvPicPr>
          <p:cNvPr id="4" name="Google Shape;222;g9e3c630c5f_0_0">
            <a:extLst>
              <a:ext uri="{FF2B5EF4-FFF2-40B4-BE49-F238E27FC236}">
                <a16:creationId xmlns:a16="http://schemas.microsoft.com/office/drawing/2014/main" id="{1ECE0F79-2ECF-4DCC-933B-345C1D09A0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454" y="1216491"/>
            <a:ext cx="4419788" cy="295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3;g9e3c630c5f_0_0">
            <a:extLst>
              <a:ext uri="{FF2B5EF4-FFF2-40B4-BE49-F238E27FC236}">
                <a16:creationId xmlns:a16="http://schemas.microsoft.com/office/drawing/2014/main" id="{848F6360-0299-4F30-9E83-A236715D3C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42" y="1297172"/>
            <a:ext cx="3540642" cy="262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097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993</Words>
  <Application>Microsoft Office PowerPoint</Application>
  <PresentationFormat>On-screen Show (16:9)</PresentationFormat>
  <Paragraphs>91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 Historic</vt:lpstr>
      <vt:lpstr>Wingdings</vt:lpstr>
      <vt:lpstr>Simple Light</vt:lpstr>
      <vt:lpstr>Bookbot Pitch</vt:lpstr>
      <vt:lpstr>What is Bookbot? What is their vision</vt:lpstr>
      <vt:lpstr>Who is Bookbot’s customer and who is their audience?</vt:lpstr>
      <vt:lpstr>The problem Bookbot are facing right now</vt:lpstr>
      <vt:lpstr>SEO Problems</vt:lpstr>
      <vt:lpstr>Our solution</vt:lpstr>
      <vt:lpstr>Dream Team’s Bookbot</vt:lpstr>
      <vt:lpstr>Design and Branding  </vt:lpstr>
      <vt:lpstr>Market Survey Analysis</vt:lpstr>
      <vt:lpstr>PowerPoint Presentation</vt:lpstr>
      <vt:lpstr>PowerPoint Presentation</vt:lpstr>
      <vt:lpstr>Product Features</vt:lpstr>
      <vt:lpstr>SEO</vt:lpstr>
      <vt:lpstr>Technical Features of Site</vt:lpstr>
      <vt:lpstr>User Journey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Bookbot Pitch</dc:title>
  <cp:lastModifiedBy>Amrita Jathar</cp:lastModifiedBy>
  <cp:revision>9</cp:revision>
  <dcterms:modified xsi:type="dcterms:W3CDTF">2020-10-08T06:03:06Z</dcterms:modified>
</cp:coreProperties>
</file>