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Abril Fatface"/>
      <p:regular r:id="rId27"/>
    </p:embeddedFont>
    <p:embeddedFont>
      <p:font typeface="Shadows Into Light"/>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56">
          <p15:clr>
            <a:srgbClr val="9AA0A6"/>
          </p15:clr>
        </p15:guide>
        <p15:guide id="2" orient="horz" pos="2808">
          <p15:clr>
            <a:srgbClr val="9AA0A6"/>
          </p15:clr>
        </p15:guide>
        <p15:guide id="3" pos="7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56"/>
        <p:guide pos="2808" orient="horz"/>
        <p:guide pos="75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ShadowsIntoLight-regular.fntdata"/><Relationship Id="rId27" Type="http://schemas.openxmlformats.org/officeDocument/2006/relationships/font" Target="fonts/AbrilFatfac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d747a5d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d747a5d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bd50209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d50209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cc0dba44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cc0dba44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cc0dba44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cc0dba44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cc0dba44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cc0dba44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79fdabfd6_0_25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79fdabfd6_0_25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79fdabfd6_0_25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79fdabfd6_0_25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cc0dba44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cc0dba44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479fdabfd6_0_25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79fdabfd6_0_25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bd50209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bd50209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bd50209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bd50209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79fdabf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79fdabf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cc0dba44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cc0dba44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cc0dba44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cc0dba44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cc0dba44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cc0dba44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cc0dba44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cc0dba44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915600" y="1164050"/>
            <a:ext cx="4530300" cy="1470000"/>
          </a:xfrm>
          <a:prstGeom prst="rect">
            <a:avLst/>
          </a:prstGeom>
        </p:spPr>
        <p:txBody>
          <a:bodyPr anchorCtr="0" anchor="b" bIns="91425" lIns="91425" spcFirstLastPara="1" rIns="91425" wrap="square" tIns="91425">
            <a:noAutofit/>
          </a:bodyPr>
          <a:lstStyle>
            <a:lvl1pPr lvl="0" algn="r">
              <a:lnSpc>
                <a:spcPct val="90000"/>
              </a:lnSpc>
              <a:spcBef>
                <a:spcPts val="0"/>
              </a:spcBef>
              <a:spcAft>
                <a:spcPts val="0"/>
              </a:spcAft>
              <a:buSzPts val="7200"/>
              <a:buFont typeface="Shadows Into Light"/>
              <a:buNone/>
              <a:defRPr sz="7200">
                <a:latin typeface="Shadows Into Light"/>
                <a:ea typeface="Shadows Into Light"/>
                <a:cs typeface="Shadows Into Light"/>
                <a:sym typeface="Shadows Into Light"/>
              </a:defRPr>
            </a:lvl1pPr>
            <a:lvl2pPr lvl="1" algn="ctr">
              <a:lnSpc>
                <a:spcPct val="80000"/>
              </a:lnSpc>
              <a:spcBef>
                <a:spcPts val="0"/>
              </a:spcBef>
              <a:spcAft>
                <a:spcPts val="0"/>
              </a:spcAft>
              <a:buSzPts val="6000"/>
              <a:buNone/>
              <a:defRPr sz="6000"/>
            </a:lvl2pPr>
            <a:lvl3pPr lvl="2" algn="ctr">
              <a:lnSpc>
                <a:spcPct val="80000"/>
              </a:lnSpc>
              <a:spcBef>
                <a:spcPts val="0"/>
              </a:spcBef>
              <a:spcAft>
                <a:spcPts val="0"/>
              </a:spcAft>
              <a:buSzPts val="6000"/>
              <a:buNone/>
              <a:defRPr sz="6000"/>
            </a:lvl3pPr>
            <a:lvl4pPr lvl="3" algn="ctr">
              <a:lnSpc>
                <a:spcPct val="80000"/>
              </a:lnSpc>
              <a:spcBef>
                <a:spcPts val="0"/>
              </a:spcBef>
              <a:spcAft>
                <a:spcPts val="0"/>
              </a:spcAft>
              <a:buSzPts val="6000"/>
              <a:buNone/>
              <a:defRPr sz="6000"/>
            </a:lvl4pPr>
            <a:lvl5pPr lvl="4" algn="ctr">
              <a:lnSpc>
                <a:spcPct val="80000"/>
              </a:lnSpc>
              <a:spcBef>
                <a:spcPts val="0"/>
              </a:spcBef>
              <a:spcAft>
                <a:spcPts val="0"/>
              </a:spcAft>
              <a:buSzPts val="6000"/>
              <a:buNone/>
              <a:defRPr sz="6000"/>
            </a:lvl5pPr>
            <a:lvl6pPr lvl="5" algn="ctr">
              <a:lnSpc>
                <a:spcPct val="80000"/>
              </a:lnSpc>
              <a:spcBef>
                <a:spcPts val="0"/>
              </a:spcBef>
              <a:spcAft>
                <a:spcPts val="0"/>
              </a:spcAft>
              <a:buSzPts val="6000"/>
              <a:buNone/>
              <a:defRPr sz="6000"/>
            </a:lvl6pPr>
            <a:lvl7pPr lvl="6" algn="ctr">
              <a:lnSpc>
                <a:spcPct val="80000"/>
              </a:lnSpc>
              <a:spcBef>
                <a:spcPts val="0"/>
              </a:spcBef>
              <a:spcAft>
                <a:spcPts val="0"/>
              </a:spcAft>
              <a:buSzPts val="6000"/>
              <a:buNone/>
              <a:defRPr sz="6000"/>
            </a:lvl7pPr>
            <a:lvl8pPr lvl="7" algn="ctr">
              <a:lnSpc>
                <a:spcPct val="80000"/>
              </a:lnSpc>
              <a:spcBef>
                <a:spcPts val="0"/>
              </a:spcBef>
              <a:spcAft>
                <a:spcPts val="0"/>
              </a:spcAft>
              <a:buSzPts val="6000"/>
              <a:buNone/>
              <a:defRPr sz="6000"/>
            </a:lvl8pPr>
            <a:lvl9pPr lvl="8" algn="ctr">
              <a:lnSpc>
                <a:spcPct val="80000"/>
              </a:lnSpc>
              <a:spcBef>
                <a:spcPts val="0"/>
              </a:spcBef>
              <a:spcAft>
                <a:spcPts val="0"/>
              </a:spcAft>
              <a:buSzPts val="6000"/>
              <a:buNone/>
              <a:defRPr sz="6000"/>
            </a:lvl9pPr>
          </a:lstStyle>
          <a:p/>
        </p:txBody>
      </p:sp>
      <p:sp>
        <p:nvSpPr>
          <p:cNvPr id="10" name="Google Shape;10;p2"/>
          <p:cNvSpPr txBox="1"/>
          <p:nvPr>
            <p:ph idx="1" type="subTitle"/>
          </p:nvPr>
        </p:nvSpPr>
        <p:spPr>
          <a:xfrm>
            <a:off x="5839200" y="2900250"/>
            <a:ext cx="26067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Font typeface="Nunito"/>
              <a:buNone/>
              <a:defRPr>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45" name="Shape 45"/>
        <p:cNvGrpSpPr/>
        <p:nvPr/>
      </p:nvGrpSpPr>
      <p:grpSpPr>
        <a:xfrm>
          <a:off x="0" y="0"/>
          <a:ext cx="0" cy="0"/>
          <a:chOff x="0" y="0"/>
          <a:chExt cx="0" cy="0"/>
        </a:xfrm>
      </p:grpSpPr>
      <p:sp>
        <p:nvSpPr>
          <p:cNvPr id="46" name="Google Shape;46;p11"/>
          <p:cNvSpPr/>
          <p:nvPr/>
        </p:nvSpPr>
        <p:spPr>
          <a:xfrm>
            <a:off x="-381000" y="3291900"/>
            <a:ext cx="5246400" cy="65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138800" y="1130800"/>
            <a:ext cx="4501500" cy="1963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8" name="Google Shape;48;p11"/>
          <p:cNvSpPr txBox="1"/>
          <p:nvPr>
            <p:ph idx="1" type="body"/>
          </p:nvPr>
        </p:nvSpPr>
        <p:spPr>
          <a:xfrm>
            <a:off x="138800" y="3360725"/>
            <a:ext cx="4501500" cy="650100"/>
          </a:xfrm>
          <a:prstGeom prst="rect">
            <a:avLst/>
          </a:prstGeom>
        </p:spPr>
        <p:txBody>
          <a:bodyPr anchorCtr="0" anchor="ctr" bIns="91425" lIns="91425" spcFirstLastPara="1" rIns="91425" wrap="square" tIns="91425">
            <a:noAutofit/>
          </a:bodyPr>
          <a:lstStyle>
            <a:lvl1pPr indent="-342900" lvl="0" marL="457200" algn="r">
              <a:spcBef>
                <a:spcPts val="0"/>
              </a:spcBef>
              <a:spcAft>
                <a:spcPts val="0"/>
              </a:spcAft>
              <a:buClr>
                <a:schemeClr val="lt1"/>
              </a:buClr>
              <a:buSzPts val="1800"/>
              <a:buChar char="●"/>
              <a:defRPr>
                <a:solidFill>
                  <a:schemeClr val="lt1"/>
                </a:solidFill>
              </a:defRPr>
            </a:lvl1pPr>
            <a:lvl2pPr indent="-317500" lvl="1" marL="914400" algn="r">
              <a:spcBef>
                <a:spcPts val="1600"/>
              </a:spcBef>
              <a:spcAft>
                <a:spcPts val="0"/>
              </a:spcAft>
              <a:buClr>
                <a:schemeClr val="lt1"/>
              </a:buClr>
              <a:buSzPts val="1400"/>
              <a:buChar char="○"/>
              <a:defRPr>
                <a:solidFill>
                  <a:schemeClr val="lt1"/>
                </a:solidFill>
              </a:defRPr>
            </a:lvl2pPr>
            <a:lvl3pPr indent="-317500" lvl="2" marL="1371600" algn="r">
              <a:spcBef>
                <a:spcPts val="1600"/>
              </a:spcBef>
              <a:spcAft>
                <a:spcPts val="0"/>
              </a:spcAft>
              <a:buClr>
                <a:schemeClr val="lt1"/>
              </a:buClr>
              <a:buSzPts val="1400"/>
              <a:buChar char="■"/>
              <a:defRPr>
                <a:solidFill>
                  <a:schemeClr val="lt1"/>
                </a:solidFill>
              </a:defRPr>
            </a:lvl3pPr>
            <a:lvl4pPr indent="-317500" lvl="3" marL="1828800" algn="r">
              <a:spcBef>
                <a:spcPts val="1600"/>
              </a:spcBef>
              <a:spcAft>
                <a:spcPts val="0"/>
              </a:spcAft>
              <a:buClr>
                <a:schemeClr val="lt1"/>
              </a:buClr>
              <a:buSzPts val="1400"/>
              <a:buChar char="●"/>
              <a:defRPr>
                <a:solidFill>
                  <a:schemeClr val="lt1"/>
                </a:solidFill>
              </a:defRPr>
            </a:lvl4pPr>
            <a:lvl5pPr indent="-317500" lvl="4" marL="2286000" algn="r">
              <a:spcBef>
                <a:spcPts val="1600"/>
              </a:spcBef>
              <a:spcAft>
                <a:spcPts val="0"/>
              </a:spcAft>
              <a:buClr>
                <a:schemeClr val="lt1"/>
              </a:buClr>
              <a:buSzPts val="1400"/>
              <a:buChar char="○"/>
              <a:defRPr>
                <a:solidFill>
                  <a:schemeClr val="lt1"/>
                </a:solidFill>
              </a:defRPr>
            </a:lvl5pPr>
            <a:lvl6pPr indent="-317500" lvl="5" marL="2743200" algn="r">
              <a:spcBef>
                <a:spcPts val="1600"/>
              </a:spcBef>
              <a:spcAft>
                <a:spcPts val="0"/>
              </a:spcAft>
              <a:buClr>
                <a:schemeClr val="lt1"/>
              </a:buClr>
              <a:buSzPts val="1400"/>
              <a:buChar char="■"/>
              <a:defRPr>
                <a:solidFill>
                  <a:schemeClr val="lt1"/>
                </a:solidFill>
              </a:defRPr>
            </a:lvl6pPr>
            <a:lvl7pPr indent="-317500" lvl="6" marL="3200400" algn="r">
              <a:spcBef>
                <a:spcPts val="1600"/>
              </a:spcBef>
              <a:spcAft>
                <a:spcPts val="0"/>
              </a:spcAft>
              <a:buClr>
                <a:schemeClr val="lt1"/>
              </a:buClr>
              <a:buSzPts val="1400"/>
              <a:buChar char="●"/>
              <a:defRPr>
                <a:solidFill>
                  <a:schemeClr val="lt1"/>
                </a:solidFill>
              </a:defRPr>
            </a:lvl7pPr>
            <a:lvl8pPr indent="-317500" lvl="7" marL="3657600" algn="r">
              <a:spcBef>
                <a:spcPts val="1600"/>
              </a:spcBef>
              <a:spcAft>
                <a:spcPts val="0"/>
              </a:spcAft>
              <a:buClr>
                <a:schemeClr val="lt1"/>
              </a:buClr>
              <a:buSzPts val="1400"/>
              <a:buChar char="○"/>
              <a:defRPr>
                <a:solidFill>
                  <a:schemeClr val="lt1"/>
                </a:solidFill>
              </a:defRPr>
            </a:lvl8pPr>
            <a:lvl9pPr indent="-317500" lvl="8" marL="4114800" algn="r">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50" name="Shape 50"/>
        <p:cNvGrpSpPr/>
        <p:nvPr/>
      </p:nvGrpSpPr>
      <p:grpSpPr>
        <a:xfrm>
          <a:off x="0" y="0"/>
          <a:ext cx="0" cy="0"/>
          <a:chOff x="0" y="0"/>
          <a:chExt cx="0" cy="0"/>
        </a:xfrm>
      </p:grpSpPr>
      <p:sp>
        <p:nvSpPr>
          <p:cNvPr id="51" name="Google Shape;51;p13"/>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 name="Google Shape;53;p13"/>
          <p:cNvSpPr txBox="1"/>
          <p:nvPr>
            <p:ph idx="2" type="title"/>
          </p:nvPr>
        </p:nvSpPr>
        <p:spPr>
          <a:xfrm>
            <a:off x="1131200" y="1210988"/>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 name="Google Shape;54;p13"/>
          <p:cNvSpPr txBox="1"/>
          <p:nvPr>
            <p:ph idx="1" type="subTitle"/>
          </p:nvPr>
        </p:nvSpPr>
        <p:spPr>
          <a:xfrm>
            <a:off x="1131200" y="161351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 name="Google Shape;55;p13"/>
          <p:cNvSpPr txBox="1"/>
          <p:nvPr>
            <p:ph hasCustomPrompt="1" idx="3" type="title"/>
          </p:nvPr>
        </p:nvSpPr>
        <p:spPr>
          <a:xfrm>
            <a:off x="1287500" y="396813"/>
            <a:ext cx="1431300" cy="84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56" name="Google Shape;56;p13"/>
          <p:cNvSpPr txBox="1"/>
          <p:nvPr>
            <p:ph idx="4" type="title"/>
          </p:nvPr>
        </p:nvSpPr>
        <p:spPr>
          <a:xfrm>
            <a:off x="3252150" y="1210988"/>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7" name="Google Shape;57;p13"/>
          <p:cNvSpPr txBox="1"/>
          <p:nvPr>
            <p:ph idx="5" type="subTitle"/>
          </p:nvPr>
        </p:nvSpPr>
        <p:spPr>
          <a:xfrm>
            <a:off x="3252150" y="161351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 name="Google Shape;58;p13"/>
          <p:cNvSpPr txBox="1"/>
          <p:nvPr>
            <p:ph hasCustomPrompt="1" idx="6" type="title"/>
          </p:nvPr>
        </p:nvSpPr>
        <p:spPr>
          <a:xfrm>
            <a:off x="3408450" y="396813"/>
            <a:ext cx="1431300" cy="84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59" name="Google Shape;59;p13"/>
          <p:cNvSpPr txBox="1"/>
          <p:nvPr>
            <p:ph idx="7" type="title"/>
          </p:nvPr>
        </p:nvSpPr>
        <p:spPr>
          <a:xfrm>
            <a:off x="5373100" y="1210988"/>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 name="Google Shape;60;p13"/>
          <p:cNvSpPr txBox="1"/>
          <p:nvPr>
            <p:ph idx="8" type="subTitle"/>
          </p:nvPr>
        </p:nvSpPr>
        <p:spPr>
          <a:xfrm>
            <a:off x="5373100" y="161351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3"/>
          <p:cNvSpPr txBox="1"/>
          <p:nvPr>
            <p:ph hasCustomPrompt="1" idx="9" type="title"/>
          </p:nvPr>
        </p:nvSpPr>
        <p:spPr>
          <a:xfrm>
            <a:off x="5529400" y="396813"/>
            <a:ext cx="1431300" cy="84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62" name="Google Shape;62;p13"/>
          <p:cNvSpPr txBox="1"/>
          <p:nvPr>
            <p:ph idx="13" type="title"/>
          </p:nvPr>
        </p:nvSpPr>
        <p:spPr>
          <a:xfrm>
            <a:off x="1131200" y="3443563"/>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13"/>
          <p:cNvSpPr txBox="1"/>
          <p:nvPr>
            <p:ph idx="14" type="subTitle"/>
          </p:nvPr>
        </p:nvSpPr>
        <p:spPr>
          <a:xfrm>
            <a:off x="1131200" y="3846088"/>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3"/>
          <p:cNvSpPr txBox="1"/>
          <p:nvPr>
            <p:ph hasCustomPrompt="1" idx="15" type="title"/>
          </p:nvPr>
        </p:nvSpPr>
        <p:spPr>
          <a:xfrm>
            <a:off x="1287500" y="2629388"/>
            <a:ext cx="1431300" cy="84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65" name="Google Shape;65;p13"/>
          <p:cNvSpPr txBox="1"/>
          <p:nvPr>
            <p:ph idx="16" type="title"/>
          </p:nvPr>
        </p:nvSpPr>
        <p:spPr>
          <a:xfrm>
            <a:off x="3252150" y="3443563"/>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3"/>
          <p:cNvSpPr txBox="1"/>
          <p:nvPr>
            <p:ph idx="17" type="subTitle"/>
          </p:nvPr>
        </p:nvSpPr>
        <p:spPr>
          <a:xfrm>
            <a:off x="3252150" y="3846088"/>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3"/>
          <p:cNvSpPr txBox="1"/>
          <p:nvPr>
            <p:ph hasCustomPrompt="1" idx="18" type="title"/>
          </p:nvPr>
        </p:nvSpPr>
        <p:spPr>
          <a:xfrm>
            <a:off x="3408450" y="2629388"/>
            <a:ext cx="1431300" cy="84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68" name="Google Shape;68;p13"/>
          <p:cNvSpPr txBox="1"/>
          <p:nvPr>
            <p:ph idx="19" type="title"/>
          </p:nvPr>
        </p:nvSpPr>
        <p:spPr>
          <a:xfrm>
            <a:off x="5373100" y="3443563"/>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9" name="Google Shape;69;p13"/>
          <p:cNvSpPr txBox="1"/>
          <p:nvPr>
            <p:ph idx="20" type="subTitle"/>
          </p:nvPr>
        </p:nvSpPr>
        <p:spPr>
          <a:xfrm>
            <a:off x="5373100" y="3846088"/>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 name="Google Shape;70;p13"/>
          <p:cNvSpPr txBox="1"/>
          <p:nvPr>
            <p:ph hasCustomPrompt="1" idx="21" type="title"/>
          </p:nvPr>
        </p:nvSpPr>
        <p:spPr>
          <a:xfrm>
            <a:off x="5529400" y="2629388"/>
            <a:ext cx="1431300" cy="845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ONE_COLUMN_TEXT_1">
    <p:spTree>
      <p:nvGrpSpPr>
        <p:cNvPr id="71" name="Shape 71"/>
        <p:cNvGrpSpPr/>
        <p:nvPr/>
      </p:nvGrpSpPr>
      <p:grpSpPr>
        <a:xfrm>
          <a:off x="0" y="0"/>
          <a:ext cx="0" cy="0"/>
          <a:chOff x="0" y="0"/>
          <a:chExt cx="0" cy="0"/>
        </a:xfrm>
      </p:grpSpPr>
      <p:sp>
        <p:nvSpPr>
          <p:cNvPr id="72" name="Google Shape;72;p14"/>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1">
    <p:spTree>
      <p:nvGrpSpPr>
        <p:cNvPr id="74" name="Shape 74"/>
        <p:cNvGrpSpPr/>
        <p:nvPr/>
      </p:nvGrpSpPr>
      <p:grpSpPr>
        <a:xfrm>
          <a:off x="0" y="0"/>
          <a:ext cx="0" cy="0"/>
          <a:chOff x="0" y="0"/>
          <a:chExt cx="0" cy="0"/>
        </a:xfrm>
      </p:grpSpPr>
      <p:sp>
        <p:nvSpPr>
          <p:cNvPr id="75" name="Google Shape;75;p15"/>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7" name="Google Shape;77;p15"/>
          <p:cNvSpPr txBox="1"/>
          <p:nvPr>
            <p:ph idx="2" type="title"/>
          </p:nvPr>
        </p:nvSpPr>
        <p:spPr>
          <a:xfrm>
            <a:off x="1139775" y="2594308"/>
            <a:ext cx="17439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8" name="Google Shape;78;p15"/>
          <p:cNvSpPr txBox="1"/>
          <p:nvPr>
            <p:ph idx="1" type="subTitle"/>
          </p:nvPr>
        </p:nvSpPr>
        <p:spPr>
          <a:xfrm>
            <a:off x="1139775" y="332336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5"/>
          <p:cNvSpPr txBox="1"/>
          <p:nvPr>
            <p:ph idx="3" type="title"/>
          </p:nvPr>
        </p:nvSpPr>
        <p:spPr>
          <a:xfrm>
            <a:off x="3260725" y="2594308"/>
            <a:ext cx="17439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15"/>
          <p:cNvSpPr txBox="1"/>
          <p:nvPr>
            <p:ph idx="4" type="subTitle"/>
          </p:nvPr>
        </p:nvSpPr>
        <p:spPr>
          <a:xfrm>
            <a:off x="3260725" y="332336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15"/>
          <p:cNvSpPr txBox="1"/>
          <p:nvPr>
            <p:ph idx="5" type="title"/>
          </p:nvPr>
        </p:nvSpPr>
        <p:spPr>
          <a:xfrm>
            <a:off x="5381675" y="2594308"/>
            <a:ext cx="17439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2" name="Google Shape;82;p15"/>
          <p:cNvSpPr txBox="1"/>
          <p:nvPr>
            <p:ph idx="6" type="subTitle"/>
          </p:nvPr>
        </p:nvSpPr>
        <p:spPr>
          <a:xfrm>
            <a:off x="5381675" y="332336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1_1">
    <p:spTree>
      <p:nvGrpSpPr>
        <p:cNvPr id="83" name="Shape 83"/>
        <p:cNvGrpSpPr/>
        <p:nvPr/>
      </p:nvGrpSpPr>
      <p:grpSpPr>
        <a:xfrm>
          <a:off x="0" y="0"/>
          <a:ext cx="0" cy="0"/>
          <a:chOff x="0" y="0"/>
          <a:chExt cx="0" cy="0"/>
        </a:xfrm>
      </p:grpSpPr>
      <p:sp>
        <p:nvSpPr>
          <p:cNvPr id="84" name="Google Shape;84;p16"/>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6" name="Google Shape;86;p16"/>
          <p:cNvSpPr txBox="1"/>
          <p:nvPr>
            <p:ph idx="2" type="title"/>
          </p:nvPr>
        </p:nvSpPr>
        <p:spPr>
          <a:xfrm>
            <a:off x="1258625" y="1115225"/>
            <a:ext cx="21600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16"/>
          <p:cNvSpPr txBox="1"/>
          <p:nvPr>
            <p:ph idx="1" type="subTitle"/>
          </p:nvPr>
        </p:nvSpPr>
        <p:spPr>
          <a:xfrm>
            <a:off x="1258625" y="1844297"/>
            <a:ext cx="21600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16"/>
          <p:cNvSpPr txBox="1"/>
          <p:nvPr>
            <p:ph idx="3" type="title"/>
          </p:nvPr>
        </p:nvSpPr>
        <p:spPr>
          <a:xfrm>
            <a:off x="4829528" y="1115225"/>
            <a:ext cx="21600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16"/>
          <p:cNvSpPr txBox="1"/>
          <p:nvPr>
            <p:ph idx="4" type="subTitle"/>
          </p:nvPr>
        </p:nvSpPr>
        <p:spPr>
          <a:xfrm>
            <a:off x="4829528" y="1844297"/>
            <a:ext cx="21600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16"/>
          <p:cNvSpPr txBox="1"/>
          <p:nvPr>
            <p:ph idx="5" type="title"/>
          </p:nvPr>
        </p:nvSpPr>
        <p:spPr>
          <a:xfrm>
            <a:off x="1258625" y="3278025"/>
            <a:ext cx="21600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6"/>
          <p:cNvSpPr txBox="1"/>
          <p:nvPr>
            <p:ph idx="6" type="subTitle"/>
          </p:nvPr>
        </p:nvSpPr>
        <p:spPr>
          <a:xfrm>
            <a:off x="1258625" y="4007097"/>
            <a:ext cx="21600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16"/>
          <p:cNvSpPr txBox="1"/>
          <p:nvPr>
            <p:ph idx="7" type="title"/>
          </p:nvPr>
        </p:nvSpPr>
        <p:spPr>
          <a:xfrm>
            <a:off x="4829528" y="3278025"/>
            <a:ext cx="21600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3" name="Google Shape;93;p16"/>
          <p:cNvSpPr txBox="1"/>
          <p:nvPr>
            <p:ph idx="8" type="subTitle"/>
          </p:nvPr>
        </p:nvSpPr>
        <p:spPr>
          <a:xfrm>
            <a:off x="4829528" y="4007097"/>
            <a:ext cx="21600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1_1_1_1">
    <p:bg>
      <p:bgPr>
        <a:solidFill>
          <a:schemeClr val="accent1"/>
        </a:solidFill>
      </p:bgPr>
    </p:bg>
    <p:spTree>
      <p:nvGrpSpPr>
        <p:cNvPr id="94" name="Shape 94"/>
        <p:cNvGrpSpPr/>
        <p:nvPr/>
      </p:nvGrpSpPr>
      <p:grpSpPr>
        <a:xfrm>
          <a:off x="0" y="0"/>
          <a:ext cx="0" cy="0"/>
          <a:chOff x="0" y="0"/>
          <a:chExt cx="0" cy="0"/>
        </a:xfrm>
      </p:grpSpPr>
      <p:sp>
        <p:nvSpPr>
          <p:cNvPr id="95" name="Google Shape;95;p17"/>
          <p:cNvSpPr txBox="1"/>
          <p:nvPr>
            <p:ph idx="1" type="subTitle"/>
          </p:nvPr>
        </p:nvSpPr>
        <p:spPr>
          <a:xfrm>
            <a:off x="2341950" y="1149850"/>
            <a:ext cx="4460100" cy="194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Font typeface="Shadows Into Light"/>
              <a:buNone/>
              <a:defRPr sz="3000">
                <a:latin typeface="Shadows Into Light"/>
                <a:ea typeface="Shadows Into Light"/>
                <a:cs typeface="Shadows Into Light"/>
                <a:sym typeface="Shadows Into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17"/>
          <p:cNvSpPr txBox="1"/>
          <p:nvPr>
            <p:ph type="title"/>
          </p:nvPr>
        </p:nvSpPr>
        <p:spPr>
          <a:xfrm>
            <a:off x="3206100" y="3478150"/>
            <a:ext cx="2731800" cy="83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Nunito"/>
              <a:buNone/>
              <a:defRPr sz="1800">
                <a:latin typeface="Nunito"/>
                <a:ea typeface="Nunito"/>
                <a:cs typeface="Nunito"/>
                <a:sym typeface="Nunito"/>
              </a:defRPr>
            </a:lvl1pPr>
            <a:lvl2pPr lvl="1" rtl="0" algn="ctr">
              <a:spcBef>
                <a:spcPts val="0"/>
              </a:spcBef>
              <a:spcAft>
                <a:spcPts val="0"/>
              </a:spcAft>
              <a:buSzPts val="1800"/>
              <a:buFont typeface="Nunito"/>
              <a:buNone/>
              <a:defRPr sz="1800">
                <a:latin typeface="Nunito"/>
                <a:ea typeface="Nunito"/>
                <a:cs typeface="Nunito"/>
                <a:sym typeface="Nunito"/>
              </a:defRPr>
            </a:lvl2pPr>
            <a:lvl3pPr lvl="2" rtl="0" algn="ctr">
              <a:spcBef>
                <a:spcPts val="0"/>
              </a:spcBef>
              <a:spcAft>
                <a:spcPts val="0"/>
              </a:spcAft>
              <a:buSzPts val="1800"/>
              <a:buFont typeface="Nunito"/>
              <a:buNone/>
              <a:defRPr sz="1800">
                <a:latin typeface="Nunito"/>
                <a:ea typeface="Nunito"/>
                <a:cs typeface="Nunito"/>
                <a:sym typeface="Nunito"/>
              </a:defRPr>
            </a:lvl3pPr>
            <a:lvl4pPr lvl="3" rtl="0" algn="ctr">
              <a:spcBef>
                <a:spcPts val="0"/>
              </a:spcBef>
              <a:spcAft>
                <a:spcPts val="0"/>
              </a:spcAft>
              <a:buSzPts val="1800"/>
              <a:buFont typeface="Nunito"/>
              <a:buNone/>
              <a:defRPr sz="1800">
                <a:latin typeface="Nunito"/>
                <a:ea typeface="Nunito"/>
                <a:cs typeface="Nunito"/>
                <a:sym typeface="Nunito"/>
              </a:defRPr>
            </a:lvl4pPr>
            <a:lvl5pPr lvl="4" rtl="0" algn="ctr">
              <a:spcBef>
                <a:spcPts val="0"/>
              </a:spcBef>
              <a:spcAft>
                <a:spcPts val="0"/>
              </a:spcAft>
              <a:buSzPts val="1800"/>
              <a:buFont typeface="Nunito"/>
              <a:buNone/>
              <a:defRPr sz="1800">
                <a:latin typeface="Nunito"/>
                <a:ea typeface="Nunito"/>
                <a:cs typeface="Nunito"/>
                <a:sym typeface="Nunito"/>
              </a:defRPr>
            </a:lvl5pPr>
            <a:lvl6pPr lvl="5" rtl="0" algn="ctr">
              <a:spcBef>
                <a:spcPts val="0"/>
              </a:spcBef>
              <a:spcAft>
                <a:spcPts val="0"/>
              </a:spcAft>
              <a:buSzPts val="1800"/>
              <a:buFont typeface="Nunito"/>
              <a:buNone/>
              <a:defRPr sz="1800">
                <a:latin typeface="Nunito"/>
                <a:ea typeface="Nunito"/>
                <a:cs typeface="Nunito"/>
                <a:sym typeface="Nunito"/>
              </a:defRPr>
            </a:lvl6pPr>
            <a:lvl7pPr lvl="6" rtl="0" algn="ctr">
              <a:spcBef>
                <a:spcPts val="0"/>
              </a:spcBef>
              <a:spcAft>
                <a:spcPts val="0"/>
              </a:spcAft>
              <a:buSzPts val="1800"/>
              <a:buFont typeface="Nunito"/>
              <a:buNone/>
              <a:defRPr sz="1800">
                <a:latin typeface="Nunito"/>
                <a:ea typeface="Nunito"/>
                <a:cs typeface="Nunito"/>
                <a:sym typeface="Nunito"/>
              </a:defRPr>
            </a:lvl7pPr>
            <a:lvl8pPr lvl="7" rtl="0" algn="ctr">
              <a:spcBef>
                <a:spcPts val="0"/>
              </a:spcBef>
              <a:spcAft>
                <a:spcPts val="0"/>
              </a:spcAft>
              <a:buSzPts val="1800"/>
              <a:buFont typeface="Nunito"/>
              <a:buNone/>
              <a:defRPr sz="1800">
                <a:latin typeface="Nunito"/>
                <a:ea typeface="Nunito"/>
                <a:cs typeface="Nunito"/>
                <a:sym typeface="Nunito"/>
              </a:defRPr>
            </a:lvl8pPr>
            <a:lvl9pPr lvl="8" rtl="0" algn="ctr">
              <a:spcBef>
                <a:spcPts val="0"/>
              </a:spcBef>
              <a:spcAft>
                <a:spcPts val="0"/>
              </a:spcAft>
              <a:buSzPts val="1800"/>
              <a:buFont typeface="Nunito"/>
              <a:buNone/>
              <a:defRPr sz="1800">
                <a:latin typeface="Nunito"/>
                <a:ea typeface="Nunito"/>
                <a:cs typeface="Nunito"/>
                <a:sym typeface="Nuni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ONE_COLUMN_TEXT_1_1">
    <p:spTree>
      <p:nvGrpSpPr>
        <p:cNvPr id="97" name="Shape 97"/>
        <p:cNvGrpSpPr/>
        <p:nvPr/>
      </p:nvGrpSpPr>
      <p:grpSpPr>
        <a:xfrm>
          <a:off x="0" y="0"/>
          <a:ext cx="0" cy="0"/>
          <a:chOff x="0" y="0"/>
          <a:chExt cx="0" cy="0"/>
        </a:xfrm>
      </p:grpSpPr>
      <p:sp>
        <p:nvSpPr>
          <p:cNvPr id="98" name="Google Shape;98;p18"/>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0" name="Google Shape;100;p18"/>
          <p:cNvSpPr txBox="1"/>
          <p:nvPr>
            <p:ph idx="1" type="subTitle"/>
          </p:nvPr>
        </p:nvSpPr>
        <p:spPr>
          <a:xfrm>
            <a:off x="781400" y="1799650"/>
            <a:ext cx="1861800" cy="60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01" name="Google Shape;101;p18"/>
          <p:cNvSpPr txBox="1"/>
          <p:nvPr>
            <p:ph hasCustomPrompt="1" idx="2" type="title"/>
          </p:nvPr>
        </p:nvSpPr>
        <p:spPr>
          <a:xfrm>
            <a:off x="899300" y="1097775"/>
            <a:ext cx="1743900" cy="84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
        <p:nvSpPr>
          <p:cNvPr id="102" name="Google Shape;102;p18"/>
          <p:cNvSpPr txBox="1"/>
          <p:nvPr>
            <p:ph idx="3" type="subTitle"/>
          </p:nvPr>
        </p:nvSpPr>
        <p:spPr>
          <a:xfrm>
            <a:off x="781400" y="3439725"/>
            <a:ext cx="1861800" cy="60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03" name="Google Shape;103;p18"/>
          <p:cNvSpPr txBox="1"/>
          <p:nvPr>
            <p:ph hasCustomPrompt="1" idx="4" type="title"/>
          </p:nvPr>
        </p:nvSpPr>
        <p:spPr>
          <a:xfrm>
            <a:off x="899300" y="2737850"/>
            <a:ext cx="1743900" cy="84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AND_BODY_1_2">
    <p:spTree>
      <p:nvGrpSpPr>
        <p:cNvPr id="104" name="Shape 104"/>
        <p:cNvGrpSpPr/>
        <p:nvPr/>
      </p:nvGrpSpPr>
      <p:grpSpPr>
        <a:xfrm>
          <a:off x="0" y="0"/>
          <a:ext cx="0" cy="0"/>
          <a:chOff x="0" y="0"/>
          <a:chExt cx="0" cy="0"/>
        </a:xfrm>
      </p:grpSpPr>
      <p:sp>
        <p:nvSpPr>
          <p:cNvPr id="105" name="Google Shape;105;p19"/>
          <p:cNvSpPr/>
          <p:nvPr/>
        </p:nvSpPr>
        <p:spPr>
          <a:xfrm>
            <a:off x="8256800" y="150"/>
            <a:ext cx="526800" cy="5143500"/>
          </a:xfrm>
          <a:prstGeom prst="rect">
            <a:avLst/>
          </a:prstGeom>
          <a:solidFill>
            <a:srgbClr val="FFC8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7" name="Google Shape;107;p19"/>
          <p:cNvSpPr txBox="1"/>
          <p:nvPr>
            <p:ph idx="2" type="title"/>
          </p:nvPr>
        </p:nvSpPr>
        <p:spPr>
          <a:xfrm>
            <a:off x="1131200" y="1439588"/>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8" name="Google Shape;108;p19"/>
          <p:cNvSpPr txBox="1"/>
          <p:nvPr>
            <p:ph idx="1" type="subTitle"/>
          </p:nvPr>
        </p:nvSpPr>
        <p:spPr>
          <a:xfrm>
            <a:off x="1131200" y="184211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19"/>
          <p:cNvSpPr txBox="1"/>
          <p:nvPr>
            <p:ph idx="3" type="title"/>
          </p:nvPr>
        </p:nvSpPr>
        <p:spPr>
          <a:xfrm>
            <a:off x="3252150" y="1439588"/>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0" name="Google Shape;110;p19"/>
          <p:cNvSpPr txBox="1"/>
          <p:nvPr>
            <p:ph idx="4" type="subTitle"/>
          </p:nvPr>
        </p:nvSpPr>
        <p:spPr>
          <a:xfrm>
            <a:off x="3252150" y="184211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Google Shape;111;p19"/>
          <p:cNvSpPr txBox="1"/>
          <p:nvPr>
            <p:ph idx="5" type="title"/>
          </p:nvPr>
        </p:nvSpPr>
        <p:spPr>
          <a:xfrm>
            <a:off x="5373100" y="1439588"/>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2" name="Google Shape;112;p19"/>
          <p:cNvSpPr txBox="1"/>
          <p:nvPr>
            <p:ph idx="6" type="subTitle"/>
          </p:nvPr>
        </p:nvSpPr>
        <p:spPr>
          <a:xfrm>
            <a:off x="5373100" y="184211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3" name="Google Shape;113;p19"/>
          <p:cNvSpPr txBox="1"/>
          <p:nvPr>
            <p:ph idx="7" type="title"/>
          </p:nvPr>
        </p:nvSpPr>
        <p:spPr>
          <a:xfrm>
            <a:off x="1131200" y="3443563"/>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19"/>
          <p:cNvSpPr txBox="1"/>
          <p:nvPr>
            <p:ph idx="8" type="subTitle"/>
          </p:nvPr>
        </p:nvSpPr>
        <p:spPr>
          <a:xfrm>
            <a:off x="1131200" y="3846088"/>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19"/>
          <p:cNvSpPr txBox="1"/>
          <p:nvPr>
            <p:ph idx="9" type="title"/>
          </p:nvPr>
        </p:nvSpPr>
        <p:spPr>
          <a:xfrm>
            <a:off x="3252150" y="3443563"/>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6" name="Google Shape;116;p19"/>
          <p:cNvSpPr txBox="1"/>
          <p:nvPr>
            <p:ph idx="13" type="subTitle"/>
          </p:nvPr>
        </p:nvSpPr>
        <p:spPr>
          <a:xfrm>
            <a:off x="3252150" y="3846088"/>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7" name="Google Shape;117;p19"/>
          <p:cNvSpPr txBox="1"/>
          <p:nvPr>
            <p:ph idx="14" type="title"/>
          </p:nvPr>
        </p:nvSpPr>
        <p:spPr>
          <a:xfrm>
            <a:off x="5373100" y="3443563"/>
            <a:ext cx="1743900" cy="51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19"/>
          <p:cNvSpPr txBox="1"/>
          <p:nvPr>
            <p:ph idx="15" type="subTitle"/>
          </p:nvPr>
        </p:nvSpPr>
        <p:spPr>
          <a:xfrm>
            <a:off x="5373100" y="3846088"/>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AND_BODY_1_1_1_2">
    <p:bg>
      <p:bgPr>
        <a:solidFill>
          <a:schemeClr val="accent1"/>
        </a:solidFill>
      </p:bgPr>
    </p:bg>
    <p:spTree>
      <p:nvGrpSpPr>
        <p:cNvPr id="119" name="Shape 119"/>
        <p:cNvGrpSpPr/>
        <p:nvPr/>
      </p:nvGrpSpPr>
      <p:grpSpPr>
        <a:xfrm>
          <a:off x="0" y="0"/>
          <a:ext cx="0" cy="0"/>
          <a:chOff x="0" y="0"/>
          <a:chExt cx="0" cy="0"/>
        </a:xfrm>
      </p:grpSpPr>
      <p:sp>
        <p:nvSpPr>
          <p:cNvPr id="120" name="Google Shape;120;p20"/>
          <p:cNvSpPr/>
          <p:nvPr/>
        </p:nvSpPr>
        <p:spPr>
          <a:xfrm>
            <a:off x="8256800" y="150"/>
            <a:ext cx="526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2" name="Google Shape;122;p20"/>
          <p:cNvSpPr txBox="1"/>
          <p:nvPr>
            <p:ph idx="2" type="title"/>
          </p:nvPr>
        </p:nvSpPr>
        <p:spPr>
          <a:xfrm>
            <a:off x="797175" y="599313"/>
            <a:ext cx="2160000" cy="839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23" name="Google Shape;123;p20"/>
          <p:cNvSpPr txBox="1"/>
          <p:nvPr>
            <p:ph idx="1" type="subTitle"/>
          </p:nvPr>
        </p:nvSpPr>
        <p:spPr>
          <a:xfrm>
            <a:off x="797175" y="1328385"/>
            <a:ext cx="2160000" cy="74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4" name="Google Shape;124;p20"/>
          <p:cNvSpPr txBox="1"/>
          <p:nvPr>
            <p:ph idx="3" type="title"/>
          </p:nvPr>
        </p:nvSpPr>
        <p:spPr>
          <a:xfrm>
            <a:off x="5282478" y="599313"/>
            <a:ext cx="2160000" cy="839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5" name="Google Shape;125;p20"/>
          <p:cNvSpPr txBox="1"/>
          <p:nvPr>
            <p:ph idx="4" type="subTitle"/>
          </p:nvPr>
        </p:nvSpPr>
        <p:spPr>
          <a:xfrm>
            <a:off x="5282478" y="1328385"/>
            <a:ext cx="2160000" cy="7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6" name="Google Shape;126;p20"/>
          <p:cNvSpPr txBox="1"/>
          <p:nvPr>
            <p:ph idx="5" type="title"/>
          </p:nvPr>
        </p:nvSpPr>
        <p:spPr>
          <a:xfrm>
            <a:off x="797175" y="2667658"/>
            <a:ext cx="2160000" cy="839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27" name="Google Shape;127;p20"/>
          <p:cNvSpPr txBox="1"/>
          <p:nvPr>
            <p:ph idx="6" type="subTitle"/>
          </p:nvPr>
        </p:nvSpPr>
        <p:spPr>
          <a:xfrm>
            <a:off x="797175" y="3396730"/>
            <a:ext cx="2160000" cy="74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8" name="Google Shape;128;p20"/>
          <p:cNvSpPr txBox="1"/>
          <p:nvPr>
            <p:ph idx="7" type="title"/>
          </p:nvPr>
        </p:nvSpPr>
        <p:spPr>
          <a:xfrm>
            <a:off x="5282478" y="2667658"/>
            <a:ext cx="2160000" cy="839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9" name="Google Shape;129;p20"/>
          <p:cNvSpPr txBox="1"/>
          <p:nvPr>
            <p:ph idx="8" type="subTitle"/>
          </p:nvPr>
        </p:nvSpPr>
        <p:spPr>
          <a:xfrm>
            <a:off x="5282478" y="3396730"/>
            <a:ext cx="2160000" cy="7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8575" y="-8575"/>
            <a:ext cx="9187800" cy="2670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4" name="Google Shape;14;p3"/>
          <p:cNvSpPr txBox="1"/>
          <p:nvPr>
            <p:ph hasCustomPrompt="1" idx="2" type="title"/>
          </p:nvPr>
        </p:nvSpPr>
        <p:spPr>
          <a:xfrm>
            <a:off x="311700" y="964950"/>
            <a:ext cx="8520600" cy="96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2839200" y="3210450"/>
            <a:ext cx="3465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Nunito"/>
              <a:buNone/>
              <a:defRPr>
                <a:latin typeface="Nunito"/>
                <a:ea typeface="Nunito"/>
                <a:cs typeface="Nunito"/>
                <a:sym typeface="Nuni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AND_BODY_1_1_2">
    <p:spTree>
      <p:nvGrpSpPr>
        <p:cNvPr id="130" name="Shape 130"/>
        <p:cNvGrpSpPr/>
        <p:nvPr/>
      </p:nvGrpSpPr>
      <p:grpSpPr>
        <a:xfrm>
          <a:off x="0" y="0"/>
          <a:ext cx="0" cy="0"/>
          <a:chOff x="0" y="0"/>
          <a:chExt cx="0" cy="0"/>
        </a:xfrm>
      </p:grpSpPr>
      <p:sp>
        <p:nvSpPr>
          <p:cNvPr id="131" name="Google Shape;131;p21"/>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21"/>
          <p:cNvSpPr txBox="1"/>
          <p:nvPr>
            <p:ph idx="1" type="subTitle"/>
          </p:nvPr>
        </p:nvSpPr>
        <p:spPr>
          <a:xfrm>
            <a:off x="1139775" y="332336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21"/>
          <p:cNvSpPr txBox="1"/>
          <p:nvPr>
            <p:ph idx="2" type="subTitle"/>
          </p:nvPr>
        </p:nvSpPr>
        <p:spPr>
          <a:xfrm>
            <a:off x="3260725" y="332336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5" name="Google Shape;135;p21"/>
          <p:cNvSpPr txBox="1"/>
          <p:nvPr>
            <p:ph idx="3" type="subTitle"/>
          </p:nvPr>
        </p:nvSpPr>
        <p:spPr>
          <a:xfrm>
            <a:off x="5381675" y="3323363"/>
            <a:ext cx="1743900" cy="7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1"/>
          <p:cNvSpPr txBox="1"/>
          <p:nvPr>
            <p:ph hasCustomPrompt="1" idx="4" type="title"/>
          </p:nvPr>
        </p:nvSpPr>
        <p:spPr>
          <a:xfrm>
            <a:off x="1139775" y="1664500"/>
            <a:ext cx="1743900" cy="84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7" name="Google Shape;137;p21"/>
          <p:cNvSpPr txBox="1"/>
          <p:nvPr>
            <p:ph hasCustomPrompt="1" idx="5" type="title"/>
          </p:nvPr>
        </p:nvSpPr>
        <p:spPr>
          <a:xfrm>
            <a:off x="3260725" y="1664500"/>
            <a:ext cx="1743900" cy="84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8" name="Google Shape;138;p21"/>
          <p:cNvSpPr txBox="1"/>
          <p:nvPr>
            <p:ph hasCustomPrompt="1" idx="6" type="title"/>
          </p:nvPr>
        </p:nvSpPr>
        <p:spPr>
          <a:xfrm>
            <a:off x="5381675" y="1664500"/>
            <a:ext cx="1743900" cy="84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2_1">
    <p:spTree>
      <p:nvGrpSpPr>
        <p:cNvPr id="139" name="Shape 139"/>
        <p:cNvGrpSpPr/>
        <p:nvPr/>
      </p:nvGrpSpPr>
      <p:grpSpPr>
        <a:xfrm>
          <a:off x="0" y="0"/>
          <a:ext cx="0" cy="0"/>
          <a:chOff x="0" y="0"/>
          <a:chExt cx="0" cy="0"/>
        </a:xfrm>
      </p:grpSpPr>
      <p:sp>
        <p:nvSpPr>
          <p:cNvPr id="140" name="Google Shape;140;p22"/>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2" name="Google Shape;142;p22"/>
          <p:cNvSpPr txBox="1"/>
          <p:nvPr>
            <p:ph idx="2" type="title"/>
          </p:nvPr>
        </p:nvSpPr>
        <p:spPr>
          <a:xfrm>
            <a:off x="1116613" y="2978050"/>
            <a:ext cx="2339400" cy="68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3" name="Google Shape;143;p22"/>
          <p:cNvSpPr txBox="1"/>
          <p:nvPr>
            <p:ph idx="1" type="subTitle"/>
          </p:nvPr>
        </p:nvSpPr>
        <p:spPr>
          <a:xfrm>
            <a:off x="1203324" y="3668725"/>
            <a:ext cx="2166000" cy="10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4" name="Google Shape;144;p22"/>
          <p:cNvSpPr txBox="1"/>
          <p:nvPr>
            <p:ph idx="3" type="title"/>
          </p:nvPr>
        </p:nvSpPr>
        <p:spPr>
          <a:xfrm>
            <a:off x="4777792" y="2978050"/>
            <a:ext cx="2339400" cy="68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5" name="Google Shape;145;p22"/>
          <p:cNvSpPr txBox="1"/>
          <p:nvPr>
            <p:ph idx="4" type="subTitle"/>
          </p:nvPr>
        </p:nvSpPr>
        <p:spPr>
          <a:xfrm>
            <a:off x="4864499" y="3668725"/>
            <a:ext cx="2166000" cy="10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6" name="Google Shape;146;p22"/>
          <p:cNvSpPr/>
          <p:nvPr/>
        </p:nvSpPr>
        <p:spPr>
          <a:xfrm>
            <a:off x="830125" y="0"/>
            <a:ext cx="2912400" cy="178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4491300" y="0"/>
            <a:ext cx="2912400" cy="178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SECTION_TITLE_AND_DESCRIPTION_2">
    <p:spTree>
      <p:nvGrpSpPr>
        <p:cNvPr id="148" name="Shape 148"/>
        <p:cNvGrpSpPr/>
        <p:nvPr/>
      </p:nvGrpSpPr>
      <p:grpSpPr>
        <a:xfrm>
          <a:off x="0" y="0"/>
          <a:ext cx="0" cy="0"/>
          <a:chOff x="0" y="0"/>
          <a:chExt cx="0" cy="0"/>
        </a:xfrm>
      </p:grpSpPr>
      <p:sp>
        <p:nvSpPr>
          <p:cNvPr id="149" name="Google Shape;149;p23"/>
          <p:cNvSpPr txBox="1"/>
          <p:nvPr>
            <p:ph idx="1" type="subTitle"/>
          </p:nvPr>
        </p:nvSpPr>
        <p:spPr>
          <a:xfrm>
            <a:off x="4961000" y="1427025"/>
            <a:ext cx="2293800" cy="481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hadows Into Light"/>
              <a:buNone/>
              <a:defRPr sz="2400">
                <a:latin typeface="Shadows Into Light"/>
                <a:ea typeface="Shadows Into Light"/>
                <a:cs typeface="Shadows Into Light"/>
                <a:sym typeface="Shadows Into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 name="Google Shape;150;p23"/>
          <p:cNvSpPr txBox="1"/>
          <p:nvPr>
            <p:ph idx="2" type="body"/>
          </p:nvPr>
        </p:nvSpPr>
        <p:spPr>
          <a:xfrm>
            <a:off x="4961000" y="2087225"/>
            <a:ext cx="2293800" cy="147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51" name="Google Shape;151;p23"/>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
    <p:bg>
      <p:bgPr>
        <a:solidFill>
          <a:schemeClr val="accent1"/>
        </a:solidFill>
      </p:bgPr>
    </p:bg>
    <p:spTree>
      <p:nvGrpSpPr>
        <p:cNvPr id="153" name="Shape 153"/>
        <p:cNvGrpSpPr/>
        <p:nvPr/>
      </p:nvGrpSpPr>
      <p:grpSpPr>
        <a:xfrm>
          <a:off x="0" y="0"/>
          <a:ext cx="0" cy="0"/>
          <a:chOff x="0" y="0"/>
          <a:chExt cx="0" cy="0"/>
        </a:xfrm>
      </p:grpSpPr>
      <p:sp>
        <p:nvSpPr>
          <p:cNvPr id="154" name="Google Shape;154;p24"/>
          <p:cNvSpPr txBox="1"/>
          <p:nvPr>
            <p:ph idx="1" type="body"/>
          </p:nvPr>
        </p:nvSpPr>
        <p:spPr>
          <a:xfrm>
            <a:off x="1089150" y="1858625"/>
            <a:ext cx="3755100" cy="147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5" name="Google Shape;155;p24"/>
          <p:cNvSpPr txBox="1"/>
          <p:nvPr/>
        </p:nvSpPr>
        <p:spPr>
          <a:xfrm>
            <a:off x="1089150" y="3432400"/>
            <a:ext cx="3418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Nunito"/>
                <a:ea typeface="Nunito"/>
                <a:cs typeface="Nunito"/>
                <a:sym typeface="Nunito"/>
              </a:rPr>
              <a:t>CREDITS: This presentation template was created by </a:t>
            </a:r>
            <a:r>
              <a:rPr b="1" lang="en" sz="11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100">
                <a:solidFill>
                  <a:schemeClr val="dk1"/>
                </a:solidFill>
                <a:latin typeface="Nunito"/>
                <a:ea typeface="Nunito"/>
                <a:cs typeface="Nunito"/>
                <a:sym typeface="Nunito"/>
              </a:rPr>
              <a:t>, including icons by </a:t>
            </a:r>
            <a:r>
              <a:rPr b="1" lang="en" sz="11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100">
                <a:solidFill>
                  <a:schemeClr val="dk1"/>
                </a:solidFill>
                <a:latin typeface="Nunito"/>
                <a:ea typeface="Nunito"/>
                <a:cs typeface="Nunito"/>
                <a:sym typeface="Nunito"/>
              </a:rPr>
              <a:t>, and infographics &amp; images by </a:t>
            </a:r>
            <a:r>
              <a:rPr b="1" lang="en" sz="1100">
                <a:solidFill>
                  <a:schemeClr val="dk1"/>
                </a:solidFill>
                <a:uFill>
                  <a:noFill/>
                </a:uFill>
                <a:latin typeface="Nunito"/>
                <a:ea typeface="Nunito"/>
                <a:cs typeface="Nunito"/>
                <a:sym typeface="Nunito"/>
                <a:hlinkClick r:id="rId4">
                  <a:extLst>
                    <a:ext uri="{A12FA001-AC4F-418D-AE19-62706E023703}">
                      <ahyp:hlinkClr val="tx"/>
                    </a:ext>
                  </a:extLst>
                </a:hlinkClick>
              </a:rPr>
              <a:t>Freepik</a:t>
            </a:r>
            <a:r>
              <a:rPr lang="en" sz="1100">
                <a:solidFill>
                  <a:schemeClr val="dk1"/>
                </a:solidFill>
                <a:latin typeface="Nunito"/>
                <a:ea typeface="Nunito"/>
                <a:cs typeface="Nunito"/>
                <a:sym typeface="Nunito"/>
              </a:rPr>
              <a:t>. </a:t>
            </a:r>
            <a:endParaRPr sz="1100">
              <a:solidFill>
                <a:schemeClr val="dk1"/>
              </a:solidFill>
              <a:latin typeface="Nunito"/>
              <a:ea typeface="Nunito"/>
              <a:cs typeface="Nunito"/>
              <a:sym typeface="Nunito"/>
            </a:endParaRPr>
          </a:p>
          <a:p>
            <a:pPr indent="0" lvl="0" marL="0" rtl="0" algn="l">
              <a:spcBef>
                <a:spcPts val="300"/>
              </a:spcBef>
              <a:spcAft>
                <a:spcPts val="0"/>
              </a:spcAft>
              <a:buNone/>
            </a:pPr>
            <a:r>
              <a:t/>
            </a:r>
            <a:endParaRPr b="1" sz="1100">
              <a:solidFill>
                <a:schemeClr val="dk1"/>
              </a:solidFill>
              <a:latin typeface="Nunito"/>
              <a:ea typeface="Nunito"/>
              <a:cs typeface="Nunito"/>
              <a:sym typeface="Nunito"/>
            </a:endParaRPr>
          </a:p>
        </p:txBody>
      </p:sp>
      <p:sp>
        <p:nvSpPr>
          <p:cNvPr id="156" name="Google Shape;156;p24"/>
          <p:cNvSpPr txBox="1"/>
          <p:nvPr>
            <p:ph type="title"/>
          </p:nvPr>
        </p:nvSpPr>
        <p:spPr>
          <a:xfrm>
            <a:off x="989700" y="-1948950"/>
            <a:ext cx="3954000" cy="37041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BODY_2">
    <p:spTree>
      <p:nvGrpSpPr>
        <p:cNvPr id="157" name="Shape 157"/>
        <p:cNvGrpSpPr/>
        <p:nvPr/>
      </p:nvGrpSpPr>
      <p:grpSpPr>
        <a:xfrm>
          <a:off x="0" y="0"/>
          <a:ext cx="0" cy="0"/>
          <a:chOff x="0" y="0"/>
          <a:chExt cx="0" cy="0"/>
        </a:xfrm>
      </p:grpSpPr>
      <p:sp>
        <p:nvSpPr>
          <p:cNvPr id="158" name="Google Shape;158;p25"/>
          <p:cNvSpPr txBox="1"/>
          <p:nvPr>
            <p:ph idx="1" type="body"/>
          </p:nvPr>
        </p:nvSpPr>
        <p:spPr>
          <a:xfrm>
            <a:off x="748150" y="659900"/>
            <a:ext cx="4143000" cy="3838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9" name="Google Shape;159;p25"/>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1">
  <p:cSld name="TITLE_AND_BODY_2_1">
    <p:spTree>
      <p:nvGrpSpPr>
        <p:cNvPr id="161" name="Shape 161"/>
        <p:cNvGrpSpPr/>
        <p:nvPr/>
      </p:nvGrpSpPr>
      <p:grpSpPr>
        <a:xfrm>
          <a:off x="0" y="0"/>
          <a:ext cx="0" cy="0"/>
          <a:chOff x="0" y="0"/>
          <a:chExt cx="0" cy="0"/>
        </a:xfrm>
      </p:grpSpPr>
      <p:sp>
        <p:nvSpPr>
          <p:cNvPr id="162" name="Google Shape;162;p26"/>
          <p:cNvSpPr txBox="1"/>
          <p:nvPr>
            <p:ph idx="1" type="body"/>
          </p:nvPr>
        </p:nvSpPr>
        <p:spPr>
          <a:xfrm>
            <a:off x="748150" y="659900"/>
            <a:ext cx="3171000" cy="383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3" name="Google Shape;163;p26"/>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5" name="Google Shape;165;p26"/>
          <p:cNvSpPr txBox="1"/>
          <p:nvPr>
            <p:ph idx="2" type="body"/>
          </p:nvPr>
        </p:nvSpPr>
        <p:spPr>
          <a:xfrm>
            <a:off x="4351978" y="652650"/>
            <a:ext cx="3171000" cy="3838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748150" y="659900"/>
            <a:ext cx="6985800" cy="3488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18" name="Google Shape;18;p4"/>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917463" y="1530675"/>
            <a:ext cx="2896500" cy="2889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idx="2" type="body"/>
          </p:nvPr>
        </p:nvSpPr>
        <p:spPr>
          <a:xfrm>
            <a:off x="4419838" y="1530675"/>
            <a:ext cx="2896500" cy="2889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4" name="Google Shape;24;p5"/>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 name="Google Shape;26;p5"/>
          <p:cNvSpPr txBox="1"/>
          <p:nvPr>
            <p:ph idx="3" type="ctrTitle"/>
          </p:nvPr>
        </p:nvSpPr>
        <p:spPr>
          <a:xfrm>
            <a:off x="917475" y="723525"/>
            <a:ext cx="2285400" cy="5787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2400"/>
              <a:buFont typeface="Shadows Into Light"/>
              <a:buNone/>
              <a:defRPr sz="2400">
                <a:latin typeface="Shadows Into Light"/>
                <a:ea typeface="Shadows Into Light"/>
                <a:cs typeface="Shadows Into Light"/>
                <a:sym typeface="Shadows Into Light"/>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27" name="Google Shape;27;p5"/>
          <p:cNvSpPr txBox="1"/>
          <p:nvPr>
            <p:ph idx="4" type="ctrTitle"/>
          </p:nvPr>
        </p:nvSpPr>
        <p:spPr>
          <a:xfrm>
            <a:off x="4419850" y="723525"/>
            <a:ext cx="2285400" cy="5787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2400"/>
              <a:buFont typeface="Shadows Into Light"/>
              <a:buNone/>
              <a:defRPr sz="2400">
                <a:latin typeface="Shadows Into Light"/>
                <a:ea typeface="Shadows Into Light"/>
                <a:cs typeface="Shadows Into Light"/>
                <a:sym typeface="Shadows Into Light"/>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28" name="Shape 28"/>
        <p:cNvGrpSpPr/>
        <p:nvPr/>
      </p:nvGrpSpPr>
      <p:grpSpPr>
        <a:xfrm>
          <a:off x="0" y="0"/>
          <a:ext cx="0" cy="0"/>
          <a:chOff x="0" y="0"/>
          <a:chExt cx="0" cy="0"/>
        </a:xfrm>
      </p:grpSpPr>
      <p:sp>
        <p:nvSpPr>
          <p:cNvPr id="29" name="Google Shape;29;p6"/>
          <p:cNvSpPr/>
          <p:nvPr/>
        </p:nvSpPr>
        <p:spPr>
          <a:xfrm>
            <a:off x="8256800" y="150"/>
            <a:ext cx="5268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 type="body"/>
          </p:nvPr>
        </p:nvSpPr>
        <p:spPr>
          <a:xfrm>
            <a:off x="4146350" y="1203150"/>
            <a:ext cx="3154200" cy="3179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33" name="Google Shape;33;p7"/>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978900" y="450150"/>
            <a:ext cx="31944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txBox="1"/>
          <p:nvPr>
            <p:ph idx="1" type="subTitle"/>
          </p:nvPr>
        </p:nvSpPr>
        <p:spPr>
          <a:xfrm>
            <a:off x="4670550" y="2036625"/>
            <a:ext cx="2508000" cy="481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Shadows Into Light"/>
              <a:buNone/>
              <a:defRPr sz="2400">
                <a:latin typeface="Shadows Into Light"/>
                <a:ea typeface="Shadows Into Light"/>
                <a:cs typeface="Shadows Into Light"/>
                <a:sym typeface="Shadows Into Ligh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670550" y="2696825"/>
            <a:ext cx="2508000" cy="1470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40" name="Google Shape;40;p9"/>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p:nvPr/>
        </p:nvSpPr>
        <p:spPr>
          <a:xfrm>
            <a:off x="8256800" y="150"/>
            <a:ext cx="526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hadows Into Light"/>
              <a:buNone/>
              <a:defRPr sz="2800">
                <a:solidFill>
                  <a:schemeClr val="dk1"/>
                </a:solidFill>
                <a:latin typeface="Shadows Into Light"/>
                <a:ea typeface="Shadows Into Light"/>
                <a:cs typeface="Shadows Into Light"/>
                <a:sym typeface="Shadows Into Light"/>
              </a:defRPr>
            </a:lvl1pPr>
            <a:lvl2pPr lvl="1">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Nunito"/>
              <a:buChar char="●"/>
              <a:defRPr sz="1800">
                <a:solidFill>
                  <a:schemeClr val="dk1"/>
                </a:solidFill>
                <a:latin typeface="Nunito"/>
                <a:ea typeface="Nunito"/>
                <a:cs typeface="Nunito"/>
                <a:sym typeface="Nunito"/>
              </a:defRPr>
            </a:lvl1pPr>
            <a:lvl2pPr indent="-317500" lvl="1" marL="9144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www.toptal.com/designers/i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hyperlink" Target="mailto:ankitasharma81@hotmail.com" TargetMode="External"/><Relationship Id="rId4" Type="http://schemas.openxmlformats.org/officeDocument/2006/relationships/image" Target="../media/image6.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 type="subTitle"/>
          </p:nvPr>
        </p:nvSpPr>
        <p:spPr>
          <a:xfrm>
            <a:off x="2070900" y="1427700"/>
            <a:ext cx="4460100" cy="194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500"/>
              <a:t>DISCOVERIES</a:t>
            </a:r>
            <a:endParaRPr b="1" sz="6500"/>
          </a:p>
        </p:txBody>
      </p:sp>
      <p:sp>
        <p:nvSpPr>
          <p:cNvPr id="171" name="Google Shape;171;p27"/>
          <p:cNvSpPr txBox="1"/>
          <p:nvPr>
            <p:ph type="title"/>
          </p:nvPr>
        </p:nvSpPr>
        <p:spPr>
          <a:xfrm>
            <a:off x="5530500" y="3525575"/>
            <a:ext cx="2731800" cy="83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700">
                <a:latin typeface="Shadows Into Light"/>
                <a:ea typeface="Shadows Into Light"/>
                <a:cs typeface="Shadows Into Light"/>
                <a:sym typeface="Shadows Into Light"/>
              </a:rPr>
              <a:t>Ankita Sharma</a:t>
            </a:r>
            <a:endParaRPr b="1" sz="3700">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1" type="body"/>
          </p:nvPr>
        </p:nvSpPr>
        <p:spPr>
          <a:xfrm>
            <a:off x="3726600" y="106750"/>
            <a:ext cx="4507200" cy="50367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l">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marR="0" rtl="0" algn="ctr">
              <a:lnSpc>
                <a:spcPct val="115000"/>
              </a:lnSpc>
              <a:spcBef>
                <a:spcPts val="0"/>
              </a:spcBef>
              <a:spcAft>
                <a:spcPts val="0"/>
              </a:spcAft>
              <a:buNone/>
            </a:pPr>
            <a:r>
              <a:t/>
            </a:r>
            <a:endParaRPr sz="1900">
              <a:latin typeface="Shadows Into Light"/>
              <a:ea typeface="Shadows Into Light"/>
              <a:cs typeface="Shadows Into Light"/>
              <a:sym typeface="Shadows Into Light"/>
            </a:endParaRPr>
          </a:p>
          <a:p>
            <a:pPr indent="0" lvl="0" marL="0" marR="0" rtl="0" algn="ctr">
              <a:lnSpc>
                <a:spcPct val="115000"/>
              </a:lnSpc>
              <a:spcBef>
                <a:spcPts val="0"/>
              </a:spcBef>
              <a:spcAft>
                <a:spcPts val="0"/>
              </a:spcAft>
              <a:buNone/>
            </a:pPr>
            <a:r>
              <a:t/>
            </a:r>
            <a:endParaRPr sz="2100">
              <a:latin typeface="Shadows Into Light"/>
              <a:ea typeface="Shadows Into Light"/>
              <a:cs typeface="Shadows Into Light"/>
              <a:sym typeface="Shadows Into Light"/>
            </a:endParaRPr>
          </a:p>
          <a:p>
            <a:pPr indent="0" lvl="0" marL="0" marR="0" rtl="0" algn="ctr">
              <a:lnSpc>
                <a:spcPct val="115000"/>
              </a:lnSpc>
              <a:spcBef>
                <a:spcPts val="0"/>
              </a:spcBef>
              <a:spcAft>
                <a:spcPts val="0"/>
              </a:spcAft>
              <a:buNone/>
            </a:pPr>
            <a:r>
              <a:rPr lang="en" sz="2300">
                <a:latin typeface="Shadows Into Light"/>
                <a:ea typeface="Shadows Into Light"/>
                <a:cs typeface="Shadows Into Light"/>
                <a:sym typeface="Shadows Into Light"/>
              </a:rPr>
              <a:t>“How you climb a mountain is more important than reaching the top”. The world of work is changing. Sometimes, it can feel like finding fulfilling work is just a series of difficult choices. Striking a balance between clear and concise, requires planning.</a:t>
            </a:r>
            <a:endParaRPr sz="2300">
              <a:latin typeface="Shadows Into Light"/>
              <a:ea typeface="Shadows Into Light"/>
              <a:cs typeface="Shadows Into Light"/>
              <a:sym typeface="Shadows Into Light"/>
            </a:endParaRPr>
          </a:p>
          <a:p>
            <a:pPr indent="0" lvl="0" marL="0" marR="0" rtl="0" algn="ctr">
              <a:lnSpc>
                <a:spcPct val="115000"/>
              </a:lnSpc>
              <a:spcBef>
                <a:spcPts val="0"/>
              </a:spcBef>
              <a:spcAft>
                <a:spcPts val="0"/>
              </a:spcAft>
              <a:buNone/>
            </a:pPr>
            <a:r>
              <a:t/>
            </a:r>
            <a:endParaRPr sz="2300">
              <a:latin typeface="Shadows Into Light"/>
              <a:ea typeface="Shadows Into Light"/>
              <a:cs typeface="Shadows Into Light"/>
              <a:sym typeface="Shadows Into Light"/>
            </a:endParaRPr>
          </a:p>
          <a:p>
            <a:pPr indent="0" lvl="0" marL="0" marR="0" rtl="0" algn="ctr">
              <a:lnSpc>
                <a:spcPct val="115000"/>
              </a:lnSpc>
              <a:spcBef>
                <a:spcPts val="0"/>
              </a:spcBef>
              <a:spcAft>
                <a:spcPts val="0"/>
              </a:spcAft>
              <a:buNone/>
            </a:pPr>
            <a:r>
              <a:rPr lang="en" sz="2300">
                <a:latin typeface="Shadows Into Light"/>
                <a:ea typeface="Shadows Into Light"/>
                <a:cs typeface="Shadows Into Light"/>
                <a:sym typeface="Shadows Into Light"/>
              </a:rPr>
              <a:t> Designers should tailor portfolios to a </a:t>
            </a:r>
            <a:r>
              <a:rPr b="1" lang="en" sz="2300" u="sng">
                <a:latin typeface="Shadows Into Light"/>
                <a:ea typeface="Shadows Into Light"/>
                <a:cs typeface="Shadows Into Light"/>
                <a:sym typeface="Shadows Into Light"/>
              </a:rPr>
              <a:t>specific audience</a:t>
            </a:r>
            <a:r>
              <a:rPr lang="en" sz="2300">
                <a:latin typeface="Shadows Into Light"/>
                <a:ea typeface="Shadows Into Light"/>
                <a:cs typeface="Shadows Into Light"/>
                <a:sym typeface="Shadows Into Light"/>
              </a:rPr>
              <a:t>—a.k.a. the people they want to work with and the industries they want to work in.</a:t>
            </a:r>
            <a:endParaRPr sz="23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7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6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t/>
            </a:r>
            <a:endParaRPr sz="2400">
              <a:latin typeface="Shadows Into Light"/>
              <a:ea typeface="Shadows Into Light"/>
              <a:cs typeface="Shadows Into Light"/>
              <a:sym typeface="Shadows Into Light"/>
            </a:endParaRPr>
          </a:p>
          <a:p>
            <a:pPr indent="0" lvl="0" marL="0" rtl="0" algn="ctr">
              <a:lnSpc>
                <a:spcPct val="115000"/>
              </a:lnSpc>
              <a:spcBef>
                <a:spcPts val="0"/>
              </a:spcBef>
              <a:spcAft>
                <a:spcPts val="0"/>
              </a:spcAft>
              <a:buClr>
                <a:schemeClr val="dk1"/>
              </a:buClr>
              <a:buSzPts val="1100"/>
              <a:buFont typeface="Arial"/>
              <a:buNone/>
            </a:pPr>
            <a:r>
              <a:t/>
            </a:r>
            <a:endParaRPr sz="2400">
              <a:latin typeface="Shadows Into Light"/>
              <a:ea typeface="Shadows Into Light"/>
              <a:cs typeface="Shadows Into Light"/>
              <a:sym typeface="Shadows Into Light"/>
            </a:endParaRPr>
          </a:p>
        </p:txBody>
      </p:sp>
      <p:sp>
        <p:nvSpPr>
          <p:cNvPr id="248" name="Google Shape;248;p36"/>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What Kind Of Peop</a:t>
            </a:r>
            <a:r>
              <a:rPr lang="en" sz="1900"/>
              <a:t>le Do I Want To Enjoy My Portfolio</a:t>
            </a:r>
            <a:endParaRPr sz="2600"/>
          </a:p>
        </p:txBody>
      </p:sp>
      <p:pic>
        <p:nvPicPr>
          <p:cNvPr id="249" name="Google Shape;249;p36"/>
          <p:cNvPicPr preferRelativeResize="0"/>
          <p:nvPr/>
        </p:nvPicPr>
        <p:blipFill rotWithShape="1">
          <a:blip r:embed="rId3">
            <a:alphaModFix/>
          </a:blip>
          <a:srcRect b="0" l="17920" r="11357" t="0"/>
          <a:stretch/>
        </p:blipFill>
        <p:spPr>
          <a:xfrm>
            <a:off x="0" y="0"/>
            <a:ext cx="3637478" cy="5143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p:nvPr/>
        </p:nvSpPr>
        <p:spPr>
          <a:xfrm>
            <a:off x="1753350" y="0"/>
            <a:ext cx="5637300" cy="348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txBox="1"/>
          <p:nvPr>
            <p:ph idx="1" type="subTitle"/>
          </p:nvPr>
        </p:nvSpPr>
        <p:spPr>
          <a:xfrm>
            <a:off x="1753350" y="-11025"/>
            <a:ext cx="5637300" cy="348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2300"/>
          </a:p>
        </p:txBody>
      </p:sp>
      <p:pic>
        <p:nvPicPr>
          <p:cNvPr id="256" name="Google Shape;256;p37"/>
          <p:cNvPicPr preferRelativeResize="0"/>
          <p:nvPr/>
        </p:nvPicPr>
        <p:blipFill>
          <a:blip r:embed="rId3">
            <a:alphaModFix/>
          </a:blip>
          <a:stretch>
            <a:fillRect/>
          </a:stretch>
        </p:blipFill>
        <p:spPr>
          <a:xfrm>
            <a:off x="1753350" y="0"/>
            <a:ext cx="5637300" cy="3489300"/>
          </a:xfrm>
          <a:prstGeom prst="rect">
            <a:avLst/>
          </a:prstGeom>
          <a:noFill/>
          <a:ln>
            <a:noFill/>
          </a:ln>
        </p:spPr>
      </p:pic>
      <p:sp>
        <p:nvSpPr>
          <p:cNvPr id="257" name="Google Shape;257;p37"/>
          <p:cNvSpPr txBox="1"/>
          <p:nvPr/>
        </p:nvSpPr>
        <p:spPr>
          <a:xfrm>
            <a:off x="97050" y="3639275"/>
            <a:ext cx="8967000" cy="145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dk1"/>
                </a:solidFill>
                <a:latin typeface="Shadows Into Light"/>
                <a:ea typeface="Shadows Into Light"/>
                <a:cs typeface="Shadows Into Light"/>
                <a:sym typeface="Shadows Into Light"/>
              </a:rPr>
              <a:t>I</a:t>
            </a:r>
            <a:r>
              <a:rPr b="1" lang="en" sz="2400">
                <a:solidFill>
                  <a:schemeClr val="dk1"/>
                </a:solidFill>
                <a:latin typeface="Shadows Into Light"/>
                <a:ea typeface="Shadows Into Light"/>
                <a:cs typeface="Shadows Into Light"/>
                <a:sym typeface="Shadows Into Light"/>
              </a:rPr>
              <a:t> </a:t>
            </a:r>
            <a:r>
              <a:rPr lang="en" sz="2400">
                <a:solidFill>
                  <a:schemeClr val="dk1"/>
                </a:solidFill>
                <a:latin typeface="Shadows Into Light"/>
                <a:ea typeface="Shadows Into Light"/>
                <a:cs typeface="Shadows Into Light"/>
                <a:sym typeface="Shadows Into Light"/>
              </a:rPr>
              <a:t>envision</a:t>
            </a:r>
            <a:r>
              <a:rPr b="1" lang="en" sz="2400">
                <a:solidFill>
                  <a:schemeClr val="dk1"/>
                </a:solidFill>
                <a:latin typeface="Shadows Into Light"/>
                <a:ea typeface="Shadows Into Light"/>
                <a:cs typeface="Shadows Into Light"/>
                <a:sym typeface="Shadows Into Light"/>
              </a:rPr>
              <a:t> </a:t>
            </a:r>
            <a:r>
              <a:rPr b="1" lang="en" sz="2400" u="sng">
                <a:solidFill>
                  <a:schemeClr val="dk1"/>
                </a:solidFill>
                <a:latin typeface="Shadows Into Light"/>
                <a:ea typeface="Shadows Into Light"/>
                <a:cs typeface="Shadows Into Light"/>
                <a:sym typeface="Shadows Into Light"/>
              </a:rPr>
              <a:t>“UX Design”</a:t>
            </a:r>
            <a:r>
              <a:rPr b="1" lang="en" sz="2400">
                <a:solidFill>
                  <a:schemeClr val="dk1"/>
                </a:solidFill>
                <a:latin typeface="Shadows Into Light"/>
                <a:ea typeface="Shadows Into Light"/>
                <a:cs typeface="Shadows Into Light"/>
                <a:sym typeface="Shadows Into Light"/>
              </a:rPr>
              <a:t> </a:t>
            </a:r>
            <a:r>
              <a:rPr lang="en" sz="2400">
                <a:solidFill>
                  <a:schemeClr val="dk1"/>
                </a:solidFill>
                <a:latin typeface="Shadows Into Light"/>
                <a:ea typeface="Shadows Into Light"/>
                <a:cs typeface="Shadows Into Light"/>
                <a:sym typeface="Shadows Into Light"/>
              </a:rPr>
              <a:t>as a desirable career path. I have the very specific ambition to work with</a:t>
            </a:r>
            <a:r>
              <a:rPr b="1" lang="en" sz="2400">
                <a:solidFill>
                  <a:schemeClr val="dk1"/>
                </a:solidFill>
                <a:latin typeface="Shadows Into Light"/>
                <a:ea typeface="Shadows Into Light"/>
                <a:cs typeface="Shadows Into Light"/>
                <a:sym typeface="Shadows Into Light"/>
              </a:rPr>
              <a:t> </a:t>
            </a:r>
            <a:r>
              <a:rPr b="1" lang="en" sz="2400" u="sng">
                <a:solidFill>
                  <a:schemeClr val="dk1"/>
                </a:solidFill>
                <a:latin typeface="Shadows Into Light"/>
                <a:ea typeface="Shadows Into Light"/>
                <a:cs typeface="Shadows Into Light"/>
                <a:sym typeface="Shadows Into Light"/>
              </a:rPr>
              <a:t>Interaction Designers</a:t>
            </a:r>
            <a:r>
              <a:rPr b="1" lang="en" sz="2400">
                <a:solidFill>
                  <a:schemeClr val="dk1"/>
                </a:solidFill>
                <a:latin typeface="Shadows Into Light"/>
                <a:ea typeface="Shadows Into Light"/>
                <a:cs typeface="Shadows Into Light"/>
                <a:sym typeface="Shadows Into Light"/>
              </a:rPr>
              <a:t>, </a:t>
            </a:r>
            <a:r>
              <a:rPr b="1" lang="en" sz="2400" u="sng">
                <a:solidFill>
                  <a:schemeClr val="dk1"/>
                </a:solidFill>
                <a:latin typeface="Shadows Into Light"/>
                <a:ea typeface="Shadows Into Light"/>
                <a:cs typeface="Shadows Into Light"/>
                <a:sym typeface="Shadows Into Light"/>
              </a:rPr>
              <a:t>UX Researcher,</a:t>
            </a:r>
            <a:r>
              <a:rPr b="1" lang="en" sz="2400">
                <a:solidFill>
                  <a:schemeClr val="dk1"/>
                </a:solidFill>
                <a:latin typeface="Shadows Into Light"/>
                <a:ea typeface="Shadows Into Light"/>
                <a:cs typeface="Shadows Into Light"/>
                <a:sym typeface="Shadows Into Light"/>
              </a:rPr>
              <a:t> </a:t>
            </a:r>
            <a:r>
              <a:rPr b="1" lang="en" sz="2400" u="sng">
                <a:solidFill>
                  <a:schemeClr val="dk1"/>
                </a:solidFill>
                <a:latin typeface="Shadows Into Light"/>
                <a:ea typeface="Shadows Into Light"/>
                <a:cs typeface="Shadows Into Light"/>
                <a:sym typeface="Shadows Into Light"/>
              </a:rPr>
              <a:t>I</a:t>
            </a:r>
            <a:r>
              <a:rPr b="1" lang="en" sz="2400" u="sng">
                <a:solidFill>
                  <a:schemeClr val="dk1"/>
                </a:solidFill>
                <a:latin typeface="Shadows Into Light"/>
                <a:ea typeface="Shadows Into Light"/>
                <a:cs typeface="Shadows Into Light"/>
                <a:sym typeface="Shadows Into Light"/>
                <a:hlinkClick r:id="rId4">
                  <a:extLst>
                    <a:ext uri="{A12FA001-AC4F-418D-AE19-62706E023703}">
                      <ahyp:hlinkClr val="tx"/>
                    </a:ext>
                  </a:extLst>
                </a:hlinkClick>
              </a:rPr>
              <a:t>nformation Architect</a:t>
            </a:r>
            <a:r>
              <a:rPr b="1" lang="en" sz="2400" u="sng">
                <a:solidFill>
                  <a:schemeClr val="dk1"/>
                </a:solidFill>
                <a:latin typeface="Shadows Into Light"/>
                <a:ea typeface="Shadows Into Light"/>
                <a:cs typeface="Shadows Into Light"/>
                <a:sym typeface="Shadows Into Light"/>
              </a:rPr>
              <a:t>,</a:t>
            </a:r>
            <a:r>
              <a:rPr b="1" lang="en" sz="2400">
                <a:solidFill>
                  <a:schemeClr val="dk1"/>
                </a:solidFill>
                <a:latin typeface="Shadows Into Light"/>
                <a:ea typeface="Shadows Into Light"/>
                <a:cs typeface="Shadows Into Light"/>
                <a:sym typeface="Shadows Into Light"/>
              </a:rPr>
              <a:t> and </a:t>
            </a:r>
            <a:r>
              <a:rPr b="1" lang="en" sz="2400" u="sng">
                <a:solidFill>
                  <a:schemeClr val="dk1"/>
                </a:solidFill>
                <a:latin typeface="Shadows Into Light"/>
                <a:ea typeface="Shadows Into Light"/>
                <a:cs typeface="Shadows Into Light"/>
                <a:sym typeface="Shadows Into Light"/>
              </a:rPr>
              <a:t>Experience Strategist</a:t>
            </a:r>
            <a:r>
              <a:rPr b="1" lang="en" sz="2400">
                <a:solidFill>
                  <a:schemeClr val="dk1"/>
                </a:solidFill>
                <a:latin typeface="Shadows Into Light"/>
                <a:ea typeface="Shadows Into Light"/>
                <a:cs typeface="Shadows Into Light"/>
                <a:sym typeface="Shadows Into Light"/>
              </a:rPr>
              <a:t>. </a:t>
            </a:r>
            <a:endParaRPr b="1" sz="2400">
              <a:solidFill>
                <a:schemeClr val="dk1"/>
              </a:solidFill>
              <a:latin typeface="Shadows Into Light"/>
              <a:ea typeface="Shadows Into Light"/>
              <a:cs typeface="Shadows Into Light"/>
              <a:sym typeface="Shadows Into Light"/>
            </a:endParaRPr>
          </a:p>
          <a:p>
            <a:pPr indent="0" lvl="0" marL="0" rtl="0" algn="ctr">
              <a:lnSpc>
                <a:spcPct val="115000"/>
              </a:lnSpc>
              <a:spcBef>
                <a:spcPts val="0"/>
              </a:spcBef>
              <a:spcAft>
                <a:spcPts val="0"/>
              </a:spcAft>
              <a:buNone/>
            </a:pPr>
            <a:r>
              <a:rPr lang="en" sz="1800">
                <a:solidFill>
                  <a:schemeClr val="dk1"/>
                </a:solidFill>
                <a:latin typeface="Shadows Into Light"/>
                <a:ea typeface="Shadows Into Light"/>
                <a:cs typeface="Shadows Into Light"/>
                <a:sym typeface="Shadows Into Light"/>
              </a:rPr>
              <a:t>     </a:t>
            </a:r>
            <a:endParaRPr sz="1800">
              <a:solidFill>
                <a:schemeClr val="dk1"/>
              </a:solidFill>
              <a:latin typeface="Shadows Into Light"/>
              <a:ea typeface="Shadows Into Light"/>
              <a:cs typeface="Shadows Into Light"/>
              <a:sym typeface="Shadows In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408750" y="1572175"/>
            <a:ext cx="8520600" cy="3464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6600"/>
          </a:p>
          <a:p>
            <a:pPr indent="0" lvl="0" marL="0" rtl="0" algn="ctr">
              <a:lnSpc>
                <a:spcPct val="115000"/>
              </a:lnSpc>
              <a:spcBef>
                <a:spcPts val="0"/>
              </a:spcBef>
              <a:spcAft>
                <a:spcPts val="0"/>
              </a:spcAft>
              <a:buNone/>
            </a:pPr>
            <a:r>
              <a:rPr lang="en" sz="5500"/>
              <a:t>My Unique Voice &amp; Tone - My Unique Personality That Will Shine Through My Portfolio </a:t>
            </a:r>
            <a:endParaRPr sz="5500"/>
          </a:p>
          <a:p>
            <a:pPr indent="0" lvl="0" marL="0" rtl="0" algn="ctr">
              <a:lnSpc>
                <a:spcPct val="115000"/>
              </a:lnSpc>
              <a:spcBef>
                <a:spcPts val="0"/>
              </a:spcBef>
              <a:spcAft>
                <a:spcPts val="0"/>
              </a:spcAft>
              <a:buClr>
                <a:schemeClr val="dk1"/>
              </a:buClr>
              <a:buSzPts val="1100"/>
              <a:buFont typeface="Arial"/>
              <a:buNone/>
            </a:pPr>
            <a:r>
              <a:t/>
            </a:r>
            <a:endParaRPr sz="6600"/>
          </a:p>
        </p:txBody>
      </p:sp>
      <p:sp>
        <p:nvSpPr>
          <p:cNvPr id="263" name="Google Shape;263;p38"/>
          <p:cNvSpPr txBox="1"/>
          <p:nvPr>
            <p:ph idx="2" type="title"/>
          </p:nvPr>
        </p:nvSpPr>
        <p:spPr>
          <a:xfrm>
            <a:off x="311700" y="537950"/>
            <a:ext cx="85206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idx="1" type="body"/>
          </p:nvPr>
        </p:nvSpPr>
        <p:spPr>
          <a:xfrm>
            <a:off x="87350" y="1096550"/>
            <a:ext cx="3493800" cy="39741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n" sz="2000" u="sng">
                <a:latin typeface="Shadows Into Light"/>
                <a:ea typeface="Shadows Into Light"/>
                <a:cs typeface="Shadows Into Light"/>
                <a:sym typeface="Shadows Into Light"/>
              </a:rPr>
              <a:t>VOICE</a:t>
            </a:r>
            <a:endParaRPr b="1" sz="2000" u="sng">
              <a:latin typeface="Shadows Into Light"/>
              <a:ea typeface="Shadows Into Light"/>
              <a:cs typeface="Shadows Into Light"/>
              <a:sym typeface="Shadows Into Light"/>
            </a:endParaRPr>
          </a:p>
          <a:p>
            <a:pPr indent="0" lvl="0" marL="0" rtl="0" algn="ctr">
              <a:lnSpc>
                <a:spcPct val="115000"/>
              </a:lnSpc>
              <a:spcBef>
                <a:spcPts val="1800"/>
              </a:spcBef>
              <a:spcAft>
                <a:spcPts val="0"/>
              </a:spcAft>
              <a:buClr>
                <a:schemeClr val="dk1"/>
              </a:buClr>
              <a:buSzPts val="1100"/>
              <a:buFont typeface="Arial"/>
              <a:buNone/>
            </a:pPr>
            <a:r>
              <a:rPr lang="en" sz="1900">
                <a:latin typeface="Shadows Into Light"/>
                <a:ea typeface="Shadows Into Light"/>
                <a:cs typeface="Shadows Into Light"/>
                <a:sym typeface="Shadows Into Light"/>
              </a:rPr>
              <a:t>Think of the </a:t>
            </a:r>
            <a:r>
              <a:rPr b="1" lang="en" sz="1900">
                <a:latin typeface="Shadows Into Light"/>
                <a:ea typeface="Shadows Into Light"/>
                <a:cs typeface="Shadows Into Light"/>
                <a:sym typeface="Shadows Into Light"/>
              </a:rPr>
              <a:t>Voice</a:t>
            </a:r>
            <a:r>
              <a:rPr lang="en" sz="1900">
                <a:latin typeface="Shadows Into Light"/>
                <a:ea typeface="Shadows Into Light"/>
                <a:cs typeface="Shadows Into Light"/>
                <a:sym typeface="Shadows Into Light"/>
              </a:rPr>
              <a:t> you use every day, it exists and is part of your personality and energy. Think of the words you use and how you use them. Consider the tenor, pitch, and velocity of your voice. </a:t>
            </a:r>
            <a:endParaRPr sz="1900">
              <a:latin typeface="Shadows Into Light"/>
              <a:ea typeface="Shadows Into Light"/>
              <a:cs typeface="Shadows Into Light"/>
              <a:sym typeface="Shadows Into Light"/>
            </a:endParaRPr>
          </a:p>
          <a:p>
            <a:pPr indent="0" lvl="0" marL="0" rtl="0" algn="ctr">
              <a:spcBef>
                <a:spcPts val="1800"/>
              </a:spcBef>
              <a:spcAft>
                <a:spcPts val="1600"/>
              </a:spcAft>
              <a:buNone/>
            </a:pPr>
            <a:r>
              <a:t/>
            </a:r>
            <a:endParaRPr b="1" sz="1900">
              <a:latin typeface="Shadows Into Light"/>
              <a:ea typeface="Shadows Into Light"/>
              <a:cs typeface="Shadows Into Light"/>
              <a:sym typeface="Shadows Into Light"/>
            </a:endParaRPr>
          </a:p>
        </p:txBody>
      </p:sp>
      <p:sp>
        <p:nvSpPr>
          <p:cNvPr id="269" name="Google Shape;269;p39"/>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Unique Voice </a:t>
            </a:r>
            <a:endParaRPr/>
          </a:p>
        </p:txBody>
      </p:sp>
      <p:sp>
        <p:nvSpPr>
          <p:cNvPr id="270" name="Google Shape;270;p39"/>
          <p:cNvSpPr txBox="1"/>
          <p:nvPr>
            <p:ph idx="2" type="body"/>
          </p:nvPr>
        </p:nvSpPr>
        <p:spPr>
          <a:xfrm>
            <a:off x="3746000" y="946025"/>
            <a:ext cx="4434900" cy="4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
              <a:t>     </a:t>
            </a:r>
            <a:r>
              <a:rPr b="1" lang="en" sz="1900" u="sng">
                <a:latin typeface="Shadows Into Light"/>
                <a:ea typeface="Shadows Into Light"/>
                <a:cs typeface="Shadows Into Light"/>
                <a:sym typeface="Shadows Into Light"/>
              </a:rPr>
              <a:t>TONE</a:t>
            </a:r>
            <a:endParaRPr b="1" sz="1900" u="sng">
              <a:latin typeface="Shadows Into Light"/>
              <a:ea typeface="Shadows Into Light"/>
              <a:cs typeface="Shadows Into Light"/>
              <a:sym typeface="Shadows Into Light"/>
            </a:endParaRPr>
          </a:p>
          <a:p>
            <a:pPr indent="0" lvl="0" marL="0" rtl="0" algn="ctr">
              <a:lnSpc>
                <a:spcPct val="115000"/>
              </a:lnSpc>
              <a:spcBef>
                <a:spcPts val="1600"/>
              </a:spcBef>
              <a:spcAft>
                <a:spcPts val="0"/>
              </a:spcAft>
              <a:buClr>
                <a:schemeClr val="dk1"/>
              </a:buClr>
              <a:buSzPts val="1100"/>
              <a:buFont typeface="Arial"/>
              <a:buNone/>
            </a:pPr>
            <a:r>
              <a:rPr lang="en" sz="1900">
                <a:latin typeface="Shadows Into Light"/>
                <a:ea typeface="Shadows Into Light"/>
                <a:cs typeface="Shadows Into Light"/>
                <a:sym typeface="Shadows Into Light"/>
              </a:rPr>
              <a:t>The </a:t>
            </a:r>
            <a:r>
              <a:rPr b="1" lang="en" sz="1900">
                <a:latin typeface="Shadows Into Light"/>
                <a:ea typeface="Shadows Into Light"/>
                <a:cs typeface="Shadows Into Light"/>
                <a:sym typeface="Shadows Into Light"/>
              </a:rPr>
              <a:t>Tone </a:t>
            </a:r>
            <a:r>
              <a:rPr lang="en" sz="1900">
                <a:latin typeface="Shadows Into Light"/>
                <a:ea typeface="Shadows Into Light"/>
                <a:cs typeface="Shadows Into Light"/>
                <a:sym typeface="Shadows Into Light"/>
              </a:rPr>
              <a:t>of voice is the expression and embodiment of your brand’s personality, beliefs, and values—the person behind the brand. Your tone is not only about how you speak, but also the words you use and how you use them (i.e., the cadence and rhythm, velocity, and length of your speech). Our voice doesn’t change much from day to day, but our tone changes all the time.</a:t>
            </a:r>
            <a:endParaRPr sz="1900">
              <a:latin typeface="Shadows Into Light"/>
              <a:ea typeface="Shadows Into Light"/>
              <a:cs typeface="Shadows Into Light"/>
              <a:sym typeface="Shadows Into Light"/>
            </a:endParaRPr>
          </a:p>
          <a:p>
            <a:pPr indent="0" lvl="0" marL="0" rtl="0" algn="l">
              <a:spcBef>
                <a:spcPts val="0"/>
              </a:spcBef>
              <a:spcAft>
                <a:spcPts val="1600"/>
              </a:spcAft>
              <a:buNone/>
            </a:pPr>
            <a:r>
              <a:t/>
            </a:r>
            <a:endParaRPr b="1" sz="1900">
              <a:latin typeface="Shadows Into Light"/>
              <a:ea typeface="Shadows Into Light"/>
              <a:cs typeface="Shadows Into Light"/>
              <a:sym typeface="Shadows Into Light"/>
            </a:endParaRPr>
          </a:p>
        </p:txBody>
      </p:sp>
      <p:sp>
        <p:nvSpPr>
          <p:cNvPr id="271" name="Google Shape;271;p39"/>
          <p:cNvSpPr txBox="1"/>
          <p:nvPr/>
        </p:nvSpPr>
        <p:spPr>
          <a:xfrm>
            <a:off x="155275" y="116450"/>
            <a:ext cx="7792800" cy="98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u="sng">
                <a:solidFill>
                  <a:schemeClr val="dk1"/>
                </a:solidFill>
                <a:latin typeface="Shadows Into Light"/>
                <a:ea typeface="Shadows Into Light"/>
                <a:cs typeface="Shadows Into Light"/>
                <a:sym typeface="Shadows Into Light"/>
              </a:rPr>
              <a:t>“</a:t>
            </a:r>
            <a:r>
              <a:rPr b="1" lang="en" sz="1800" u="sng">
                <a:solidFill>
                  <a:schemeClr val="dk1"/>
                </a:solidFill>
                <a:latin typeface="Shadows Into Light"/>
                <a:ea typeface="Shadows Into Light"/>
                <a:cs typeface="Shadows Into Light"/>
                <a:sym typeface="Shadows Into Light"/>
              </a:rPr>
              <a:t>People buy from people they like, know, and trust based on a relationship cultivated over time”. </a:t>
            </a:r>
            <a:r>
              <a:rPr lang="en" sz="1800">
                <a:solidFill>
                  <a:schemeClr val="dk1"/>
                </a:solidFill>
                <a:latin typeface="Shadows Into Light"/>
                <a:ea typeface="Shadows Into Light"/>
                <a:cs typeface="Shadows Into Light"/>
                <a:sym typeface="Shadows Into Light"/>
              </a:rPr>
              <a:t>Personality refers to the human characteristics, emotions, and attributes embodied by a brand.</a:t>
            </a:r>
            <a:endParaRPr sz="1800">
              <a:solidFill>
                <a:schemeClr val="dk1"/>
              </a:solidFill>
              <a:latin typeface="Shadows Into Light"/>
              <a:ea typeface="Shadows Into Light"/>
              <a:cs typeface="Shadows Into Light"/>
              <a:sym typeface="Shadows Into Light"/>
            </a:endParaRPr>
          </a:p>
          <a:p>
            <a:pPr indent="0" lvl="0" marL="0" rtl="0" algn="ctr">
              <a:lnSpc>
                <a:spcPct val="115000"/>
              </a:lnSpc>
              <a:spcBef>
                <a:spcPts val="0"/>
              </a:spcBef>
              <a:spcAft>
                <a:spcPts val="0"/>
              </a:spcAft>
              <a:buClr>
                <a:schemeClr val="dk1"/>
              </a:buClr>
              <a:buSzPts val="1100"/>
              <a:buFont typeface="Arial"/>
              <a:buNone/>
            </a:pPr>
            <a:r>
              <a:t/>
            </a:r>
            <a:endParaRPr sz="2400">
              <a:solidFill>
                <a:schemeClr val="dk1"/>
              </a:solidFill>
              <a:latin typeface="Shadows Into Light"/>
              <a:ea typeface="Shadows Into Light"/>
              <a:cs typeface="Shadows Into Light"/>
              <a:sym typeface="Shadows In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40"/>
          <p:cNvSpPr txBox="1"/>
          <p:nvPr>
            <p:ph type="title"/>
          </p:nvPr>
        </p:nvSpPr>
        <p:spPr>
          <a:xfrm>
            <a:off x="38825" y="67925"/>
            <a:ext cx="4483500" cy="49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sz="3500"/>
              <a:t>My Voice is “Community-driven”.. My voice guides the tone and personality of all my visual and verbal communications. It informs everything I express through   </a:t>
            </a:r>
            <a:r>
              <a:rPr b="1" lang="en" sz="3500" u="sng"/>
              <a:t>Words </a:t>
            </a:r>
            <a:r>
              <a:rPr lang="en" sz="3500"/>
              <a:t>and </a:t>
            </a:r>
            <a:r>
              <a:rPr b="1" lang="en" sz="3500" u="sng"/>
              <a:t>Pictures.</a:t>
            </a:r>
            <a:r>
              <a:rPr lang="en" sz="3500"/>
              <a:t> </a:t>
            </a:r>
            <a:endParaRPr sz="3500"/>
          </a:p>
          <a:p>
            <a:pPr indent="0" lvl="0" marL="0" rtl="0" algn="ctr">
              <a:spcBef>
                <a:spcPts val="0"/>
              </a:spcBef>
              <a:spcAft>
                <a:spcPts val="0"/>
              </a:spcAft>
              <a:buNone/>
            </a:pPr>
            <a:r>
              <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Unique Personality</a:t>
            </a:r>
            <a:endParaRPr/>
          </a:p>
        </p:txBody>
      </p:sp>
      <p:sp>
        <p:nvSpPr>
          <p:cNvPr id="282" name="Google Shape;282;p41"/>
          <p:cNvSpPr/>
          <p:nvPr/>
        </p:nvSpPr>
        <p:spPr>
          <a:xfrm>
            <a:off x="3484500" y="485225"/>
            <a:ext cx="1591500" cy="9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Shadows Into Light"/>
                <a:ea typeface="Shadows Into Light"/>
                <a:cs typeface="Shadows Into Light"/>
                <a:sym typeface="Shadows Into Light"/>
              </a:rPr>
              <a:t>Personality</a:t>
            </a:r>
            <a:endParaRPr b="1" sz="1900">
              <a:solidFill>
                <a:schemeClr val="dk1"/>
              </a:solidFill>
              <a:latin typeface="Shadows Into Light"/>
              <a:ea typeface="Shadows Into Light"/>
              <a:cs typeface="Shadows Into Light"/>
              <a:sym typeface="Shadows Into Light"/>
            </a:endParaRPr>
          </a:p>
        </p:txBody>
      </p:sp>
      <p:sp>
        <p:nvSpPr>
          <p:cNvPr id="283" name="Google Shape;283;p41"/>
          <p:cNvSpPr/>
          <p:nvPr/>
        </p:nvSpPr>
        <p:spPr>
          <a:xfrm>
            <a:off x="1641825" y="1456775"/>
            <a:ext cx="888900" cy="88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Shadows Into Light"/>
                <a:ea typeface="Shadows Into Light"/>
                <a:cs typeface="Shadows Into Light"/>
                <a:sym typeface="Shadows Into Light"/>
              </a:rPr>
              <a:t>My Voice</a:t>
            </a:r>
            <a:endParaRPr b="1" sz="1900">
              <a:solidFill>
                <a:schemeClr val="dk1"/>
              </a:solidFill>
              <a:latin typeface="Shadows Into Light"/>
              <a:ea typeface="Shadows Into Light"/>
              <a:cs typeface="Shadows Into Light"/>
              <a:sym typeface="Shadows Into Light"/>
            </a:endParaRPr>
          </a:p>
        </p:txBody>
      </p:sp>
      <p:sp>
        <p:nvSpPr>
          <p:cNvPr id="284" name="Google Shape;284;p41"/>
          <p:cNvSpPr/>
          <p:nvPr/>
        </p:nvSpPr>
        <p:spPr>
          <a:xfrm>
            <a:off x="5748375" y="1456775"/>
            <a:ext cx="888900" cy="888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Shadows Into Light"/>
                <a:ea typeface="Shadows Into Light"/>
                <a:cs typeface="Shadows Into Light"/>
                <a:sym typeface="Shadows Into Light"/>
              </a:rPr>
              <a:t>My Tone</a:t>
            </a:r>
            <a:endParaRPr b="1" sz="1900">
              <a:solidFill>
                <a:schemeClr val="dk1"/>
              </a:solidFill>
              <a:latin typeface="Shadows Into Light"/>
              <a:ea typeface="Shadows Into Light"/>
              <a:cs typeface="Shadows Into Light"/>
              <a:sym typeface="Shadows Into Light"/>
            </a:endParaRPr>
          </a:p>
        </p:txBody>
      </p:sp>
      <p:sp>
        <p:nvSpPr>
          <p:cNvPr id="285" name="Google Shape;285;p41"/>
          <p:cNvSpPr txBox="1"/>
          <p:nvPr>
            <p:ph idx="4294967295" type="subTitle"/>
          </p:nvPr>
        </p:nvSpPr>
        <p:spPr>
          <a:xfrm>
            <a:off x="2296800" y="3536350"/>
            <a:ext cx="1187700" cy="51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900">
                <a:latin typeface="Shadows Into Light"/>
                <a:ea typeface="Shadows Into Light"/>
                <a:cs typeface="Shadows Into Light"/>
                <a:sym typeface="Shadows Into Light"/>
              </a:rPr>
              <a:t>Original</a:t>
            </a:r>
            <a:endParaRPr b="1" sz="1900">
              <a:latin typeface="Shadows Into Light"/>
              <a:ea typeface="Shadows Into Light"/>
              <a:cs typeface="Shadows Into Light"/>
              <a:sym typeface="Shadows Into Light"/>
            </a:endParaRPr>
          </a:p>
        </p:txBody>
      </p:sp>
      <p:sp>
        <p:nvSpPr>
          <p:cNvPr id="286" name="Google Shape;286;p41"/>
          <p:cNvSpPr txBox="1"/>
          <p:nvPr>
            <p:ph idx="4294967295" type="subTitle"/>
          </p:nvPr>
        </p:nvSpPr>
        <p:spPr>
          <a:xfrm>
            <a:off x="818575" y="3536350"/>
            <a:ext cx="1187700" cy="51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900">
                <a:latin typeface="Shadows Into Light"/>
                <a:ea typeface="Shadows Into Light"/>
                <a:cs typeface="Shadows Into Light"/>
                <a:sym typeface="Shadows Into Light"/>
              </a:rPr>
              <a:t>Open</a:t>
            </a:r>
            <a:endParaRPr b="1" sz="1900">
              <a:latin typeface="Shadows Into Light"/>
              <a:ea typeface="Shadows Into Light"/>
              <a:cs typeface="Shadows Into Light"/>
              <a:sym typeface="Shadows Into Light"/>
            </a:endParaRPr>
          </a:p>
        </p:txBody>
      </p:sp>
      <p:sp>
        <p:nvSpPr>
          <p:cNvPr id="287" name="Google Shape;287;p41"/>
          <p:cNvSpPr txBox="1"/>
          <p:nvPr>
            <p:ph idx="4294967295" type="subTitle"/>
          </p:nvPr>
        </p:nvSpPr>
        <p:spPr>
          <a:xfrm>
            <a:off x="3888425" y="3536350"/>
            <a:ext cx="1187700" cy="5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latin typeface="Shadows Into Light"/>
                <a:ea typeface="Shadows Into Light"/>
                <a:cs typeface="Shadows Into Light"/>
                <a:sym typeface="Shadows Into Light"/>
              </a:rPr>
              <a:t>Positiv</a:t>
            </a:r>
            <a:r>
              <a:rPr b="1" lang="en" sz="1900">
                <a:latin typeface="Shadows Into Light"/>
                <a:ea typeface="Shadows Into Light"/>
                <a:cs typeface="Shadows Into Light"/>
                <a:sym typeface="Shadows Into Light"/>
              </a:rPr>
              <a:t>e &amp; Optimistic</a:t>
            </a:r>
            <a:endParaRPr b="1" sz="1900">
              <a:latin typeface="Shadows Into Light"/>
              <a:ea typeface="Shadows Into Light"/>
              <a:cs typeface="Shadows Into Light"/>
              <a:sym typeface="Shadows Into Light"/>
            </a:endParaRPr>
          </a:p>
          <a:p>
            <a:pPr indent="0" lvl="0" marL="0" rtl="0" algn="ctr">
              <a:spcBef>
                <a:spcPts val="1600"/>
              </a:spcBef>
              <a:spcAft>
                <a:spcPts val="1600"/>
              </a:spcAft>
              <a:buClr>
                <a:schemeClr val="dk1"/>
              </a:buClr>
              <a:buSzPts val="1100"/>
              <a:buFont typeface="Arial"/>
              <a:buNone/>
            </a:pPr>
            <a:r>
              <a:t/>
            </a:r>
            <a:endParaRPr sz="1400"/>
          </a:p>
        </p:txBody>
      </p:sp>
      <p:sp>
        <p:nvSpPr>
          <p:cNvPr id="288" name="Google Shape;288;p41"/>
          <p:cNvSpPr txBox="1"/>
          <p:nvPr>
            <p:ph idx="4294967295" type="subTitle"/>
          </p:nvPr>
        </p:nvSpPr>
        <p:spPr>
          <a:xfrm>
            <a:off x="5088525" y="3581075"/>
            <a:ext cx="1187700" cy="51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900">
                <a:latin typeface="Shadows Into Light"/>
                <a:ea typeface="Shadows Into Light"/>
                <a:cs typeface="Shadows Into Light"/>
                <a:sym typeface="Shadows Into Light"/>
              </a:rPr>
              <a:t>Direct &amp; Plainspoken</a:t>
            </a:r>
            <a:endParaRPr b="1" sz="1900">
              <a:latin typeface="Shadows Into Light"/>
              <a:ea typeface="Shadows Into Light"/>
              <a:cs typeface="Shadows Into Light"/>
              <a:sym typeface="Shadows Into Light"/>
            </a:endParaRPr>
          </a:p>
        </p:txBody>
      </p:sp>
      <p:cxnSp>
        <p:nvCxnSpPr>
          <p:cNvPr id="289" name="Google Shape;289;p41"/>
          <p:cNvCxnSpPr>
            <a:stCxn id="282" idx="2"/>
            <a:endCxn id="283" idx="0"/>
          </p:cNvCxnSpPr>
          <p:nvPr/>
        </p:nvCxnSpPr>
        <p:spPr>
          <a:xfrm flipH="1">
            <a:off x="2086200" y="970925"/>
            <a:ext cx="1398300" cy="486000"/>
          </a:xfrm>
          <a:prstGeom prst="bentConnector2">
            <a:avLst/>
          </a:prstGeom>
          <a:noFill/>
          <a:ln cap="flat" cmpd="sng" w="19050">
            <a:solidFill>
              <a:schemeClr val="accent1"/>
            </a:solidFill>
            <a:prstDash val="solid"/>
            <a:round/>
            <a:headEnd len="med" w="med" type="none"/>
            <a:tailEnd len="med" w="med" type="none"/>
          </a:ln>
        </p:spPr>
      </p:cxnSp>
      <p:cxnSp>
        <p:nvCxnSpPr>
          <p:cNvPr id="290" name="Google Shape;290;p41"/>
          <p:cNvCxnSpPr>
            <a:stCxn id="282" idx="6"/>
            <a:endCxn id="284" idx="0"/>
          </p:cNvCxnSpPr>
          <p:nvPr/>
        </p:nvCxnSpPr>
        <p:spPr>
          <a:xfrm>
            <a:off x="5076000" y="970925"/>
            <a:ext cx="1116900" cy="486000"/>
          </a:xfrm>
          <a:prstGeom prst="bentConnector2">
            <a:avLst/>
          </a:prstGeom>
          <a:noFill/>
          <a:ln cap="flat" cmpd="sng" w="19050">
            <a:solidFill>
              <a:schemeClr val="accent1"/>
            </a:solidFill>
            <a:prstDash val="solid"/>
            <a:round/>
            <a:headEnd len="med" w="med" type="none"/>
            <a:tailEnd len="med" w="med" type="none"/>
          </a:ln>
        </p:spPr>
      </p:cxnSp>
      <p:cxnSp>
        <p:nvCxnSpPr>
          <p:cNvPr id="291" name="Google Shape;291;p41"/>
          <p:cNvCxnSpPr>
            <a:stCxn id="283" idx="6"/>
            <a:endCxn id="285" idx="0"/>
          </p:cNvCxnSpPr>
          <p:nvPr/>
        </p:nvCxnSpPr>
        <p:spPr>
          <a:xfrm>
            <a:off x="2530725" y="1901225"/>
            <a:ext cx="360000" cy="1635000"/>
          </a:xfrm>
          <a:prstGeom prst="bentConnector2">
            <a:avLst/>
          </a:prstGeom>
          <a:noFill/>
          <a:ln cap="flat" cmpd="sng" w="19050">
            <a:solidFill>
              <a:schemeClr val="accent1"/>
            </a:solidFill>
            <a:prstDash val="solid"/>
            <a:round/>
            <a:headEnd len="med" w="med" type="none"/>
            <a:tailEnd len="med" w="med" type="none"/>
          </a:ln>
        </p:spPr>
      </p:cxnSp>
      <p:cxnSp>
        <p:nvCxnSpPr>
          <p:cNvPr id="292" name="Google Shape;292;p41"/>
          <p:cNvCxnSpPr>
            <a:stCxn id="283" idx="2"/>
            <a:endCxn id="293" idx="0"/>
          </p:cNvCxnSpPr>
          <p:nvPr/>
        </p:nvCxnSpPr>
        <p:spPr>
          <a:xfrm flipH="1">
            <a:off x="1292025" y="1901225"/>
            <a:ext cx="349800" cy="1602600"/>
          </a:xfrm>
          <a:prstGeom prst="bentConnector2">
            <a:avLst/>
          </a:prstGeom>
          <a:noFill/>
          <a:ln cap="flat" cmpd="sng" w="19050">
            <a:solidFill>
              <a:schemeClr val="accent1"/>
            </a:solidFill>
            <a:prstDash val="solid"/>
            <a:round/>
            <a:headEnd len="med" w="med" type="none"/>
            <a:tailEnd len="med" w="med" type="none"/>
          </a:ln>
        </p:spPr>
      </p:cxnSp>
      <p:cxnSp>
        <p:nvCxnSpPr>
          <p:cNvPr id="294" name="Google Shape;294;p41"/>
          <p:cNvCxnSpPr>
            <a:stCxn id="284" idx="2"/>
          </p:cNvCxnSpPr>
          <p:nvPr/>
        </p:nvCxnSpPr>
        <p:spPr>
          <a:xfrm flipH="1">
            <a:off x="4910475" y="1901225"/>
            <a:ext cx="837900" cy="1708800"/>
          </a:xfrm>
          <a:prstGeom prst="bentConnector2">
            <a:avLst/>
          </a:prstGeom>
          <a:noFill/>
          <a:ln cap="flat" cmpd="sng" w="19050">
            <a:solidFill>
              <a:schemeClr val="accent1"/>
            </a:solidFill>
            <a:prstDash val="solid"/>
            <a:round/>
            <a:headEnd len="med" w="med" type="none"/>
            <a:tailEnd len="med" w="med" type="none"/>
          </a:ln>
        </p:spPr>
      </p:cxnSp>
      <p:cxnSp>
        <p:nvCxnSpPr>
          <p:cNvPr id="295" name="Google Shape;295;p41"/>
          <p:cNvCxnSpPr>
            <a:stCxn id="284" idx="6"/>
          </p:cNvCxnSpPr>
          <p:nvPr/>
        </p:nvCxnSpPr>
        <p:spPr>
          <a:xfrm>
            <a:off x="6637275" y="1901225"/>
            <a:ext cx="922800" cy="1708800"/>
          </a:xfrm>
          <a:prstGeom prst="bentConnector2">
            <a:avLst/>
          </a:prstGeom>
          <a:noFill/>
          <a:ln cap="flat" cmpd="sng" w="19050">
            <a:solidFill>
              <a:srgbClr val="F6B26B"/>
            </a:solidFill>
            <a:prstDash val="solid"/>
            <a:round/>
            <a:headEnd len="med" w="med" type="none"/>
            <a:tailEnd len="med" w="med" type="none"/>
          </a:ln>
        </p:spPr>
      </p:cxnSp>
      <p:cxnSp>
        <p:nvCxnSpPr>
          <p:cNvPr id="296" name="Google Shape;296;p41"/>
          <p:cNvCxnSpPr>
            <a:stCxn id="283" idx="4"/>
          </p:cNvCxnSpPr>
          <p:nvPr/>
        </p:nvCxnSpPr>
        <p:spPr>
          <a:xfrm>
            <a:off x="2086275" y="2345675"/>
            <a:ext cx="19800" cy="1235400"/>
          </a:xfrm>
          <a:prstGeom prst="straightConnector1">
            <a:avLst/>
          </a:prstGeom>
          <a:noFill/>
          <a:ln cap="flat" cmpd="sng" w="19050">
            <a:solidFill>
              <a:srgbClr val="F6B26B"/>
            </a:solidFill>
            <a:prstDash val="solid"/>
            <a:round/>
            <a:headEnd len="med" w="med" type="none"/>
            <a:tailEnd len="med" w="med" type="none"/>
          </a:ln>
        </p:spPr>
      </p:cxnSp>
      <p:sp>
        <p:nvSpPr>
          <p:cNvPr id="297" name="Google Shape;297;p41"/>
          <p:cNvSpPr txBox="1"/>
          <p:nvPr/>
        </p:nvSpPr>
        <p:spPr>
          <a:xfrm>
            <a:off x="1899525" y="3536350"/>
            <a:ext cx="7764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Shadows Into Light"/>
                <a:ea typeface="Shadows Into Light"/>
                <a:cs typeface="Shadows Into Light"/>
                <a:sym typeface="Shadows Into Light"/>
              </a:rPr>
              <a:t>Bold</a:t>
            </a:r>
            <a:endParaRPr b="1" sz="1900">
              <a:solidFill>
                <a:schemeClr val="dk1"/>
              </a:solidFill>
              <a:latin typeface="Shadows Into Light"/>
              <a:ea typeface="Shadows Into Light"/>
              <a:cs typeface="Shadows Into Light"/>
              <a:sym typeface="Shadows Into Light"/>
            </a:endParaRPr>
          </a:p>
        </p:txBody>
      </p:sp>
      <p:cxnSp>
        <p:nvCxnSpPr>
          <p:cNvPr id="298" name="Google Shape;298;p41"/>
          <p:cNvCxnSpPr>
            <a:stCxn id="284" idx="3"/>
          </p:cNvCxnSpPr>
          <p:nvPr/>
        </p:nvCxnSpPr>
        <p:spPr>
          <a:xfrm>
            <a:off x="5878551" y="2215499"/>
            <a:ext cx="2400" cy="1414200"/>
          </a:xfrm>
          <a:prstGeom prst="straightConnector1">
            <a:avLst/>
          </a:prstGeom>
          <a:noFill/>
          <a:ln cap="flat" cmpd="sng" w="19050">
            <a:solidFill>
              <a:srgbClr val="F6B26B"/>
            </a:solidFill>
            <a:prstDash val="solid"/>
            <a:round/>
            <a:headEnd len="med" w="med" type="none"/>
            <a:tailEnd len="med" w="med" type="none"/>
          </a:ln>
        </p:spPr>
      </p:cxnSp>
      <p:cxnSp>
        <p:nvCxnSpPr>
          <p:cNvPr id="299" name="Google Shape;299;p41"/>
          <p:cNvCxnSpPr>
            <a:stCxn id="284" idx="5"/>
          </p:cNvCxnSpPr>
          <p:nvPr/>
        </p:nvCxnSpPr>
        <p:spPr>
          <a:xfrm>
            <a:off x="6507099" y="2215499"/>
            <a:ext cx="14400" cy="1394700"/>
          </a:xfrm>
          <a:prstGeom prst="straightConnector1">
            <a:avLst/>
          </a:prstGeom>
          <a:noFill/>
          <a:ln cap="flat" cmpd="sng" w="19050">
            <a:solidFill>
              <a:srgbClr val="F6B26B"/>
            </a:solidFill>
            <a:prstDash val="solid"/>
            <a:round/>
            <a:headEnd len="med" w="med" type="none"/>
            <a:tailEnd len="med" w="med" type="none"/>
          </a:ln>
        </p:spPr>
      </p:cxnSp>
      <p:sp>
        <p:nvSpPr>
          <p:cNvPr id="300" name="Google Shape;300;p41"/>
          <p:cNvSpPr txBox="1"/>
          <p:nvPr/>
        </p:nvSpPr>
        <p:spPr>
          <a:xfrm>
            <a:off x="6288625" y="3590200"/>
            <a:ext cx="8379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Shadows Into Light"/>
                <a:ea typeface="Shadows Into Light"/>
                <a:cs typeface="Shadows Into Light"/>
                <a:sym typeface="Shadows Into Light"/>
              </a:rPr>
              <a:t>Clear</a:t>
            </a:r>
            <a:endParaRPr b="1" sz="1900">
              <a:solidFill>
                <a:schemeClr val="dk1"/>
              </a:solidFill>
              <a:latin typeface="Shadows Into Light"/>
              <a:ea typeface="Shadows Into Light"/>
              <a:cs typeface="Shadows Into Light"/>
              <a:sym typeface="Shadows Into Light"/>
            </a:endParaRPr>
          </a:p>
        </p:txBody>
      </p:sp>
      <p:sp>
        <p:nvSpPr>
          <p:cNvPr id="301" name="Google Shape;301;p41"/>
          <p:cNvSpPr txBox="1"/>
          <p:nvPr/>
        </p:nvSpPr>
        <p:spPr>
          <a:xfrm>
            <a:off x="7045625" y="3536350"/>
            <a:ext cx="1116000" cy="7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Shadows Into Light"/>
                <a:ea typeface="Shadows Into Light"/>
                <a:cs typeface="Shadows Into Light"/>
                <a:sym typeface="Shadows Into Light"/>
              </a:rPr>
              <a:t>Natural &amp; Genuine</a:t>
            </a:r>
            <a:endParaRPr b="1" sz="1900">
              <a:solidFill>
                <a:schemeClr val="dk1"/>
              </a:solidFill>
              <a:latin typeface="Shadows Into Light"/>
              <a:ea typeface="Shadows Into Light"/>
              <a:cs typeface="Shadows Into Light"/>
              <a:sym typeface="Shadows In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Personality That Will Shine Through My Portfolio</a:t>
            </a:r>
            <a:endParaRPr sz="2100"/>
          </a:p>
        </p:txBody>
      </p:sp>
      <p:pic>
        <p:nvPicPr>
          <p:cNvPr id="307" name="Google Shape;307;p42"/>
          <p:cNvPicPr preferRelativeResize="0"/>
          <p:nvPr/>
        </p:nvPicPr>
        <p:blipFill>
          <a:blip r:embed="rId3">
            <a:alphaModFix/>
          </a:blip>
          <a:stretch>
            <a:fillRect/>
          </a:stretch>
        </p:blipFill>
        <p:spPr>
          <a:xfrm>
            <a:off x="0" y="0"/>
            <a:ext cx="8295968"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body"/>
          </p:nvPr>
        </p:nvSpPr>
        <p:spPr>
          <a:xfrm>
            <a:off x="1089150" y="1858625"/>
            <a:ext cx="3755100" cy="14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have any questions? </a:t>
            </a:r>
            <a:endParaRPr/>
          </a:p>
          <a:p>
            <a:pPr indent="0" lvl="0" marL="0" rtl="0" algn="l">
              <a:spcBef>
                <a:spcPts val="1600"/>
              </a:spcBef>
              <a:spcAft>
                <a:spcPts val="0"/>
              </a:spcAft>
              <a:buNone/>
            </a:pPr>
            <a:r>
              <a:rPr lang="en" u="sng">
                <a:solidFill>
                  <a:schemeClr val="hlink"/>
                </a:solidFill>
                <a:hlinkClick r:id="rId3"/>
              </a:rPr>
              <a:t>ankitasharma81@hotmail.com</a:t>
            </a:r>
            <a:endParaRPr/>
          </a:p>
          <a:p>
            <a:pPr indent="0" lvl="0" marL="0" rtl="0" algn="l">
              <a:spcBef>
                <a:spcPts val="1600"/>
              </a:spcBef>
              <a:spcAft>
                <a:spcPts val="1600"/>
              </a:spcAft>
              <a:buNone/>
            </a:pPr>
            <a:br>
              <a:rPr lang="en"/>
            </a:br>
            <a:br>
              <a:rPr lang="en"/>
            </a:br>
            <a:endParaRPr/>
          </a:p>
        </p:txBody>
      </p:sp>
      <p:pic>
        <p:nvPicPr>
          <p:cNvPr id="313" name="Google Shape;313;p43"/>
          <p:cNvPicPr preferRelativeResize="0"/>
          <p:nvPr/>
        </p:nvPicPr>
        <p:blipFill rotWithShape="1">
          <a:blip r:embed="rId4">
            <a:alphaModFix/>
          </a:blip>
          <a:srcRect b="0" l="12466" r="17456" t="0"/>
          <a:stretch/>
        </p:blipFill>
        <p:spPr>
          <a:xfrm>
            <a:off x="5539450" y="0"/>
            <a:ext cx="3604547" cy="5143498"/>
          </a:xfrm>
          <a:prstGeom prst="rect">
            <a:avLst/>
          </a:prstGeom>
          <a:noFill/>
          <a:ln>
            <a:noFill/>
          </a:ln>
        </p:spPr>
      </p:pic>
      <p:sp>
        <p:nvSpPr>
          <p:cNvPr id="314" name="Google Shape;314;p43"/>
          <p:cNvSpPr txBox="1"/>
          <p:nvPr/>
        </p:nvSpPr>
        <p:spPr>
          <a:xfrm>
            <a:off x="1089150" y="4273675"/>
            <a:ext cx="3000000" cy="352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solidFill>
                  <a:schemeClr val="dk1"/>
                </a:solidFill>
                <a:latin typeface="Nunito"/>
                <a:ea typeface="Nunito"/>
                <a:cs typeface="Nunito"/>
                <a:sym typeface="Nunito"/>
              </a:rPr>
              <a:t>Please keep this slide for attribution.</a:t>
            </a:r>
            <a:endParaRPr b="1" sz="1100">
              <a:solidFill>
                <a:schemeClr val="dk1"/>
              </a:solidFill>
              <a:latin typeface="Nunito"/>
              <a:ea typeface="Nunito"/>
              <a:cs typeface="Nunito"/>
              <a:sym typeface="Nunito"/>
            </a:endParaRPr>
          </a:p>
        </p:txBody>
      </p:sp>
      <p:sp>
        <p:nvSpPr>
          <p:cNvPr id="315" name="Google Shape;315;p43"/>
          <p:cNvSpPr/>
          <p:nvPr/>
        </p:nvSpPr>
        <p:spPr>
          <a:xfrm>
            <a:off x="6708316" y="1124175"/>
            <a:ext cx="351810" cy="352198"/>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43"/>
          <p:cNvGrpSpPr/>
          <p:nvPr/>
        </p:nvGrpSpPr>
        <p:grpSpPr>
          <a:xfrm>
            <a:off x="7165849" y="1124346"/>
            <a:ext cx="352216" cy="351827"/>
            <a:chOff x="3303268" y="3817349"/>
            <a:chExt cx="346056" cy="345674"/>
          </a:xfrm>
        </p:grpSpPr>
        <p:sp>
          <p:nvSpPr>
            <p:cNvPr id="317" name="Google Shape;317;p43"/>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3"/>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3"/>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43"/>
          <p:cNvGrpSpPr/>
          <p:nvPr/>
        </p:nvGrpSpPr>
        <p:grpSpPr>
          <a:xfrm>
            <a:off x="7622932" y="1124346"/>
            <a:ext cx="352216" cy="351827"/>
            <a:chOff x="3752358" y="3817349"/>
            <a:chExt cx="346056" cy="345674"/>
          </a:xfrm>
        </p:grpSpPr>
        <p:sp>
          <p:nvSpPr>
            <p:cNvPr id="322" name="Google Shape;322;p43"/>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3"/>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3"/>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43"/>
          <p:cNvSpPr txBox="1"/>
          <p:nvPr>
            <p:ph type="title"/>
          </p:nvPr>
        </p:nvSpPr>
        <p:spPr>
          <a:xfrm>
            <a:off x="989700" y="-1948950"/>
            <a:ext cx="3954000" cy="37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pic>
        <p:nvPicPr>
          <p:cNvPr id="327" name="Google Shape;327;p43"/>
          <p:cNvPicPr preferRelativeResize="0"/>
          <p:nvPr/>
        </p:nvPicPr>
        <p:blipFill>
          <a:blip r:embed="rId5">
            <a:alphaModFix/>
          </a:blip>
          <a:stretch>
            <a:fillRect/>
          </a:stretch>
        </p:blipFill>
        <p:spPr>
          <a:xfrm>
            <a:off x="5286363" y="22025"/>
            <a:ext cx="3857626"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77" name="Google Shape;177;p28"/>
          <p:cNvSpPr txBox="1"/>
          <p:nvPr>
            <p:ph idx="2" type="title"/>
          </p:nvPr>
        </p:nvSpPr>
        <p:spPr>
          <a:xfrm>
            <a:off x="1131200" y="1210988"/>
            <a:ext cx="1743900" cy="5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Me</a:t>
            </a:r>
            <a:endParaRPr/>
          </a:p>
        </p:txBody>
      </p:sp>
      <p:sp>
        <p:nvSpPr>
          <p:cNvPr id="178" name="Google Shape;178;p28"/>
          <p:cNvSpPr txBox="1"/>
          <p:nvPr>
            <p:ph idx="3" type="title"/>
          </p:nvPr>
        </p:nvSpPr>
        <p:spPr>
          <a:xfrm>
            <a:off x="1287500" y="396813"/>
            <a:ext cx="1431300" cy="84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01</a:t>
            </a:r>
            <a:endParaRPr>
              <a:solidFill>
                <a:schemeClr val="accent1"/>
              </a:solidFill>
            </a:endParaRPr>
          </a:p>
        </p:txBody>
      </p:sp>
      <p:sp>
        <p:nvSpPr>
          <p:cNvPr id="179" name="Google Shape;179;p28"/>
          <p:cNvSpPr txBox="1"/>
          <p:nvPr>
            <p:ph idx="4" type="title"/>
          </p:nvPr>
        </p:nvSpPr>
        <p:spPr>
          <a:xfrm>
            <a:off x="3252150" y="1211026"/>
            <a:ext cx="1743900" cy="11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I Want To Be Perceived</a:t>
            </a:r>
            <a:endParaRPr/>
          </a:p>
        </p:txBody>
      </p:sp>
      <p:sp>
        <p:nvSpPr>
          <p:cNvPr id="180" name="Google Shape;180;p28"/>
          <p:cNvSpPr txBox="1"/>
          <p:nvPr>
            <p:ph idx="6" type="title"/>
          </p:nvPr>
        </p:nvSpPr>
        <p:spPr>
          <a:xfrm>
            <a:off x="3408450" y="396813"/>
            <a:ext cx="1431300" cy="84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02</a:t>
            </a:r>
            <a:endParaRPr>
              <a:solidFill>
                <a:schemeClr val="accent1"/>
              </a:solidFill>
            </a:endParaRPr>
          </a:p>
        </p:txBody>
      </p:sp>
      <p:sp>
        <p:nvSpPr>
          <p:cNvPr id="181" name="Google Shape;181;p28"/>
          <p:cNvSpPr txBox="1"/>
          <p:nvPr>
            <p:ph idx="7" type="title"/>
          </p:nvPr>
        </p:nvSpPr>
        <p:spPr>
          <a:xfrm>
            <a:off x="5373100" y="1211025"/>
            <a:ext cx="2684100" cy="11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Kind Of People Do I Want To Enjoy My Portfolio</a:t>
            </a:r>
            <a:endParaRPr/>
          </a:p>
        </p:txBody>
      </p:sp>
      <p:sp>
        <p:nvSpPr>
          <p:cNvPr id="182" name="Google Shape;182;p28"/>
          <p:cNvSpPr txBox="1"/>
          <p:nvPr>
            <p:ph idx="9" type="title"/>
          </p:nvPr>
        </p:nvSpPr>
        <p:spPr>
          <a:xfrm>
            <a:off x="5529400" y="396813"/>
            <a:ext cx="1431300" cy="84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03</a:t>
            </a:r>
            <a:endParaRPr>
              <a:solidFill>
                <a:schemeClr val="accent1"/>
              </a:solidFill>
            </a:endParaRPr>
          </a:p>
        </p:txBody>
      </p:sp>
      <p:sp>
        <p:nvSpPr>
          <p:cNvPr id="183" name="Google Shape;183;p28"/>
          <p:cNvSpPr txBox="1"/>
          <p:nvPr>
            <p:ph idx="16" type="title"/>
          </p:nvPr>
        </p:nvSpPr>
        <p:spPr>
          <a:xfrm>
            <a:off x="1287500" y="3443700"/>
            <a:ext cx="5854500" cy="10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My Unique Voice &amp; Tone - My Unique Personality That Will Shine Through My Portfolio </a:t>
            </a:r>
            <a:endParaRPr/>
          </a:p>
        </p:txBody>
      </p:sp>
      <p:sp>
        <p:nvSpPr>
          <p:cNvPr id="184" name="Google Shape;184;p28"/>
          <p:cNvSpPr txBox="1"/>
          <p:nvPr>
            <p:ph idx="18" type="title"/>
          </p:nvPr>
        </p:nvSpPr>
        <p:spPr>
          <a:xfrm>
            <a:off x="3499100" y="2887038"/>
            <a:ext cx="1431300" cy="84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0</a:t>
            </a:r>
            <a:r>
              <a:rPr lang="en"/>
              <a:t>4</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9"/>
          <p:cNvSpPr txBox="1"/>
          <p:nvPr>
            <p:ph type="ctrTitle"/>
          </p:nvPr>
        </p:nvSpPr>
        <p:spPr>
          <a:xfrm>
            <a:off x="3915600" y="1164050"/>
            <a:ext cx="4530300" cy="1470000"/>
          </a:xfrm>
          <a:prstGeom prst="rect">
            <a:avLst/>
          </a:prstGeom>
        </p:spPr>
        <p:txBody>
          <a:bodyPr anchorCtr="0" anchor="b" bIns="91425" lIns="91425" spcFirstLastPara="1" rIns="91425" wrap="square" tIns="91425">
            <a:noAutofit/>
          </a:bodyPr>
          <a:lstStyle/>
          <a:p>
            <a:pPr indent="0" lvl="0" marL="457200" rtl="0" algn="ctr">
              <a:lnSpc>
                <a:spcPct val="100000"/>
              </a:lnSpc>
              <a:spcBef>
                <a:spcPts val="0"/>
              </a:spcBef>
              <a:spcAft>
                <a:spcPts val="0"/>
              </a:spcAft>
              <a:buClr>
                <a:schemeClr val="dk1"/>
              </a:buClr>
              <a:buSzPts val="1100"/>
              <a:buFont typeface="Arial"/>
              <a:buNone/>
            </a:pPr>
            <a:r>
              <a:rPr lang="en" sz="9600"/>
              <a:t>01:</a:t>
            </a:r>
            <a:endParaRPr/>
          </a:p>
        </p:txBody>
      </p:sp>
      <p:sp>
        <p:nvSpPr>
          <p:cNvPr id="190" name="Google Shape;190;p29"/>
          <p:cNvSpPr txBox="1"/>
          <p:nvPr>
            <p:ph idx="1" type="subTitle"/>
          </p:nvPr>
        </p:nvSpPr>
        <p:spPr>
          <a:xfrm>
            <a:off x="4965900" y="2514000"/>
            <a:ext cx="3480000" cy="19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600">
                <a:latin typeface="Shadows Into Light"/>
                <a:ea typeface="Shadows Into Light"/>
                <a:cs typeface="Shadows Into Light"/>
                <a:sym typeface="Shadows Into Light"/>
              </a:rPr>
              <a:t>About Me</a:t>
            </a:r>
            <a:endParaRPr sz="6600"/>
          </a:p>
        </p:txBody>
      </p:sp>
      <p:pic>
        <p:nvPicPr>
          <p:cNvPr id="191" name="Google Shape;191;p29"/>
          <p:cNvPicPr preferRelativeResize="0"/>
          <p:nvPr/>
        </p:nvPicPr>
        <p:blipFill>
          <a:blip r:embed="rId4">
            <a:alphaModFix/>
          </a:blip>
          <a:stretch>
            <a:fillRect/>
          </a:stretch>
        </p:blipFill>
        <p:spPr>
          <a:xfrm>
            <a:off x="-62175" y="0"/>
            <a:ext cx="458382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5" name="Shape 195"/>
        <p:cNvGrpSpPr/>
        <p:nvPr/>
      </p:nvGrpSpPr>
      <p:grpSpPr>
        <a:xfrm>
          <a:off x="0" y="0"/>
          <a:ext cx="0" cy="0"/>
          <a:chOff x="0" y="0"/>
          <a:chExt cx="0" cy="0"/>
        </a:xfrm>
      </p:grpSpPr>
      <p:sp>
        <p:nvSpPr>
          <p:cNvPr id="196" name="Google Shape;196;p30"/>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Me</a:t>
            </a:r>
            <a:endParaRPr/>
          </a:p>
        </p:txBody>
      </p:sp>
      <p:cxnSp>
        <p:nvCxnSpPr>
          <p:cNvPr id="197" name="Google Shape;197;p30"/>
          <p:cNvCxnSpPr/>
          <p:nvPr/>
        </p:nvCxnSpPr>
        <p:spPr>
          <a:xfrm>
            <a:off x="1088475" y="2571750"/>
            <a:ext cx="6024000" cy="0"/>
          </a:xfrm>
          <a:prstGeom prst="straightConnector1">
            <a:avLst/>
          </a:prstGeom>
          <a:noFill/>
          <a:ln cap="flat" cmpd="sng" w="28575">
            <a:solidFill>
              <a:schemeClr val="lt1"/>
            </a:solidFill>
            <a:prstDash val="solid"/>
            <a:round/>
            <a:headEnd len="med" w="med" type="none"/>
            <a:tailEnd len="med" w="med" type="none"/>
          </a:ln>
        </p:spPr>
      </p:cxnSp>
      <p:cxnSp>
        <p:nvCxnSpPr>
          <p:cNvPr id="198" name="Google Shape;198;p30"/>
          <p:cNvCxnSpPr/>
          <p:nvPr/>
        </p:nvCxnSpPr>
        <p:spPr>
          <a:xfrm>
            <a:off x="1656288" y="1905150"/>
            <a:ext cx="0" cy="1057500"/>
          </a:xfrm>
          <a:prstGeom prst="straightConnector1">
            <a:avLst/>
          </a:prstGeom>
          <a:noFill/>
          <a:ln cap="flat" cmpd="sng" w="28575">
            <a:solidFill>
              <a:schemeClr val="lt1"/>
            </a:solidFill>
            <a:prstDash val="solid"/>
            <a:round/>
            <a:headEnd len="med" w="med" type="none"/>
            <a:tailEnd len="med" w="med" type="none"/>
          </a:ln>
        </p:spPr>
      </p:cxnSp>
      <p:cxnSp>
        <p:nvCxnSpPr>
          <p:cNvPr id="199" name="Google Shape;199;p30"/>
          <p:cNvCxnSpPr/>
          <p:nvPr/>
        </p:nvCxnSpPr>
        <p:spPr>
          <a:xfrm>
            <a:off x="6544663" y="1905150"/>
            <a:ext cx="0" cy="1041000"/>
          </a:xfrm>
          <a:prstGeom prst="straightConnector1">
            <a:avLst/>
          </a:prstGeom>
          <a:noFill/>
          <a:ln cap="flat" cmpd="sng" w="28575">
            <a:solidFill>
              <a:schemeClr val="lt1"/>
            </a:solidFill>
            <a:prstDash val="solid"/>
            <a:round/>
            <a:headEnd len="med" w="med" type="none"/>
            <a:tailEnd len="med" w="med" type="none"/>
          </a:ln>
        </p:spPr>
      </p:cxnSp>
      <p:cxnSp>
        <p:nvCxnSpPr>
          <p:cNvPr id="200" name="Google Shape;200;p30"/>
          <p:cNvCxnSpPr/>
          <p:nvPr/>
        </p:nvCxnSpPr>
        <p:spPr>
          <a:xfrm>
            <a:off x="4100475" y="2222000"/>
            <a:ext cx="0" cy="1016400"/>
          </a:xfrm>
          <a:prstGeom prst="straightConnector1">
            <a:avLst/>
          </a:prstGeom>
          <a:noFill/>
          <a:ln cap="flat" cmpd="sng" w="28575">
            <a:solidFill>
              <a:schemeClr val="lt1"/>
            </a:solidFill>
            <a:prstDash val="solid"/>
            <a:round/>
            <a:headEnd len="med" w="med" type="none"/>
            <a:tailEnd len="med" w="med" type="none"/>
          </a:ln>
        </p:spPr>
      </p:cxnSp>
      <p:sp>
        <p:nvSpPr>
          <p:cNvPr id="201" name="Google Shape;201;p30"/>
          <p:cNvSpPr txBox="1"/>
          <p:nvPr>
            <p:ph idx="4294967295" type="title"/>
          </p:nvPr>
        </p:nvSpPr>
        <p:spPr>
          <a:xfrm>
            <a:off x="381975" y="3238400"/>
            <a:ext cx="2846700" cy="5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Creative Thinker</a:t>
            </a:r>
            <a:endParaRPr>
              <a:solidFill>
                <a:schemeClr val="lt1"/>
              </a:solidFill>
            </a:endParaRPr>
          </a:p>
        </p:txBody>
      </p:sp>
      <p:sp>
        <p:nvSpPr>
          <p:cNvPr id="202" name="Google Shape;202;p30"/>
          <p:cNvSpPr txBox="1"/>
          <p:nvPr>
            <p:ph idx="4294967295" type="title"/>
          </p:nvPr>
        </p:nvSpPr>
        <p:spPr>
          <a:xfrm>
            <a:off x="5117152" y="3238400"/>
            <a:ext cx="2584800" cy="5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Web Development</a:t>
            </a:r>
            <a:endParaRPr>
              <a:solidFill>
                <a:schemeClr val="lt1"/>
              </a:solidFill>
            </a:endParaRPr>
          </a:p>
        </p:txBody>
      </p:sp>
      <p:sp>
        <p:nvSpPr>
          <p:cNvPr id="203" name="Google Shape;203;p30"/>
          <p:cNvSpPr txBox="1"/>
          <p:nvPr>
            <p:ph idx="4294967295" type="title"/>
          </p:nvPr>
        </p:nvSpPr>
        <p:spPr>
          <a:xfrm>
            <a:off x="3002575" y="1508750"/>
            <a:ext cx="2283000" cy="5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Ardent Learner</a:t>
            </a:r>
            <a:endParaRPr>
              <a:solidFill>
                <a:schemeClr val="lt1"/>
              </a:solidFill>
            </a:endParaRPr>
          </a:p>
        </p:txBody>
      </p:sp>
      <p:sp>
        <p:nvSpPr>
          <p:cNvPr id="204" name="Google Shape;204;p30"/>
          <p:cNvSpPr/>
          <p:nvPr/>
        </p:nvSpPr>
        <p:spPr>
          <a:xfrm>
            <a:off x="1429950" y="1452400"/>
            <a:ext cx="452700" cy="452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Nunito"/>
                <a:ea typeface="Nunito"/>
                <a:cs typeface="Nunito"/>
                <a:sym typeface="Nunito"/>
              </a:rPr>
              <a:t>1</a:t>
            </a:r>
            <a:endParaRPr sz="1800">
              <a:latin typeface="Nunito"/>
              <a:ea typeface="Nunito"/>
              <a:cs typeface="Nunito"/>
              <a:sym typeface="Nunito"/>
            </a:endParaRPr>
          </a:p>
        </p:txBody>
      </p:sp>
      <p:sp>
        <p:nvSpPr>
          <p:cNvPr id="205" name="Google Shape;205;p30"/>
          <p:cNvSpPr/>
          <p:nvPr/>
        </p:nvSpPr>
        <p:spPr>
          <a:xfrm>
            <a:off x="3874138" y="3238400"/>
            <a:ext cx="452700" cy="452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Nunito"/>
                <a:ea typeface="Nunito"/>
                <a:cs typeface="Nunito"/>
                <a:sym typeface="Nunito"/>
              </a:rPr>
              <a:t>2</a:t>
            </a:r>
            <a:endParaRPr/>
          </a:p>
        </p:txBody>
      </p:sp>
      <p:sp>
        <p:nvSpPr>
          <p:cNvPr id="206" name="Google Shape;206;p30"/>
          <p:cNvSpPr/>
          <p:nvPr/>
        </p:nvSpPr>
        <p:spPr>
          <a:xfrm>
            <a:off x="6318338" y="1452400"/>
            <a:ext cx="452700" cy="452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Nunito"/>
                <a:ea typeface="Nunito"/>
                <a:cs typeface="Nunito"/>
                <a:sym typeface="Nunito"/>
              </a:rPr>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Me</a:t>
            </a:r>
            <a:endParaRPr/>
          </a:p>
        </p:txBody>
      </p:sp>
      <p:cxnSp>
        <p:nvCxnSpPr>
          <p:cNvPr id="212" name="Google Shape;212;p31"/>
          <p:cNvCxnSpPr/>
          <p:nvPr/>
        </p:nvCxnSpPr>
        <p:spPr>
          <a:xfrm>
            <a:off x="-579695" y="2571750"/>
            <a:ext cx="6024000" cy="0"/>
          </a:xfrm>
          <a:prstGeom prst="straightConnector1">
            <a:avLst/>
          </a:prstGeom>
          <a:noFill/>
          <a:ln cap="flat" cmpd="sng" w="28575">
            <a:solidFill>
              <a:schemeClr val="accent1"/>
            </a:solidFill>
            <a:prstDash val="solid"/>
            <a:round/>
            <a:headEnd len="med" w="med" type="none"/>
            <a:tailEnd len="med" w="med" type="triangle"/>
          </a:ln>
        </p:spPr>
      </p:cxnSp>
      <p:cxnSp>
        <p:nvCxnSpPr>
          <p:cNvPr id="213" name="Google Shape;213;p31"/>
          <p:cNvCxnSpPr/>
          <p:nvPr/>
        </p:nvCxnSpPr>
        <p:spPr>
          <a:xfrm>
            <a:off x="1670305" y="2222000"/>
            <a:ext cx="0" cy="1016400"/>
          </a:xfrm>
          <a:prstGeom prst="straightConnector1">
            <a:avLst/>
          </a:prstGeom>
          <a:noFill/>
          <a:ln cap="flat" cmpd="sng" w="28575">
            <a:solidFill>
              <a:schemeClr val="accent1"/>
            </a:solidFill>
            <a:prstDash val="solid"/>
            <a:round/>
            <a:headEnd len="med" w="med" type="none"/>
            <a:tailEnd len="med" w="med" type="none"/>
          </a:ln>
        </p:spPr>
      </p:cxnSp>
      <p:sp>
        <p:nvSpPr>
          <p:cNvPr id="214" name="Google Shape;214;p31"/>
          <p:cNvSpPr txBox="1"/>
          <p:nvPr>
            <p:ph idx="4294967295" type="title"/>
          </p:nvPr>
        </p:nvSpPr>
        <p:spPr>
          <a:xfrm>
            <a:off x="186574" y="1551150"/>
            <a:ext cx="3242400" cy="51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UX Design Enthusiast</a:t>
            </a:r>
            <a:endParaRPr>
              <a:solidFill>
                <a:schemeClr val="accent1"/>
              </a:solidFill>
            </a:endParaRPr>
          </a:p>
        </p:txBody>
      </p:sp>
      <p:sp>
        <p:nvSpPr>
          <p:cNvPr id="215" name="Google Shape;215;p31"/>
          <p:cNvSpPr/>
          <p:nvPr/>
        </p:nvSpPr>
        <p:spPr>
          <a:xfrm>
            <a:off x="1443967" y="3238400"/>
            <a:ext cx="452700" cy="45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Nunito"/>
                <a:ea typeface="Nunito"/>
                <a:cs typeface="Nunito"/>
                <a:sym typeface="Nunito"/>
              </a:rPr>
              <a:t>4</a:t>
            </a:r>
            <a:endParaRPr/>
          </a:p>
        </p:txBody>
      </p:sp>
      <p:sp>
        <p:nvSpPr>
          <p:cNvPr id="216" name="Google Shape;216;p31"/>
          <p:cNvSpPr txBox="1"/>
          <p:nvPr>
            <p:ph idx="4294967295" type="title"/>
          </p:nvPr>
        </p:nvSpPr>
        <p:spPr>
          <a:xfrm>
            <a:off x="5793725" y="2063550"/>
            <a:ext cx="1984200" cy="101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And Still Going Strong!</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2150850"/>
            <a:ext cx="8520600" cy="18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How I Want To Be Perceived </a:t>
            </a:r>
            <a:endParaRPr sz="6600"/>
          </a:p>
        </p:txBody>
      </p:sp>
      <p:sp>
        <p:nvSpPr>
          <p:cNvPr id="222" name="Google Shape;222;p32"/>
          <p:cNvSpPr txBox="1"/>
          <p:nvPr>
            <p:ph idx="2" type="title"/>
          </p:nvPr>
        </p:nvSpPr>
        <p:spPr>
          <a:xfrm>
            <a:off x="311700" y="964950"/>
            <a:ext cx="8520600" cy="9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How I Want To Be Perceived</a:t>
            </a:r>
            <a:endParaRPr/>
          </a:p>
          <a:p>
            <a:pPr indent="0" lvl="0" marL="0" rtl="0" algn="ctr">
              <a:spcBef>
                <a:spcPts val="0"/>
              </a:spcBef>
              <a:spcAft>
                <a:spcPts val="0"/>
              </a:spcAft>
              <a:buNone/>
            </a:pPr>
            <a:r>
              <a:t/>
            </a:r>
            <a:endParaRPr/>
          </a:p>
        </p:txBody>
      </p:sp>
      <p:sp>
        <p:nvSpPr>
          <p:cNvPr id="228" name="Google Shape;228;p33"/>
          <p:cNvSpPr txBox="1"/>
          <p:nvPr/>
        </p:nvSpPr>
        <p:spPr>
          <a:xfrm>
            <a:off x="601700" y="533750"/>
            <a:ext cx="7162200" cy="41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700" u="sng">
                <a:solidFill>
                  <a:schemeClr val="dk1"/>
                </a:solidFill>
                <a:latin typeface="Shadows Into Light"/>
                <a:ea typeface="Shadows Into Light"/>
                <a:cs typeface="Shadows Into Light"/>
                <a:sym typeface="Shadows Into Light"/>
              </a:rPr>
              <a:t>“Perception is the co-pilot to reality,”</a:t>
            </a:r>
            <a:r>
              <a:rPr b="1" lang="en" sz="2700">
                <a:solidFill>
                  <a:schemeClr val="dk1"/>
                </a:solidFill>
                <a:latin typeface="Shadows Into Light"/>
                <a:ea typeface="Shadows Into Light"/>
                <a:cs typeface="Shadows Into Light"/>
                <a:sym typeface="Shadows Into Light"/>
              </a:rPr>
              <a:t> </a:t>
            </a:r>
            <a:r>
              <a:rPr lang="en" sz="2700">
                <a:solidFill>
                  <a:schemeClr val="dk1"/>
                </a:solidFill>
                <a:latin typeface="Shadows Into Light"/>
                <a:ea typeface="Shadows Into Light"/>
                <a:cs typeface="Shadows Into Light"/>
                <a:sym typeface="Shadows Into Light"/>
              </a:rPr>
              <a:t>this can affect the decisions people make about you. A very big component of your success is the perception that others have of you. </a:t>
            </a:r>
            <a:endParaRPr sz="2700">
              <a:solidFill>
                <a:schemeClr val="dk1"/>
              </a:solidFill>
              <a:latin typeface="Shadows Into Light"/>
              <a:ea typeface="Shadows Into Light"/>
              <a:cs typeface="Shadows Into Light"/>
              <a:sym typeface="Shadows Into Light"/>
            </a:endParaRPr>
          </a:p>
          <a:p>
            <a:pPr indent="0" lvl="0" marL="0" rtl="0" algn="ctr">
              <a:spcBef>
                <a:spcPts val="0"/>
              </a:spcBef>
              <a:spcAft>
                <a:spcPts val="0"/>
              </a:spcAft>
              <a:buClr>
                <a:schemeClr val="dk1"/>
              </a:buClr>
              <a:buSzPts val="1100"/>
              <a:buFont typeface="Arial"/>
              <a:buNone/>
            </a:pPr>
            <a:r>
              <a:t/>
            </a:r>
            <a:endParaRPr sz="2800">
              <a:solidFill>
                <a:schemeClr val="dk1"/>
              </a:solidFill>
              <a:latin typeface="Shadows Into Light"/>
              <a:ea typeface="Shadows Into Light"/>
              <a:cs typeface="Shadows Into Light"/>
              <a:sym typeface="Shadows Into Light"/>
            </a:endParaRPr>
          </a:p>
          <a:p>
            <a:pPr indent="0" lvl="0" marL="0" rtl="0" algn="ctr">
              <a:lnSpc>
                <a:spcPct val="115000"/>
              </a:lnSpc>
              <a:spcBef>
                <a:spcPts val="0"/>
              </a:spcBef>
              <a:spcAft>
                <a:spcPts val="0"/>
              </a:spcAft>
              <a:buClr>
                <a:schemeClr val="dk1"/>
              </a:buClr>
              <a:buSzPts val="1100"/>
              <a:buFont typeface="Arial"/>
              <a:buNone/>
            </a:pPr>
            <a:r>
              <a:rPr lang="en" sz="2700">
                <a:solidFill>
                  <a:schemeClr val="dk1"/>
                </a:solidFill>
                <a:latin typeface="Shadows Into Light"/>
                <a:ea typeface="Shadows Into Light"/>
                <a:cs typeface="Shadows Into Light"/>
                <a:sym typeface="Shadows Into Light"/>
              </a:rPr>
              <a:t> </a:t>
            </a:r>
            <a:r>
              <a:rPr b="1" lang="en" sz="2700">
                <a:solidFill>
                  <a:schemeClr val="dk1"/>
                </a:solidFill>
                <a:latin typeface="Shadows Into Light"/>
                <a:ea typeface="Shadows Into Light"/>
                <a:cs typeface="Shadows Into Light"/>
                <a:sym typeface="Shadows Into Light"/>
              </a:rPr>
              <a:t>You can train people to think about you the way that you want them to think about you.</a:t>
            </a:r>
            <a:r>
              <a:rPr lang="en" sz="2700">
                <a:solidFill>
                  <a:schemeClr val="dk1"/>
                </a:solidFill>
                <a:latin typeface="Shadows Into Light"/>
                <a:ea typeface="Shadows Into Light"/>
                <a:cs typeface="Shadows Into Light"/>
                <a:sym typeface="Shadows Into Light"/>
              </a:rPr>
              <a:t> You need to build an Outstanding Personal Brand that reflects the best in you. </a:t>
            </a:r>
            <a:endParaRPr sz="2700">
              <a:solidFill>
                <a:schemeClr val="dk1"/>
              </a:solidFill>
              <a:latin typeface="Shadows Into Light"/>
              <a:ea typeface="Shadows Into Light"/>
              <a:cs typeface="Shadows Into Light"/>
              <a:sym typeface="Shadows Into Light"/>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1" type="body"/>
          </p:nvPr>
        </p:nvSpPr>
        <p:spPr>
          <a:xfrm>
            <a:off x="748150" y="1527950"/>
            <a:ext cx="3171000" cy="328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2200">
                <a:latin typeface="Shadows Into Light"/>
                <a:ea typeface="Shadows Into Light"/>
                <a:cs typeface="Shadows Into Light"/>
                <a:sym typeface="Shadows Into Light"/>
              </a:rPr>
              <a:t>Creator</a:t>
            </a:r>
            <a:endParaRPr b="1" sz="2200">
              <a:latin typeface="Shadows Into Light"/>
              <a:ea typeface="Shadows Into Light"/>
              <a:cs typeface="Shadows Into Light"/>
              <a:sym typeface="Shadows Into Light"/>
            </a:endParaRPr>
          </a:p>
          <a:p>
            <a:pPr indent="-304800" lvl="0" marL="457200" rtl="0" algn="l">
              <a:spcBef>
                <a:spcPts val="1000"/>
              </a:spcBef>
              <a:spcAft>
                <a:spcPts val="0"/>
              </a:spcAft>
              <a:buSzPts val="1200"/>
              <a:buChar char="●"/>
            </a:pPr>
            <a:r>
              <a:rPr b="1" lang="en" sz="2200">
                <a:latin typeface="Shadows Into Light"/>
                <a:ea typeface="Shadows Into Light"/>
                <a:cs typeface="Shadows Into Light"/>
                <a:sym typeface="Shadows Into Light"/>
              </a:rPr>
              <a:t>Tough</a:t>
            </a:r>
            <a:endParaRPr b="1" sz="2200">
              <a:latin typeface="Shadows Into Light"/>
              <a:ea typeface="Shadows Into Light"/>
              <a:cs typeface="Shadows Into Light"/>
              <a:sym typeface="Shadows Into Light"/>
            </a:endParaRPr>
          </a:p>
          <a:p>
            <a:pPr indent="-304800" lvl="0" marL="457200" rtl="0" algn="l">
              <a:spcBef>
                <a:spcPts val="1000"/>
              </a:spcBef>
              <a:spcAft>
                <a:spcPts val="0"/>
              </a:spcAft>
              <a:buSzPts val="1200"/>
              <a:buChar char="●"/>
            </a:pPr>
            <a:r>
              <a:rPr b="1" lang="en" sz="2200">
                <a:latin typeface="Shadows Into Light"/>
                <a:ea typeface="Shadows Into Light"/>
                <a:cs typeface="Shadows Into Light"/>
                <a:sym typeface="Shadows Into Light"/>
              </a:rPr>
              <a:t>Strategic</a:t>
            </a:r>
            <a:endParaRPr b="1" sz="2200">
              <a:latin typeface="Shadows Into Light"/>
              <a:ea typeface="Shadows Into Light"/>
              <a:cs typeface="Shadows Into Light"/>
              <a:sym typeface="Shadows Into Light"/>
            </a:endParaRPr>
          </a:p>
          <a:p>
            <a:pPr indent="-304800" lvl="0" marL="457200" rtl="0" algn="l">
              <a:spcBef>
                <a:spcPts val="1000"/>
              </a:spcBef>
              <a:spcAft>
                <a:spcPts val="0"/>
              </a:spcAft>
              <a:buSzPts val="1200"/>
              <a:buChar char="●"/>
            </a:pPr>
            <a:r>
              <a:rPr b="1" lang="en" sz="2200">
                <a:latin typeface="Shadows Into Light"/>
                <a:ea typeface="Shadows Into Light"/>
                <a:cs typeface="Shadows Into Light"/>
                <a:sym typeface="Shadows Into Light"/>
              </a:rPr>
              <a:t>Confident</a:t>
            </a:r>
            <a:endParaRPr b="1" sz="2200">
              <a:latin typeface="Shadows Into Light"/>
              <a:ea typeface="Shadows Into Light"/>
              <a:cs typeface="Shadows Into Light"/>
              <a:sym typeface="Shadows Into Light"/>
            </a:endParaRPr>
          </a:p>
          <a:p>
            <a:pPr indent="-304800" lvl="0" marL="457200" rtl="0" algn="l">
              <a:spcBef>
                <a:spcPts val="1000"/>
              </a:spcBef>
              <a:spcAft>
                <a:spcPts val="0"/>
              </a:spcAft>
              <a:buSzPts val="1200"/>
              <a:buChar char="●"/>
            </a:pPr>
            <a:r>
              <a:rPr b="1" lang="en" sz="2200">
                <a:latin typeface="Shadows Into Light"/>
                <a:ea typeface="Shadows Into Light"/>
                <a:cs typeface="Shadows Into Light"/>
                <a:sym typeface="Shadows Into Light"/>
              </a:rPr>
              <a:t>Active Listener</a:t>
            </a:r>
            <a:endParaRPr b="1" sz="2200">
              <a:latin typeface="Shadows Into Light"/>
              <a:ea typeface="Shadows Into Light"/>
              <a:cs typeface="Shadows Into Light"/>
              <a:sym typeface="Shadows Into Light"/>
            </a:endParaRPr>
          </a:p>
          <a:p>
            <a:pPr indent="0" lvl="0" marL="457200" rtl="0" algn="l">
              <a:spcBef>
                <a:spcPts val="1000"/>
              </a:spcBef>
              <a:spcAft>
                <a:spcPts val="0"/>
              </a:spcAft>
              <a:buNone/>
            </a:pPr>
            <a:r>
              <a:t/>
            </a:r>
            <a:endParaRPr b="1" sz="2100">
              <a:latin typeface="Shadows Into Light"/>
              <a:ea typeface="Shadows Into Light"/>
              <a:cs typeface="Shadows Into Light"/>
              <a:sym typeface="Shadows Into Light"/>
            </a:endParaRPr>
          </a:p>
          <a:p>
            <a:pPr indent="0" lvl="0" marL="0" rtl="0" algn="l">
              <a:spcBef>
                <a:spcPts val="1000"/>
              </a:spcBef>
              <a:spcAft>
                <a:spcPts val="0"/>
              </a:spcAft>
              <a:buClr>
                <a:schemeClr val="dk1"/>
              </a:buClr>
              <a:buSzPts val="1100"/>
              <a:buFont typeface="Arial"/>
              <a:buNone/>
            </a:pPr>
            <a:r>
              <a:t/>
            </a:r>
            <a:endParaRPr sz="1800">
              <a:latin typeface="Shadows Into Light"/>
              <a:ea typeface="Shadows Into Light"/>
              <a:cs typeface="Shadows Into Light"/>
              <a:sym typeface="Shadows Into Light"/>
            </a:endParaRPr>
          </a:p>
          <a:p>
            <a:pPr indent="0" lvl="0" marL="0" rtl="0" algn="l">
              <a:spcBef>
                <a:spcPts val="1000"/>
              </a:spcBef>
              <a:spcAft>
                <a:spcPts val="1600"/>
              </a:spcAft>
              <a:buNone/>
            </a:pPr>
            <a:r>
              <a:t/>
            </a:r>
            <a:endParaRPr/>
          </a:p>
        </p:txBody>
      </p:sp>
      <p:sp>
        <p:nvSpPr>
          <p:cNvPr id="234" name="Google Shape;234;p34"/>
          <p:cNvSpPr txBox="1"/>
          <p:nvPr>
            <p:ph type="title"/>
          </p:nvPr>
        </p:nvSpPr>
        <p:spPr>
          <a:xfrm rot="-5400000">
            <a:off x="42599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I Want To Be Perceived</a:t>
            </a:r>
            <a:endParaRPr/>
          </a:p>
        </p:txBody>
      </p:sp>
      <p:sp>
        <p:nvSpPr>
          <p:cNvPr id="235" name="Google Shape;235;p34"/>
          <p:cNvSpPr txBox="1"/>
          <p:nvPr>
            <p:ph idx="2" type="body"/>
          </p:nvPr>
        </p:nvSpPr>
        <p:spPr>
          <a:xfrm>
            <a:off x="4307550" y="1476350"/>
            <a:ext cx="3171000" cy="32811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Char char="●"/>
            </a:pPr>
            <a:r>
              <a:rPr b="1" lang="en" sz="2200">
                <a:latin typeface="Shadows Into Light"/>
                <a:ea typeface="Shadows Into Light"/>
                <a:cs typeface="Shadows Into Light"/>
                <a:sym typeface="Shadows Into Light"/>
              </a:rPr>
              <a:t>Driven</a:t>
            </a:r>
            <a:endParaRPr b="1" sz="2200">
              <a:latin typeface="Shadows Into Light"/>
              <a:ea typeface="Shadows Into Light"/>
              <a:cs typeface="Shadows Into Light"/>
              <a:sym typeface="Shadows Into Light"/>
            </a:endParaRPr>
          </a:p>
          <a:p>
            <a:pPr indent="-304800" lvl="0" marL="457200" marR="0" rtl="0" algn="l">
              <a:lnSpc>
                <a:spcPct val="100000"/>
              </a:lnSpc>
              <a:spcBef>
                <a:spcPts val="1000"/>
              </a:spcBef>
              <a:spcAft>
                <a:spcPts val="0"/>
              </a:spcAft>
              <a:buSzPts val="1200"/>
              <a:buChar char="●"/>
            </a:pPr>
            <a:r>
              <a:rPr b="1" lang="en" sz="2200">
                <a:latin typeface="Shadows Into Light"/>
                <a:ea typeface="Shadows Into Light"/>
                <a:cs typeface="Shadows Into Light"/>
                <a:sym typeface="Shadows Into Light"/>
              </a:rPr>
              <a:t>Successful</a:t>
            </a:r>
            <a:endParaRPr b="1" sz="2200">
              <a:latin typeface="Shadows Into Light"/>
              <a:ea typeface="Shadows Into Light"/>
              <a:cs typeface="Shadows Into Light"/>
              <a:sym typeface="Shadows Into Light"/>
            </a:endParaRPr>
          </a:p>
          <a:p>
            <a:pPr indent="-304800" lvl="0" marL="457200" marR="0" rtl="0" algn="l">
              <a:lnSpc>
                <a:spcPct val="100000"/>
              </a:lnSpc>
              <a:spcBef>
                <a:spcPts val="1000"/>
              </a:spcBef>
              <a:spcAft>
                <a:spcPts val="0"/>
              </a:spcAft>
              <a:buSzPts val="1200"/>
              <a:buChar char="●"/>
            </a:pPr>
            <a:r>
              <a:rPr b="1" lang="en" sz="2200">
                <a:latin typeface="Shadows Into Light"/>
                <a:ea typeface="Shadows Into Light"/>
                <a:cs typeface="Shadows Into Light"/>
                <a:sym typeface="Shadows Into Light"/>
              </a:rPr>
              <a:t>Risk Taker</a:t>
            </a:r>
            <a:endParaRPr b="1" sz="2200">
              <a:latin typeface="Shadows Into Light"/>
              <a:ea typeface="Shadows Into Light"/>
              <a:cs typeface="Shadows Into Light"/>
              <a:sym typeface="Shadows Into Light"/>
            </a:endParaRPr>
          </a:p>
          <a:p>
            <a:pPr indent="-304800" lvl="0" marL="457200" marR="0" rtl="0" algn="l">
              <a:lnSpc>
                <a:spcPct val="100000"/>
              </a:lnSpc>
              <a:spcBef>
                <a:spcPts val="1000"/>
              </a:spcBef>
              <a:spcAft>
                <a:spcPts val="0"/>
              </a:spcAft>
              <a:buSzPts val="1200"/>
              <a:buChar char="●"/>
            </a:pPr>
            <a:r>
              <a:rPr b="1" lang="en" sz="2200">
                <a:latin typeface="Shadows Into Light"/>
                <a:ea typeface="Shadows Into Light"/>
                <a:cs typeface="Shadows Into Light"/>
                <a:sym typeface="Shadows Into Light"/>
              </a:rPr>
              <a:t>Team Player</a:t>
            </a:r>
            <a:endParaRPr b="1" sz="2200">
              <a:latin typeface="Shadows Into Light"/>
              <a:ea typeface="Shadows Into Light"/>
              <a:cs typeface="Shadows Into Light"/>
              <a:sym typeface="Shadows Into Light"/>
            </a:endParaRPr>
          </a:p>
          <a:p>
            <a:pPr indent="-304800" lvl="0" marL="457200" marR="0" rtl="0" algn="l">
              <a:lnSpc>
                <a:spcPct val="100000"/>
              </a:lnSpc>
              <a:spcBef>
                <a:spcPts val="1000"/>
              </a:spcBef>
              <a:spcAft>
                <a:spcPts val="0"/>
              </a:spcAft>
              <a:buSzPts val="1200"/>
              <a:buChar char="●"/>
            </a:pPr>
            <a:r>
              <a:rPr b="1" lang="en" sz="2200">
                <a:latin typeface="Shadows Into Light"/>
                <a:ea typeface="Shadows Into Light"/>
                <a:cs typeface="Shadows Into Light"/>
                <a:sym typeface="Shadows Into Light"/>
              </a:rPr>
              <a:t>Compassionate &amp; Approachable</a:t>
            </a:r>
            <a:endParaRPr b="1" sz="2200">
              <a:latin typeface="Shadows Into Light"/>
              <a:ea typeface="Shadows Into Light"/>
              <a:cs typeface="Shadows Into Light"/>
              <a:sym typeface="Shadows Into Light"/>
            </a:endParaRPr>
          </a:p>
          <a:p>
            <a:pPr indent="0" lvl="0" marL="0" marR="0" rtl="0" algn="l">
              <a:lnSpc>
                <a:spcPct val="100000"/>
              </a:lnSpc>
              <a:spcBef>
                <a:spcPts val="1000"/>
              </a:spcBef>
              <a:spcAft>
                <a:spcPts val="0"/>
              </a:spcAft>
              <a:buNone/>
            </a:pPr>
            <a:r>
              <a:t/>
            </a:r>
            <a:endParaRPr b="1" sz="2100">
              <a:latin typeface="Shadows Into Light"/>
              <a:ea typeface="Shadows Into Light"/>
              <a:cs typeface="Shadows Into Light"/>
              <a:sym typeface="Shadows Into Light"/>
            </a:endParaRPr>
          </a:p>
          <a:p>
            <a:pPr indent="0" lvl="0" marL="0" rtl="0" algn="l">
              <a:spcBef>
                <a:spcPts val="1000"/>
              </a:spcBef>
              <a:spcAft>
                <a:spcPts val="1600"/>
              </a:spcAft>
              <a:buNone/>
            </a:pPr>
            <a:r>
              <a:t/>
            </a:r>
            <a:endParaRPr/>
          </a:p>
        </p:txBody>
      </p:sp>
      <p:sp>
        <p:nvSpPr>
          <p:cNvPr id="236" name="Google Shape;236;p34"/>
          <p:cNvSpPr txBox="1"/>
          <p:nvPr/>
        </p:nvSpPr>
        <p:spPr>
          <a:xfrm>
            <a:off x="470825" y="399750"/>
            <a:ext cx="7151100" cy="78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900">
                <a:solidFill>
                  <a:schemeClr val="dk1"/>
                </a:solidFill>
                <a:latin typeface="Shadows Into Light"/>
                <a:ea typeface="Shadows Into Light"/>
                <a:cs typeface="Shadows Into Light"/>
                <a:sym typeface="Shadows Into Light"/>
              </a:rPr>
              <a:t>I Want to shape my Personal brand as:</a:t>
            </a:r>
            <a:endParaRPr b="1" sz="2900">
              <a:solidFill>
                <a:schemeClr val="dk1"/>
              </a:solidFill>
              <a:latin typeface="Shadows Into Light"/>
              <a:ea typeface="Shadows Into Light"/>
              <a:cs typeface="Shadows Into Light"/>
              <a:sym typeface="Shadows In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16250" y="1803325"/>
            <a:ext cx="8971500" cy="229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400"/>
          </a:p>
          <a:p>
            <a:pPr indent="0" lvl="0" marL="0" rtl="0" algn="ctr">
              <a:spcBef>
                <a:spcPts val="0"/>
              </a:spcBef>
              <a:spcAft>
                <a:spcPts val="0"/>
              </a:spcAft>
              <a:buNone/>
            </a:pPr>
            <a:r>
              <a:rPr lang="en" sz="6600"/>
              <a:t>What Kind Of People Do I Want To Enjoy My Portfolio </a:t>
            </a:r>
            <a:endParaRPr sz="6600"/>
          </a:p>
        </p:txBody>
      </p:sp>
      <p:sp>
        <p:nvSpPr>
          <p:cNvPr id="242" name="Google Shape;242;p35"/>
          <p:cNvSpPr txBox="1"/>
          <p:nvPr>
            <p:ph idx="2" type="title"/>
          </p:nvPr>
        </p:nvSpPr>
        <p:spPr>
          <a:xfrm>
            <a:off x="311700" y="595200"/>
            <a:ext cx="8520600" cy="11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 Branding by Slidesgo">
  <a:themeElements>
    <a:clrScheme name="Simple Light">
      <a:dk1>
        <a:srgbClr val="000000"/>
      </a:dk1>
      <a:lt1>
        <a:srgbClr val="FFFFFF"/>
      </a:lt1>
      <a:dk2>
        <a:srgbClr val="595959"/>
      </a:dk2>
      <a:lt2>
        <a:srgbClr val="EEEEEE"/>
      </a:lt2>
      <a:accent1>
        <a:srgbClr val="FFC866"/>
      </a:accent1>
      <a:accent2>
        <a:srgbClr val="000000"/>
      </a:accent2>
      <a:accent3>
        <a:srgbClr val="E69138"/>
      </a:accent3>
      <a:accent4>
        <a:srgbClr val="FFD966"/>
      </a:accent4>
      <a:accent5>
        <a:srgbClr val="CCCCCC"/>
      </a:accent5>
      <a:accent6>
        <a:srgbClr val="FF99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