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6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30/07/2020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3"/>
          <p:cNvSpPr/>
          <p:nvPr/>
        </p:nvSpPr>
        <p:spPr>
          <a:xfrm>
            <a:off x="1600200" y="1752600"/>
            <a:ext cx="6248400" cy="3276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IDEA/APPROACH DETAIL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Institution name:    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 :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Name :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Leader Name : 								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5"/>
          <p:cNvSpPr/>
          <p:nvPr/>
        </p:nvSpPr>
        <p:spPr>
          <a:xfrm>
            <a:off x="1066800" y="1524000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Describe your idea  / Solution / Prototype here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3" name="Rectangle 6"/>
          <p:cNvSpPr/>
          <p:nvPr/>
        </p:nvSpPr>
        <p:spPr>
          <a:xfrm>
            <a:off x="1066800" y="3581400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US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your Technology stack here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4" name="Rectangle 7"/>
          <p:cNvSpPr/>
          <p:nvPr/>
        </p:nvSpPr>
        <p:spPr>
          <a:xfrm>
            <a:off x="990600" y="762000"/>
            <a:ext cx="3180081" cy="396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IDEA/APPROACH DETAILS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/>
        </p:nvSpPr>
        <p:spPr>
          <a:xfrm>
            <a:off x="990600" y="1524000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Describe your Use Cases here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6" name="Rectangle 5"/>
          <p:cNvSpPr/>
          <p:nvPr/>
        </p:nvSpPr>
        <p:spPr>
          <a:xfrm>
            <a:off x="990600" y="3505200"/>
            <a:ext cx="71628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US" sz="12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your Dependencies / Show stopper here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7" name="Rectangle 6"/>
          <p:cNvSpPr/>
          <p:nvPr/>
        </p:nvSpPr>
        <p:spPr>
          <a:xfrm>
            <a:off x="990600" y="838200"/>
            <a:ext cx="2900680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IDEA/APPROACH DETAILS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Redmi Note 5</dc:creator>
  <cp:lastModifiedBy>manya</cp:lastModifiedBy>
  <cp:revision>1</cp:revision>
  <dcterms:created xsi:type="dcterms:W3CDTF">2006-08-15T13:00:00Z</dcterms:created>
  <dcterms:modified xsi:type="dcterms:W3CDTF">2020-07-30T09:39:06Z</dcterms:modified>
</cp:coreProperties>
</file>