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752600"/>
            <a:ext cx="6248400" cy="3276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IDEA/APPROACH DETAIL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Institution name:    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 :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Name :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Leader Name : 						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1524000"/>
            <a:ext cx="7162800" cy="16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Describe your idea  / Solution / Prototype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581400"/>
            <a:ext cx="7162800" cy="16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US" sz="1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your Technology stack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762000"/>
            <a:ext cx="3527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IDEA/APPROACH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524000"/>
            <a:ext cx="7162800" cy="16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Describe your Use Cases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3505200"/>
            <a:ext cx="7162800" cy="16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US" sz="1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your Dependencies / Show stopper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838200"/>
            <a:ext cx="318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IDEA/APPROACH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Unknown User</cp:lastModifiedBy>
  <cp:revision>3</cp:revision>
  <dcterms:created xsi:type="dcterms:W3CDTF">2006-08-16T00:00:00Z</dcterms:created>
  <dcterms:modified xsi:type="dcterms:W3CDTF">2020-07-28T08:09:41Z</dcterms:modified>
</cp:coreProperties>
</file>