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5"/>
  </p:notesMasterIdLst>
  <p:handoutMasterIdLst>
    <p:handoutMasterId r:id="rId6"/>
  </p:handoutMasterIdLst>
  <p:sldIdLst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6905CA-DEF8-4D11-8E8E-35415FE5B980}" type="doc">
      <dgm:prSet loTypeId="urn:microsoft.com/office/officeart/2011/layout/RadialPictureList" loCatId="officeonline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007470A2-B5D7-4887-B4FD-B6021A4D4CF7}">
      <dgm:prSet phldrT="[Text]" custT="1"/>
      <dgm:spPr>
        <a:xfrm>
          <a:off x="2838648" y="1919894"/>
          <a:ext cx="1998436" cy="1998257"/>
        </a:xfrm>
      </dgm:spPr>
      <dgm:t>
        <a:bodyPr/>
        <a:lstStyle/>
        <a:p>
          <a:r>
            <a:rPr lang="en-US" sz="2800" dirty="0" smtClean="0">
              <a:latin typeface="Century Gothic"/>
              <a:ea typeface="+mn-ea"/>
              <a:cs typeface="+mn-cs"/>
            </a:rPr>
            <a:t>Process Steps</a:t>
          </a:r>
          <a:endParaRPr lang="en-US" sz="2800" dirty="0">
            <a:latin typeface="Century Gothic"/>
            <a:ea typeface="+mn-ea"/>
            <a:cs typeface="+mn-cs"/>
          </a:endParaRPr>
        </a:p>
      </dgm:t>
    </dgm:pt>
    <dgm:pt modelId="{C7FB72E2-A81D-4936-94C5-846F95D01B10}" type="parTrans" cxnId="{A971AD42-BB12-4E5C-BD90-DB7621320F5D}">
      <dgm:prSet/>
      <dgm:spPr/>
      <dgm:t>
        <a:bodyPr/>
        <a:lstStyle/>
        <a:p>
          <a:endParaRPr lang="en-US"/>
        </a:p>
      </dgm:t>
    </dgm:pt>
    <dgm:pt modelId="{36A13DC7-7A59-4D72-A36F-54543C02182F}" type="sibTrans" cxnId="{A971AD42-BB12-4E5C-BD90-DB7621320F5D}">
      <dgm:prSet/>
      <dgm:spPr/>
      <dgm:t>
        <a:bodyPr/>
        <a:lstStyle/>
        <a:p>
          <a:endParaRPr lang="en-US"/>
        </a:p>
      </dgm:t>
    </dgm:pt>
    <dgm:pt modelId="{D2FE3027-CD5C-42F2-91EB-86FAC3E4BE0B}">
      <dgm:prSet phldrT="[Text]" custT="1"/>
      <dgm:spPr>
        <a:xfrm>
          <a:off x="787991" y="657572"/>
          <a:ext cx="1433405" cy="1036336"/>
        </a:xfrm>
      </dgm:spPr>
      <dgm:t>
        <a:bodyPr/>
        <a:lstStyle/>
        <a:p>
          <a:r>
            <a:rPr lang="en-US" sz="1400" dirty="0" smtClean="0">
              <a:latin typeface="Century Gothic"/>
              <a:ea typeface="+mn-ea"/>
              <a:cs typeface="+mn-cs"/>
            </a:rPr>
            <a:t>Login and  Registration Page</a:t>
          </a:r>
          <a:endParaRPr lang="en-US" sz="1600" dirty="0">
            <a:latin typeface="Century Gothic"/>
            <a:ea typeface="+mn-ea"/>
            <a:cs typeface="+mn-cs"/>
          </a:endParaRPr>
        </a:p>
      </dgm:t>
    </dgm:pt>
    <dgm:pt modelId="{D970ABB7-5E37-4C46-AB28-EAAE4C62AF1F}" type="parTrans" cxnId="{2F708DD1-31DA-40F2-8F61-60D64D9DED0E}">
      <dgm:prSet/>
      <dgm:spPr/>
      <dgm:t>
        <a:bodyPr/>
        <a:lstStyle/>
        <a:p>
          <a:endParaRPr lang="en-US"/>
        </a:p>
      </dgm:t>
    </dgm:pt>
    <dgm:pt modelId="{3BD032F4-74D8-4DF5-A3F7-BE4B5F10D5BF}" type="sibTrans" cxnId="{2F708DD1-31DA-40F2-8F61-60D64D9DED0E}">
      <dgm:prSet/>
      <dgm:spPr/>
      <dgm:t>
        <a:bodyPr/>
        <a:lstStyle/>
        <a:p>
          <a:endParaRPr lang="en-US"/>
        </a:p>
      </dgm:t>
    </dgm:pt>
    <dgm:pt modelId="{960DD3F4-08B5-4717-B21F-9D7ADE4F9398}">
      <dgm:prSet phldrT="[Text]" custT="1"/>
      <dgm:spPr>
        <a:xfrm>
          <a:off x="0" y="1659669"/>
          <a:ext cx="1433405" cy="1036336"/>
        </a:xfrm>
      </dgm:spPr>
      <dgm:t>
        <a:bodyPr/>
        <a:lstStyle/>
        <a:p>
          <a:r>
            <a:rPr lang="en-US" sz="1400" dirty="0" smtClean="0">
              <a:latin typeface="Century Gothic"/>
              <a:ea typeface="+mn-ea"/>
              <a:cs typeface="+mn-cs"/>
            </a:rPr>
            <a:t>Company Management</a:t>
          </a:r>
          <a:endParaRPr lang="en-US" sz="1400" dirty="0">
            <a:latin typeface="Century Gothic"/>
            <a:ea typeface="+mn-ea"/>
            <a:cs typeface="+mn-cs"/>
          </a:endParaRPr>
        </a:p>
      </dgm:t>
    </dgm:pt>
    <dgm:pt modelId="{839A0E79-83CF-4D81-910F-C4D38D5DC2A9}" type="parTrans" cxnId="{F0B079DC-9100-43CB-83F4-47AC9676D6D6}">
      <dgm:prSet/>
      <dgm:spPr/>
      <dgm:t>
        <a:bodyPr/>
        <a:lstStyle/>
        <a:p>
          <a:endParaRPr lang="en-US"/>
        </a:p>
      </dgm:t>
    </dgm:pt>
    <dgm:pt modelId="{D3D2787D-6A77-4635-9E00-A1E2766D7996}" type="sibTrans" cxnId="{F0B079DC-9100-43CB-83F4-47AC9676D6D6}">
      <dgm:prSet/>
      <dgm:spPr/>
      <dgm:t>
        <a:bodyPr/>
        <a:lstStyle/>
        <a:p>
          <a:endParaRPr lang="en-US"/>
        </a:p>
      </dgm:t>
    </dgm:pt>
    <dgm:pt modelId="{C0C01B88-9CE1-468B-9CBF-591339763F40}">
      <dgm:prSet phldrT="[Text]" custT="1"/>
      <dgm:spPr>
        <a:xfrm>
          <a:off x="0" y="3124236"/>
          <a:ext cx="1433405" cy="1036336"/>
        </a:xfrm>
      </dgm:spPr>
      <dgm:t>
        <a:bodyPr/>
        <a:lstStyle/>
        <a:p>
          <a:r>
            <a:rPr lang="en-US" sz="1400" dirty="0" smtClean="0">
              <a:latin typeface="Century Gothic"/>
              <a:ea typeface="+mn-ea"/>
              <a:cs typeface="+mn-cs"/>
            </a:rPr>
            <a:t>Product Management</a:t>
          </a:r>
          <a:endParaRPr lang="en-US" sz="1400" dirty="0">
            <a:latin typeface="Century Gothic"/>
            <a:ea typeface="+mn-ea"/>
            <a:cs typeface="+mn-cs"/>
          </a:endParaRPr>
        </a:p>
      </dgm:t>
    </dgm:pt>
    <dgm:pt modelId="{DFE94F7E-D535-430A-8BB1-49AC9838F4B9}" type="parTrans" cxnId="{8D5FD78A-BE31-4FDE-A461-DA8AB34B38C6}">
      <dgm:prSet/>
      <dgm:spPr/>
      <dgm:t>
        <a:bodyPr/>
        <a:lstStyle/>
        <a:p>
          <a:endParaRPr lang="en-US"/>
        </a:p>
      </dgm:t>
    </dgm:pt>
    <dgm:pt modelId="{E322421D-E49C-4213-8E54-92B0A3C2AA0D}" type="sibTrans" cxnId="{8D5FD78A-BE31-4FDE-A461-DA8AB34B38C6}">
      <dgm:prSet/>
      <dgm:spPr/>
      <dgm:t>
        <a:bodyPr/>
        <a:lstStyle/>
        <a:p>
          <a:endParaRPr lang="en-US"/>
        </a:p>
      </dgm:t>
    </dgm:pt>
    <dgm:pt modelId="{2047DE55-99B8-4790-89E2-F50A652A554B}">
      <dgm:prSet phldrT="[Text]" custT="1"/>
      <dgm:spPr>
        <a:xfrm>
          <a:off x="787991" y="4160573"/>
          <a:ext cx="1433405" cy="1036336"/>
        </a:xfrm>
      </dgm:spPr>
      <dgm:t>
        <a:bodyPr/>
        <a:lstStyle/>
        <a:p>
          <a:r>
            <a:rPr lang="en-US" sz="1400" dirty="0" smtClean="0">
              <a:latin typeface="Century Gothic"/>
              <a:ea typeface="+mn-ea"/>
              <a:cs typeface="+mn-cs"/>
            </a:rPr>
            <a:t>Shopping Cart</a:t>
          </a:r>
          <a:endParaRPr lang="en-US" sz="2400" dirty="0">
            <a:latin typeface="Century Gothic"/>
            <a:ea typeface="+mn-ea"/>
            <a:cs typeface="+mn-cs"/>
          </a:endParaRPr>
        </a:p>
      </dgm:t>
    </dgm:pt>
    <dgm:pt modelId="{C8D3E9CF-05DC-4FB6-BC89-86896EE18DEA}" type="parTrans" cxnId="{721A35C3-DBEA-42F4-A54D-DFAAD999BF91}">
      <dgm:prSet/>
      <dgm:spPr/>
      <dgm:t>
        <a:bodyPr/>
        <a:lstStyle/>
        <a:p>
          <a:endParaRPr lang="en-US"/>
        </a:p>
      </dgm:t>
    </dgm:pt>
    <dgm:pt modelId="{048493D6-4426-4618-8C32-1CBA84A9753C}" type="sibTrans" cxnId="{721A35C3-DBEA-42F4-A54D-DFAAD999BF91}">
      <dgm:prSet/>
      <dgm:spPr/>
      <dgm:t>
        <a:bodyPr/>
        <a:lstStyle/>
        <a:p>
          <a:endParaRPr lang="en-US"/>
        </a:p>
      </dgm:t>
    </dgm:pt>
    <dgm:pt modelId="{BCBA671E-8B0E-47E3-B726-8B2B073B000E}" type="pres">
      <dgm:prSet presAssocID="{E16905CA-DEF8-4D11-8E8E-35415FE5B980}" presName="Name0" presStyleCnt="0">
        <dgm:presLayoutVars>
          <dgm:chMax val="1"/>
          <dgm:chPref val="1"/>
          <dgm:dir val="rev"/>
          <dgm:resizeHandles/>
        </dgm:presLayoutVars>
      </dgm:prSet>
      <dgm:spPr/>
      <dgm:t>
        <a:bodyPr/>
        <a:lstStyle/>
        <a:p>
          <a:endParaRPr lang="en-US"/>
        </a:p>
      </dgm:t>
    </dgm:pt>
    <dgm:pt modelId="{05E59EE6-24A2-4651-996A-9AFB7B9FFC8F}" type="pres">
      <dgm:prSet presAssocID="{007470A2-B5D7-4887-B4FD-B6021A4D4CF7}" presName="Parent" presStyleLbl="node1" presStyleIdx="0" presStyleCnt="2">
        <dgm:presLayoutVars>
          <dgm:chMax val="4"/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1EA0B330-A62A-423B-9436-56354426AF14}" type="pres">
      <dgm:prSet presAssocID="{D2FE3027-CD5C-42F2-91EB-86FAC3E4BE0B}" presName="Accent" presStyleLbl="node1" presStyleIdx="1" presStyleCnt="2"/>
      <dgm:spPr>
        <a:xfrm rot="10800000">
          <a:off x="1839429" y="808686"/>
          <a:ext cx="4027970" cy="4198761"/>
        </a:xfrm>
        <a:prstGeom prst="blockArc">
          <a:avLst>
            <a:gd name="adj1" fmla="val 16509444"/>
            <a:gd name="adj2" fmla="val 5088054"/>
            <a:gd name="adj3" fmla="val 5240"/>
          </a:avLst>
        </a:prstGeom>
      </dgm:spPr>
      <dgm:t>
        <a:bodyPr/>
        <a:lstStyle/>
        <a:p>
          <a:endParaRPr lang="en-US"/>
        </a:p>
      </dgm:t>
    </dgm:pt>
    <dgm:pt modelId="{A641F8A4-CF11-4116-B4E6-8425449904ED}" type="pres">
      <dgm:prSet presAssocID="{D2FE3027-CD5C-42F2-91EB-86FAC3E4BE0B}" presName="Image1" presStyleLbl="fgImgPlace1" presStyleIdx="0" presStyleCnt="4"/>
      <dgm:spPr>
        <a:xfrm>
          <a:off x="2302954" y="643876"/>
          <a:ext cx="1070800" cy="1070576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hand holding pencil and sketching" title="Sample Picture"/>
        </a:ext>
      </dgm:extLst>
    </dgm:pt>
    <dgm:pt modelId="{4E1806DE-992B-4280-BAAA-DE6487DCDC77}" type="pres">
      <dgm:prSet presAssocID="{D2FE3027-CD5C-42F2-91EB-86FAC3E4BE0B}" presName="Child1" presStyleLbl="revTx" presStyleIdx="0" presStyleCnt="4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9429B47F-46AD-4053-B6EC-4D08117EF235}" type="pres">
      <dgm:prSet presAssocID="{960DD3F4-08B5-4717-B21F-9D7ADE4F9398}" presName="Image2" presStyleCnt="0"/>
      <dgm:spPr/>
      <dgm:t>
        <a:bodyPr/>
        <a:lstStyle/>
        <a:p>
          <a:endParaRPr lang="en-US"/>
        </a:p>
      </dgm:t>
    </dgm:pt>
    <dgm:pt modelId="{7ACA9D6E-B4F2-44F7-ADFA-C71D9AD1611D}" type="pres">
      <dgm:prSet presAssocID="{960DD3F4-08B5-4717-B21F-9D7ADE4F9398}" presName="Image" presStyleLbl="fgImgPlace1" presStyleIdx="1" presStyleCnt="4"/>
      <dgm:spPr>
        <a:xfrm>
          <a:off x="1512028" y="1640951"/>
          <a:ext cx="1070800" cy="1070576"/>
        </a:xfrm>
        <a:prstGeom prst="ellipse">
          <a:avLst/>
        </a:prstGeom>
        <a:blipFill dpi="0" rotWithShape="1">
          <a:blip xmlns:r="http://schemas.openxmlformats.org/officeDocument/2006/relationships" r:embed="rId2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hands holding magnifier and pen" title="Sample Picture"/>
        </a:ext>
      </dgm:extLst>
    </dgm:pt>
    <dgm:pt modelId="{63748CBD-72AB-475B-93BB-2E1E19EB7CDF}" type="pres">
      <dgm:prSet presAssocID="{960DD3F4-08B5-4717-B21F-9D7ADE4F9398}" presName="Child2" presStyleLbl="revTx" presStyleIdx="1" presStyleCnt="4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EA3FBB46-60CA-4DCD-B01B-F2EAC10C3D89}" type="pres">
      <dgm:prSet presAssocID="{C0C01B88-9CE1-468B-9CBF-591339763F40}" presName="Image3" presStyleCnt="0"/>
      <dgm:spPr/>
      <dgm:t>
        <a:bodyPr/>
        <a:lstStyle/>
        <a:p>
          <a:endParaRPr lang="en-US"/>
        </a:p>
      </dgm:t>
    </dgm:pt>
    <dgm:pt modelId="{07F3DE25-1642-45C2-B4F6-1F381AF4B3C9}" type="pres">
      <dgm:prSet presAssocID="{C0C01B88-9CE1-468B-9CBF-591339763F40}" presName="Image" presStyleLbl="fgImgPlace1" presStyleIdx="2" presStyleCnt="4"/>
      <dgm:spPr>
        <a:xfrm>
          <a:off x="1516136" y="3106888"/>
          <a:ext cx="1070800" cy="1070576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hand plugging cables into computer" title="Sample Picture"/>
        </a:ext>
      </dgm:extLst>
    </dgm:pt>
    <dgm:pt modelId="{24DAAE03-8AA3-4374-B236-819FD4BAD3C8}" type="pres">
      <dgm:prSet presAssocID="{C0C01B88-9CE1-468B-9CBF-591339763F40}" presName="Child3" presStyleLbl="revTx" presStyleIdx="2" presStyleCnt="4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372EC7E2-032F-493E-9422-3E6BBF84C804}" type="pres">
      <dgm:prSet presAssocID="{2047DE55-99B8-4790-89E2-F50A652A554B}" presName="Image4" presStyleCnt="0"/>
      <dgm:spPr/>
      <dgm:t>
        <a:bodyPr/>
        <a:lstStyle/>
        <a:p>
          <a:endParaRPr lang="en-US"/>
        </a:p>
      </dgm:t>
    </dgm:pt>
    <dgm:pt modelId="{37E17C6F-ED68-448D-88C1-BFA2E9B6DD18}" type="pres">
      <dgm:prSet presAssocID="{2047DE55-99B8-4790-89E2-F50A652A554B}" presName="Image" presStyleLbl="fgImgPlace1" presStyleIdx="3" presStyleCnt="4"/>
      <dgm:spPr>
        <a:xfrm>
          <a:off x="2302954" y="4138659"/>
          <a:ext cx="1070800" cy="1070576"/>
        </a:xfrm>
        <a:prstGeom prst="ellipse">
          <a:avLst/>
        </a:prstGeom>
        <a:blipFill dpi="0" rotWithShape="1">
          <a:blip xmlns:r="http://schemas.openxmlformats.org/officeDocument/2006/relationships" r:embed="rId4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hand holding pen and pointing to data in column chart" title="Sample Picture"/>
        </a:ext>
      </dgm:extLst>
    </dgm:pt>
    <dgm:pt modelId="{9658C117-7785-4D2C-B987-9EA97BF9F6B2}" type="pres">
      <dgm:prSet presAssocID="{2047DE55-99B8-4790-89E2-F50A652A554B}" presName="Child4" presStyleLbl="revTx" presStyleIdx="3" presStyleCnt="4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D9E9AF51-814D-44BB-8C4A-65FE7EBF397A}" type="presOf" srcId="{2047DE55-99B8-4790-89E2-F50A652A554B}" destId="{9658C117-7785-4D2C-B987-9EA97BF9F6B2}" srcOrd="0" destOrd="0" presId="urn:microsoft.com/office/officeart/2011/layout/RadialPictureList"/>
    <dgm:cxn modelId="{9C2E042D-CC64-4CEE-B92A-1460AAE50926}" type="presOf" srcId="{C0C01B88-9CE1-468B-9CBF-591339763F40}" destId="{24DAAE03-8AA3-4374-B236-819FD4BAD3C8}" srcOrd="0" destOrd="0" presId="urn:microsoft.com/office/officeart/2011/layout/RadialPictureList"/>
    <dgm:cxn modelId="{7A61EFD5-591C-4604-9A8A-367CEFB1478D}" type="presOf" srcId="{007470A2-B5D7-4887-B4FD-B6021A4D4CF7}" destId="{05E59EE6-24A2-4651-996A-9AFB7B9FFC8F}" srcOrd="0" destOrd="0" presId="urn:microsoft.com/office/officeart/2011/layout/RadialPictureList"/>
    <dgm:cxn modelId="{9E4E2731-40FC-4C8C-BD87-233E2714803D}" type="presOf" srcId="{960DD3F4-08B5-4717-B21F-9D7ADE4F9398}" destId="{63748CBD-72AB-475B-93BB-2E1E19EB7CDF}" srcOrd="0" destOrd="0" presId="urn:microsoft.com/office/officeart/2011/layout/RadialPictureList"/>
    <dgm:cxn modelId="{F0B079DC-9100-43CB-83F4-47AC9676D6D6}" srcId="{007470A2-B5D7-4887-B4FD-B6021A4D4CF7}" destId="{960DD3F4-08B5-4717-B21F-9D7ADE4F9398}" srcOrd="1" destOrd="0" parTransId="{839A0E79-83CF-4D81-910F-C4D38D5DC2A9}" sibTransId="{D3D2787D-6A77-4635-9E00-A1E2766D7996}"/>
    <dgm:cxn modelId="{721A35C3-DBEA-42F4-A54D-DFAAD999BF91}" srcId="{007470A2-B5D7-4887-B4FD-B6021A4D4CF7}" destId="{2047DE55-99B8-4790-89E2-F50A652A554B}" srcOrd="3" destOrd="0" parTransId="{C8D3E9CF-05DC-4FB6-BC89-86896EE18DEA}" sibTransId="{048493D6-4426-4618-8C32-1CBA84A9753C}"/>
    <dgm:cxn modelId="{A971AD42-BB12-4E5C-BD90-DB7621320F5D}" srcId="{E16905CA-DEF8-4D11-8E8E-35415FE5B980}" destId="{007470A2-B5D7-4887-B4FD-B6021A4D4CF7}" srcOrd="0" destOrd="0" parTransId="{C7FB72E2-A81D-4936-94C5-846F95D01B10}" sibTransId="{36A13DC7-7A59-4D72-A36F-54543C02182F}"/>
    <dgm:cxn modelId="{B12CE0AB-E58C-49E1-8188-168DF2948C30}" type="presOf" srcId="{E16905CA-DEF8-4D11-8E8E-35415FE5B980}" destId="{BCBA671E-8B0E-47E3-B726-8B2B073B000E}" srcOrd="0" destOrd="0" presId="urn:microsoft.com/office/officeart/2011/layout/RadialPictureList"/>
    <dgm:cxn modelId="{8D5FD78A-BE31-4FDE-A461-DA8AB34B38C6}" srcId="{007470A2-B5D7-4887-B4FD-B6021A4D4CF7}" destId="{C0C01B88-9CE1-468B-9CBF-591339763F40}" srcOrd="2" destOrd="0" parTransId="{DFE94F7E-D535-430A-8BB1-49AC9838F4B9}" sibTransId="{E322421D-E49C-4213-8E54-92B0A3C2AA0D}"/>
    <dgm:cxn modelId="{ACF4374D-E79C-4718-965B-D6EFFC274089}" type="presOf" srcId="{D2FE3027-CD5C-42F2-91EB-86FAC3E4BE0B}" destId="{4E1806DE-992B-4280-BAAA-DE6487DCDC77}" srcOrd="0" destOrd="0" presId="urn:microsoft.com/office/officeart/2011/layout/RadialPictureList"/>
    <dgm:cxn modelId="{2F708DD1-31DA-40F2-8F61-60D64D9DED0E}" srcId="{007470A2-B5D7-4887-B4FD-B6021A4D4CF7}" destId="{D2FE3027-CD5C-42F2-91EB-86FAC3E4BE0B}" srcOrd="0" destOrd="0" parTransId="{D970ABB7-5E37-4C46-AB28-EAAE4C62AF1F}" sibTransId="{3BD032F4-74D8-4DF5-A3F7-BE4B5F10D5BF}"/>
    <dgm:cxn modelId="{34874735-1C19-4F88-975D-6E0C7C740B29}" type="presParOf" srcId="{BCBA671E-8B0E-47E3-B726-8B2B073B000E}" destId="{05E59EE6-24A2-4651-996A-9AFB7B9FFC8F}" srcOrd="0" destOrd="0" presId="urn:microsoft.com/office/officeart/2011/layout/RadialPictureList"/>
    <dgm:cxn modelId="{D3345169-6B1D-496E-9EDA-4A5C622E31E4}" type="presParOf" srcId="{BCBA671E-8B0E-47E3-B726-8B2B073B000E}" destId="{1EA0B330-A62A-423B-9436-56354426AF14}" srcOrd="1" destOrd="0" presId="urn:microsoft.com/office/officeart/2011/layout/RadialPictureList"/>
    <dgm:cxn modelId="{C3147F90-5274-4109-B556-1FB609EFACE2}" type="presParOf" srcId="{BCBA671E-8B0E-47E3-B726-8B2B073B000E}" destId="{A641F8A4-CF11-4116-B4E6-8425449904ED}" srcOrd="2" destOrd="0" presId="urn:microsoft.com/office/officeart/2011/layout/RadialPictureList"/>
    <dgm:cxn modelId="{59809221-AA7C-4323-ACBD-BECC4942389E}" type="presParOf" srcId="{BCBA671E-8B0E-47E3-B726-8B2B073B000E}" destId="{4E1806DE-992B-4280-BAAA-DE6487DCDC77}" srcOrd="3" destOrd="0" presId="urn:microsoft.com/office/officeart/2011/layout/RadialPictureList"/>
    <dgm:cxn modelId="{7CAC17AC-C563-4CDD-AF13-09C61BDBB233}" type="presParOf" srcId="{BCBA671E-8B0E-47E3-B726-8B2B073B000E}" destId="{9429B47F-46AD-4053-B6EC-4D08117EF235}" srcOrd="4" destOrd="0" presId="urn:microsoft.com/office/officeart/2011/layout/RadialPictureList"/>
    <dgm:cxn modelId="{D1248FF3-3976-4948-86F9-6F7574EEBF8C}" type="presParOf" srcId="{9429B47F-46AD-4053-B6EC-4D08117EF235}" destId="{7ACA9D6E-B4F2-44F7-ADFA-C71D9AD1611D}" srcOrd="0" destOrd="0" presId="urn:microsoft.com/office/officeart/2011/layout/RadialPictureList"/>
    <dgm:cxn modelId="{0BEC30FD-32F4-46D9-BD7B-FFE73FE064B6}" type="presParOf" srcId="{BCBA671E-8B0E-47E3-B726-8B2B073B000E}" destId="{63748CBD-72AB-475B-93BB-2E1E19EB7CDF}" srcOrd="5" destOrd="0" presId="urn:microsoft.com/office/officeart/2011/layout/RadialPictureList"/>
    <dgm:cxn modelId="{F903D158-0AE5-4966-BE2C-A4C61B4FADF4}" type="presParOf" srcId="{BCBA671E-8B0E-47E3-B726-8B2B073B000E}" destId="{EA3FBB46-60CA-4DCD-B01B-F2EAC10C3D89}" srcOrd="6" destOrd="0" presId="urn:microsoft.com/office/officeart/2011/layout/RadialPictureList"/>
    <dgm:cxn modelId="{D73ED48E-1782-4BBC-A58B-191B0E421C53}" type="presParOf" srcId="{EA3FBB46-60CA-4DCD-B01B-F2EAC10C3D89}" destId="{07F3DE25-1642-45C2-B4F6-1F381AF4B3C9}" srcOrd="0" destOrd="0" presId="urn:microsoft.com/office/officeart/2011/layout/RadialPictureList"/>
    <dgm:cxn modelId="{B883E3DB-3EFD-4405-8F95-F270A7711FD4}" type="presParOf" srcId="{BCBA671E-8B0E-47E3-B726-8B2B073B000E}" destId="{24DAAE03-8AA3-4374-B236-819FD4BAD3C8}" srcOrd="7" destOrd="0" presId="urn:microsoft.com/office/officeart/2011/layout/RadialPictureList"/>
    <dgm:cxn modelId="{09661205-3673-4916-9853-15BEB71BAFD3}" type="presParOf" srcId="{BCBA671E-8B0E-47E3-B726-8B2B073B000E}" destId="{372EC7E2-032F-493E-9422-3E6BBF84C804}" srcOrd="8" destOrd="0" presId="urn:microsoft.com/office/officeart/2011/layout/RadialPictureList"/>
    <dgm:cxn modelId="{23C63004-A06D-4787-A3CF-FA1088AB4C22}" type="presParOf" srcId="{372EC7E2-032F-493E-9422-3E6BBF84C804}" destId="{37E17C6F-ED68-448D-88C1-BFA2E9B6DD18}" srcOrd="0" destOrd="0" presId="urn:microsoft.com/office/officeart/2011/layout/RadialPictureList"/>
    <dgm:cxn modelId="{430378F9-C108-41BB-8168-CA4B5F5D2693}" type="presParOf" srcId="{BCBA671E-8B0E-47E3-B726-8B2B073B000E}" destId="{9658C117-7785-4D2C-B987-9EA97BF9F6B2}" srcOrd="9" destOrd="0" presId="urn:microsoft.com/office/officeart/2011/layout/RadialPictureList"/>
  </dgm:cxnLst>
  <dgm:bg>
    <a:noFill/>
    <a:effectLst>
      <a:outerShdw blurRad="50800" dist="50800" dir="5400000" algn="ctr" rotWithShape="0">
        <a:srgbClr val="000000">
          <a:alpha val="0"/>
        </a:srgbClr>
      </a:outerShdw>
    </a:effectLst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59EE6-24A2-4651-996A-9AFB7B9FFC8F}">
      <dsp:nvSpPr>
        <dsp:cNvPr id="0" name=""/>
        <dsp:cNvSpPr/>
      </dsp:nvSpPr>
      <dsp:spPr>
        <a:xfrm>
          <a:off x="4187391" y="1337774"/>
          <a:ext cx="2095156" cy="20949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Century Gothic"/>
              <a:ea typeface="+mn-ea"/>
              <a:cs typeface="+mn-cs"/>
            </a:rPr>
            <a:t>Process Steps</a:t>
          </a:r>
          <a:endParaRPr lang="en-US" sz="2800" kern="1200" dirty="0">
            <a:latin typeface="Century Gothic"/>
            <a:ea typeface="+mn-ea"/>
            <a:cs typeface="+mn-cs"/>
          </a:endParaRPr>
        </a:p>
      </dsp:txBody>
      <dsp:txXfrm>
        <a:off x="4494219" y="1644575"/>
        <a:ext cx="1481500" cy="1481367"/>
      </dsp:txXfrm>
    </dsp:sp>
    <dsp:sp modelId="{1EA0B330-A62A-423B-9436-56354426AF14}">
      <dsp:nvSpPr>
        <dsp:cNvPr id="0" name=""/>
        <dsp:cNvSpPr/>
      </dsp:nvSpPr>
      <dsp:spPr>
        <a:xfrm rot="10800000">
          <a:off x="3139813" y="172785"/>
          <a:ext cx="4222915" cy="4401972"/>
        </a:xfrm>
        <a:prstGeom prst="blockArc">
          <a:avLst>
            <a:gd name="adj1" fmla="val 16509444"/>
            <a:gd name="adj2" fmla="val 5088054"/>
            <a:gd name="adj3" fmla="val 524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41F8A4-CF11-4116-B4E6-8425449904ED}">
      <dsp:nvSpPr>
        <dsp:cNvPr id="0" name=""/>
        <dsp:cNvSpPr/>
      </dsp:nvSpPr>
      <dsp:spPr>
        <a:xfrm>
          <a:off x="3625771" y="0"/>
          <a:ext cx="1122624" cy="1122390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E1806DE-992B-4280-BAAA-DE6487DCDC77}">
      <dsp:nvSpPr>
        <dsp:cNvPr id="0" name=""/>
        <dsp:cNvSpPr/>
      </dsp:nvSpPr>
      <dsp:spPr>
        <a:xfrm>
          <a:off x="2037488" y="14358"/>
          <a:ext cx="1502779" cy="1086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1400" kern="1200" dirty="0" smtClean="0">
              <a:latin typeface="Century Gothic"/>
              <a:ea typeface="+mn-ea"/>
              <a:cs typeface="+mn-cs"/>
            </a:rPr>
            <a:t>Login and  Registration Page</a:t>
          </a:r>
          <a:endParaRPr lang="en-US" sz="1600" kern="1200" dirty="0">
            <a:latin typeface="Century Gothic"/>
            <a:ea typeface="+mn-ea"/>
            <a:cs typeface="+mn-cs"/>
          </a:endParaRPr>
        </a:p>
      </dsp:txBody>
      <dsp:txXfrm>
        <a:off x="2037488" y="14358"/>
        <a:ext cx="1502779" cy="1086493"/>
      </dsp:txXfrm>
    </dsp:sp>
    <dsp:sp modelId="{7ACA9D6E-B4F2-44F7-ADFA-C71D9AD1611D}">
      <dsp:nvSpPr>
        <dsp:cNvPr id="0" name=""/>
        <dsp:cNvSpPr/>
      </dsp:nvSpPr>
      <dsp:spPr>
        <a:xfrm>
          <a:off x="2796567" y="1045330"/>
          <a:ext cx="1122624" cy="1122390"/>
        </a:xfrm>
        <a:prstGeom prst="ellipse">
          <a:avLst/>
        </a:prstGeom>
        <a:blipFill dpi="0" rotWithShape="1">
          <a:blip xmlns:r="http://schemas.openxmlformats.org/officeDocument/2006/relationships" r:embed="rId2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3748CBD-72AB-475B-93BB-2E1E19EB7CDF}">
      <dsp:nvSpPr>
        <dsp:cNvPr id="0" name=""/>
        <dsp:cNvSpPr/>
      </dsp:nvSpPr>
      <dsp:spPr>
        <a:xfrm>
          <a:off x="1211359" y="1064954"/>
          <a:ext cx="1502779" cy="1086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1400" kern="1200" dirty="0" smtClean="0">
              <a:latin typeface="Century Gothic"/>
              <a:ea typeface="+mn-ea"/>
              <a:cs typeface="+mn-cs"/>
            </a:rPr>
            <a:t>Company Management</a:t>
          </a:r>
          <a:endParaRPr lang="en-US" sz="1400" kern="1200" dirty="0">
            <a:latin typeface="Century Gothic"/>
            <a:ea typeface="+mn-ea"/>
            <a:cs typeface="+mn-cs"/>
          </a:endParaRPr>
        </a:p>
      </dsp:txBody>
      <dsp:txXfrm>
        <a:off x="1211359" y="1064954"/>
        <a:ext cx="1502779" cy="1086493"/>
      </dsp:txXfrm>
    </dsp:sp>
    <dsp:sp modelId="{07F3DE25-1642-45C2-B4F6-1F381AF4B3C9}">
      <dsp:nvSpPr>
        <dsp:cNvPr id="0" name=""/>
        <dsp:cNvSpPr/>
      </dsp:nvSpPr>
      <dsp:spPr>
        <a:xfrm>
          <a:off x="2800873" y="2582215"/>
          <a:ext cx="1122624" cy="1122390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DAAE03-8AA3-4374-B236-819FD4BAD3C8}">
      <dsp:nvSpPr>
        <dsp:cNvPr id="0" name=""/>
        <dsp:cNvSpPr/>
      </dsp:nvSpPr>
      <dsp:spPr>
        <a:xfrm>
          <a:off x="1211359" y="2600403"/>
          <a:ext cx="1502779" cy="1086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1400" kern="1200" dirty="0" smtClean="0">
              <a:latin typeface="Century Gothic"/>
              <a:ea typeface="+mn-ea"/>
              <a:cs typeface="+mn-cs"/>
            </a:rPr>
            <a:t>Product Management</a:t>
          </a:r>
          <a:endParaRPr lang="en-US" sz="1400" kern="1200" dirty="0">
            <a:latin typeface="Century Gothic"/>
            <a:ea typeface="+mn-ea"/>
            <a:cs typeface="+mn-cs"/>
          </a:endParaRPr>
        </a:p>
      </dsp:txBody>
      <dsp:txXfrm>
        <a:off x="1211359" y="2600403"/>
        <a:ext cx="1502779" cy="1086493"/>
      </dsp:txXfrm>
    </dsp:sp>
    <dsp:sp modelId="{37E17C6F-ED68-448D-88C1-BFA2E9B6DD18}">
      <dsp:nvSpPr>
        <dsp:cNvPr id="0" name=""/>
        <dsp:cNvSpPr/>
      </dsp:nvSpPr>
      <dsp:spPr>
        <a:xfrm>
          <a:off x="3625771" y="3663922"/>
          <a:ext cx="1122624" cy="1122390"/>
        </a:xfrm>
        <a:prstGeom prst="ellipse">
          <a:avLst/>
        </a:prstGeom>
        <a:blipFill dpi="0" rotWithShape="1">
          <a:blip xmlns:r="http://schemas.openxmlformats.org/officeDocument/2006/relationships" r:embed="rId4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658C117-7785-4D2C-B987-9EA97BF9F6B2}">
      <dsp:nvSpPr>
        <dsp:cNvPr id="0" name=""/>
        <dsp:cNvSpPr/>
      </dsp:nvSpPr>
      <dsp:spPr>
        <a:xfrm>
          <a:off x="2037488" y="3686896"/>
          <a:ext cx="1502779" cy="1086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1400" kern="1200" dirty="0" smtClean="0">
              <a:latin typeface="Century Gothic"/>
              <a:ea typeface="+mn-ea"/>
              <a:cs typeface="+mn-cs"/>
            </a:rPr>
            <a:t>Shopping Cart</a:t>
          </a:r>
          <a:endParaRPr lang="en-US" sz="2400" kern="1200" dirty="0">
            <a:latin typeface="Century Gothic"/>
            <a:ea typeface="+mn-ea"/>
            <a:cs typeface="+mn-cs"/>
          </a:endParaRPr>
        </a:p>
      </dsp:txBody>
      <dsp:txXfrm>
        <a:off x="2037488" y="3686896"/>
        <a:ext cx="1502779" cy="10864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BEB64-35AE-4293-AF4C-38F790147BED}" type="datetimeFigureOut">
              <a:rPr lang="en-US"/>
              <a:t>11/29/2017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391BE-477F-4938-A1CE-A0BB2F14A4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8389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AE60B-075F-4DD5-8053-C8426E2D0DAD}" type="datetimeFigureOut">
              <a:rPr lang="en-US"/>
              <a:t>11/29/2017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799C3-014C-4660-8E6C-35FB9C38CE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1354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/>
              <a:t>11/29/2017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11/29/2017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11/29/2017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11/29/2017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11/29/2017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11/29/2017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11/29/2017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11/29/2017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11/29/2017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11/29/2017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11/29/2017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/>
              <a:t>11/29/2017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 Picture List SmartArt</a:t>
            </a:r>
            <a:endParaRPr lang="en-US" dirty="0"/>
          </a:p>
        </p:txBody>
      </p:sp>
      <p:graphicFrame>
        <p:nvGraphicFramePr>
          <p:cNvPr id="5" name="Content Placeholder 3" descr="Radial Picture List" title="Smart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4675451"/>
              </p:ext>
            </p:extLst>
          </p:nvPr>
        </p:nvGraphicFramePr>
        <p:xfrm>
          <a:off x="1807368" y="1524000"/>
          <a:ext cx="8574088" cy="4786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696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36841"/>
      </p:ext>
    </p:extLst>
  </p:cSld>
  <p:clrMapOvr>
    <a:masterClrMapping/>
  </p:clrMapOvr>
</p:sld>
</file>

<file path=ppt/theme/theme1.xml><?xml version="1.0" encoding="utf-8"?>
<a:theme xmlns:a="http://schemas.openxmlformats.org/drawingml/2006/main" name="Process SmartArt 16x9">
  <a:themeElements>
    <a:clrScheme name="Process_16x9">
      <a:dk1>
        <a:srgbClr val="2F2B20"/>
      </a:dk1>
      <a:lt1>
        <a:srgbClr val="FFFFFF"/>
      </a:lt1>
      <a:dk2>
        <a:srgbClr val="675E47"/>
      </a:dk2>
      <a:lt2>
        <a:srgbClr val="A8C0BF"/>
      </a:lt2>
      <a:accent1>
        <a:srgbClr val="A9A57C"/>
      </a:accent1>
      <a:accent2>
        <a:srgbClr val="DFDCB7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ambria-Century Gothic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Process_16x9">
      <a:dk1>
        <a:srgbClr val="2F2B20"/>
      </a:dk1>
      <a:lt1>
        <a:srgbClr val="FFFFFF"/>
      </a:lt1>
      <a:dk2>
        <a:srgbClr val="675E47"/>
      </a:dk2>
      <a:lt2>
        <a:srgbClr val="A8C0BF"/>
      </a:lt2>
      <a:accent1>
        <a:srgbClr val="A9A57C"/>
      </a:accent1>
      <a:accent2>
        <a:srgbClr val="DFDCB7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ambria-Century Gothic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rocess_16x9">
      <a:dk1>
        <a:srgbClr val="2F2B20"/>
      </a:dk1>
      <a:lt1>
        <a:srgbClr val="FFFFFF"/>
      </a:lt1>
      <a:dk2>
        <a:srgbClr val="675E47"/>
      </a:dk2>
      <a:lt2>
        <a:srgbClr val="A8C0BF"/>
      </a:lt2>
      <a:accent1>
        <a:srgbClr val="A9A57C"/>
      </a:accent1>
      <a:accent2>
        <a:srgbClr val="DFDCB7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ambria-Century Gothic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3B25F15-F016-47A5-B9E6-12E7FA5FBE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Process SmartArt with radial picture list (widescreen)</Template>
  <TotalTime>0</TotalTime>
  <Words>16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Cambria</vt:lpstr>
      <vt:lpstr>Century Gothic</vt:lpstr>
      <vt:lpstr>Process SmartArt 16x9</vt:lpstr>
      <vt:lpstr>Radial Picture List SmartArt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2017-11-29T19:47:06Z</dcterms:created>
  <dcterms:modified xsi:type="dcterms:W3CDTF">2017-11-29T19:54:05Z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TC028133319991</vt:lpwstr>
  </property>
</Properties>
</file>