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84" r:id="rId3"/>
    <p:sldId id="263" r:id="rId4"/>
    <p:sldId id="285" r:id="rId5"/>
    <p:sldId id="286" r:id="rId6"/>
    <p:sldId id="283" r:id="rId7"/>
    <p:sldId id="287" r:id="rId8"/>
    <p:sldId id="288" r:id="rId9"/>
    <p:sldId id="289" r:id="rId10"/>
    <p:sldId id="290" r:id="rId11"/>
    <p:sldId id="291" r:id="rId12"/>
    <p:sldId id="295" r:id="rId13"/>
    <p:sldId id="292" r:id="rId14"/>
    <p:sldId id="294" r:id="rId15"/>
    <p:sldId id="293" r:id="rId16"/>
    <p:sldId id="296" r:id="rId17"/>
    <p:sldId id="297" r:id="rId18"/>
    <p:sldId id="303" r:id="rId19"/>
    <p:sldId id="304" r:id="rId20"/>
    <p:sldId id="313" r:id="rId21"/>
    <p:sldId id="298" r:id="rId22"/>
    <p:sldId id="300" r:id="rId23"/>
    <p:sldId id="301" r:id="rId24"/>
    <p:sldId id="302" r:id="rId25"/>
    <p:sldId id="314" r:id="rId26"/>
    <p:sldId id="305" r:id="rId27"/>
    <p:sldId id="312" r:id="rId28"/>
    <p:sldId id="311" r:id="rId29"/>
    <p:sldId id="306" r:id="rId30"/>
    <p:sldId id="307" r:id="rId31"/>
    <p:sldId id="308" r:id="rId32"/>
    <p:sldId id="309" r:id="rId33"/>
    <p:sldId id="310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-744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Relationship Id="rId4" Type="http://schemas.openxmlformats.org/officeDocument/2006/relationships/image" Target="../media/image10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Relationship Id="rId4" Type="http://schemas.openxmlformats.org/officeDocument/2006/relationships/image" Target="../media/image10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6905CA-DEF8-4D11-8E8E-35415FE5B980}" type="doc">
      <dgm:prSet loTypeId="urn:microsoft.com/office/officeart/2011/layout/RadialPictureList" loCatId="officeonline" qsTypeId="urn:microsoft.com/office/officeart/2005/8/quickstyle/simple4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007470A2-B5D7-4887-B4FD-B6021A4D4CF7}">
      <dgm:prSet phldrT="[Text]" custT="1"/>
      <dgm:spPr>
        <a:xfrm>
          <a:off x="2838648" y="1919894"/>
          <a:ext cx="1998436" cy="1998257"/>
        </a:xfrm>
      </dgm:spPr>
      <dgm:t>
        <a:bodyPr/>
        <a:lstStyle/>
        <a:p>
          <a:pPr algn="ctr"/>
          <a:r>
            <a:rPr lang="en-US" sz="2800" dirty="0" smtClean="0">
              <a:latin typeface="Century Gothic"/>
              <a:ea typeface="+mn-ea"/>
              <a:cs typeface="+mn-cs"/>
            </a:rPr>
            <a:t>Process Steps</a:t>
          </a:r>
          <a:endParaRPr lang="en-US" sz="2800" dirty="0">
            <a:latin typeface="Century Gothic"/>
            <a:ea typeface="+mn-ea"/>
            <a:cs typeface="+mn-cs"/>
          </a:endParaRPr>
        </a:p>
      </dgm:t>
    </dgm:pt>
    <dgm:pt modelId="{C7FB72E2-A81D-4936-94C5-846F95D01B10}" type="parTrans" cxnId="{A971AD42-BB12-4E5C-BD90-DB7621320F5D}">
      <dgm:prSet/>
      <dgm:spPr/>
      <dgm:t>
        <a:bodyPr/>
        <a:lstStyle/>
        <a:p>
          <a:pPr algn="ctr"/>
          <a:endParaRPr lang="en-US"/>
        </a:p>
      </dgm:t>
    </dgm:pt>
    <dgm:pt modelId="{36A13DC7-7A59-4D72-A36F-54543C02182F}" type="sibTrans" cxnId="{A971AD42-BB12-4E5C-BD90-DB7621320F5D}">
      <dgm:prSet/>
      <dgm:spPr/>
      <dgm:t>
        <a:bodyPr/>
        <a:lstStyle/>
        <a:p>
          <a:pPr algn="ctr"/>
          <a:endParaRPr lang="en-US"/>
        </a:p>
      </dgm:t>
    </dgm:pt>
    <dgm:pt modelId="{D2FE3027-CD5C-42F2-91EB-86FAC3E4BE0B}">
      <dgm:prSet phldrT="[Text]" custT="1"/>
      <dgm:spPr>
        <a:xfrm>
          <a:off x="787991" y="657572"/>
          <a:ext cx="1433405" cy="1036336"/>
        </a:xfrm>
      </dgm:spPr>
      <dgm:t>
        <a:bodyPr/>
        <a:lstStyle/>
        <a:p>
          <a:pPr algn="ctr"/>
          <a:r>
            <a:rPr lang="en-US" sz="1400" dirty="0" smtClean="0">
              <a:latin typeface="Century Gothic"/>
              <a:ea typeface="+mn-ea"/>
              <a:cs typeface="+mn-cs"/>
            </a:rPr>
            <a:t>Login and  Registration Page</a:t>
          </a:r>
          <a:endParaRPr lang="en-US" sz="1600" dirty="0">
            <a:latin typeface="Century Gothic"/>
            <a:ea typeface="+mn-ea"/>
            <a:cs typeface="+mn-cs"/>
          </a:endParaRPr>
        </a:p>
      </dgm:t>
    </dgm:pt>
    <dgm:pt modelId="{D970ABB7-5E37-4C46-AB28-EAAE4C62AF1F}" type="parTrans" cxnId="{2F708DD1-31DA-40F2-8F61-60D64D9DED0E}">
      <dgm:prSet/>
      <dgm:spPr/>
      <dgm:t>
        <a:bodyPr/>
        <a:lstStyle/>
        <a:p>
          <a:pPr algn="ctr"/>
          <a:endParaRPr lang="en-US"/>
        </a:p>
      </dgm:t>
    </dgm:pt>
    <dgm:pt modelId="{3BD032F4-74D8-4DF5-A3F7-BE4B5F10D5BF}" type="sibTrans" cxnId="{2F708DD1-31DA-40F2-8F61-60D64D9DED0E}">
      <dgm:prSet/>
      <dgm:spPr/>
      <dgm:t>
        <a:bodyPr/>
        <a:lstStyle/>
        <a:p>
          <a:pPr algn="ctr"/>
          <a:endParaRPr lang="en-US"/>
        </a:p>
      </dgm:t>
    </dgm:pt>
    <dgm:pt modelId="{960DD3F4-08B5-4717-B21F-9D7ADE4F9398}">
      <dgm:prSet phldrT="[Text]" custT="1"/>
      <dgm:spPr>
        <a:xfrm>
          <a:off x="0" y="1659669"/>
          <a:ext cx="1433405" cy="1036336"/>
        </a:xfrm>
      </dgm:spPr>
      <dgm:t>
        <a:bodyPr/>
        <a:lstStyle/>
        <a:p>
          <a:pPr algn="ctr"/>
          <a:r>
            <a:rPr lang="en-US" sz="1400" dirty="0" smtClean="0">
              <a:latin typeface="Century Gothic"/>
              <a:ea typeface="+mn-ea"/>
              <a:cs typeface="+mn-cs"/>
            </a:rPr>
            <a:t>Company Management</a:t>
          </a:r>
          <a:endParaRPr lang="en-US" sz="1400" dirty="0">
            <a:latin typeface="Century Gothic"/>
            <a:ea typeface="+mn-ea"/>
            <a:cs typeface="+mn-cs"/>
          </a:endParaRPr>
        </a:p>
      </dgm:t>
    </dgm:pt>
    <dgm:pt modelId="{839A0E79-83CF-4D81-910F-C4D38D5DC2A9}" type="parTrans" cxnId="{F0B079DC-9100-43CB-83F4-47AC9676D6D6}">
      <dgm:prSet/>
      <dgm:spPr/>
      <dgm:t>
        <a:bodyPr/>
        <a:lstStyle/>
        <a:p>
          <a:pPr algn="ctr"/>
          <a:endParaRPr lang="en-US"/>
        </a:p>
      </dgm:t>
    </dgm:pt>
    <dgm:pt modelId="{D3D2787D-6A77-4635-9E00-A1E2766D7996}" type="sibTrans" cxnId="{F0B079DC-9100-43CB-83F4-47AC9676D6D6}">
      <dgm:prSet/>
      <dgm:spPr/>
      <dgm:t>
        <a:bodyPr/>
        <a:lstStyle/>
        <a:p>
          <a:pPr algn="ctr"/>
          <a:endParaRPr lang="en-US"/>
        </a:p>
      </dgm:t>
    </dgm:pt>
    <dgm:pt modelId="{C0C01B88-9CE1-468B-9CBF-591339763F40}">
      <dgm:prSet phldrT="[Text]" custT="1"/>
      <dgm:spPr>
        <a:xfrm>
          <a:off x="0" y="3124236"/>
          <a:ext cx="1433405" cy="1036336"/>
        </a:xfrm>
      </dgm:spPr>
      <dgm:t>
        <a:bodyPr/>
        <a:lstStyle/>
        <a:p>
          <a:pPr algn="ctr"/>
          <a:r>
            <a:rPr lang="en-US" sz="1400" dirty="0" smtClean="0">
              <a:latin typeface="Century Gothic"/>
              <a:ea typeface="+mn-ea"/>
              <a:cs typeface="+mn-cs"/>
            </a:rPr>
            <a:t>Product Management</a:t>
          </a:r>
          <a:endParaRPr lang="en-US" sz="1400" dirty="0">
            <a:latin typeface="Century Gothic"/>
            <a:ea typeface="+mn-ea"/>
            <a:cs typeface="+mn-cs"/>
          </a:endParaRPr>
        </a:p>
      </dgm:t>
    </dgm:pt>
    <dgm:pt modelId="{DFE94F7E-D535-430A-8BB1-49AC9838F4B9}" type="parTrans" cxnId="{8D5FD78A-BE31-4FDE-A461-DA8AB34B38C6}">
      <dgm:prSet/>
      <dgm:spPr/>
      <dgm:t>
        <a:bodyPr/>
        <a:lstStyle/>
        <a:p>
          <a:pPr algn="ctr"/>
          <a:endParaRPr lang="en-US"/>
        </a:p>
      </dgm:t>
    </dgm:pt>
    <dgm:pt modelId="{E322421D-E49C-4213-8E54-92B0A3C2AA0D}" type="sibTrans" cxnId="{8D5FD78A-BE31-4FDE-A461-DA8AB34B38C6}">
      <dgm:prSet/>
      <dgm:spPr/>
      <dgm:t>
        <a:bodyPr/>
        <a:lstStyle/>
        <a:p>
          <a:pPr algn="ctr"/>
          <a:endParaRPr lang="en-US"/>
        </a:p>
      </dgm:t>
    </dgm:pt>
    <dgm:pt modelId="{2047DE55-99B8-4790-89E2-F50A652A554B}">
      <dgm:prSet phldrT="[Text]" custT="1"/>
      <dgm:spPr>
        <a:xfrm>
          <a:off x="787991" y="4160573"/>
          <a:ext cx="1433405" cy="1036336"/>
        </a:xfrm>
      </dgm:spPr>
      <dgm:t>
        <a:bodyPr/>
        <a:lstStyle/>
        <a:p>
          <a:pPr algn="ctr"/>
          <a:r>
            <a:rPr lang="en-US" sz="1400" dirty="0" smtClean="0">
              <a:latin typeface="Century Gothic"/>
              <a:ea typeface="+mn-ea"/>
              <a:cs typeface="+mn-cs"/>
            </a:rPr>
            <a:t>Shopping Cart</a:t>
          </a:r>
          <a:endParaRPr lang="en-US" sz="2400" dirty="0">
            <a:latin typeface="Century Gothic"/>
            <a:ea typeface="+mn-ea"/>
            <a:cs typeface="+mn-cs"/>
          </a:endParaRPr>
        </a:p>
      </dgm:t>
    </dgm:pt>
    <dgm:pt modelId="{C8D3E9CF-05DC-4FB6-BC89-86896EE18DEA}" type="parTrans" cxnId="{721A35C3-DBEA-42F4-A54D-DFAAD999BF91}">
      <dgm:prSet/>
      <dgm:spPr/>
      <dgm:t>
        <a:bodyPr/>
        <a:lstStyle/>
        <a:p>
          <a:pPr algn="ctr"/>
          <a:endParaRPr lang="en-US"/>
        </a:p>
      </dgm:t>
    </dgm:pt>
    <dgm:pt modelId="{048493D6-4426-4618-8C32-1CBA84A9753C}" type="sibTrans" cxnId="{721A35C3-DBEA-42F4-A54D-DFAAD999BF91}">
      <dgm:prSet/>
      <dgm:spPr/>
      <dgm:t>
        <a:bodyPr/>
        <a:lstStyle/>
        <a:p>
          <a:pPr algn="ctr"/>
          <a:endParaRPr lang="en-US"/>
        </a:p>
      </dgm:t>
    </dgm:pt>
    <dgm:pt modelId="{BCBA671E-8B0E-47E3-B726-8B2B073B000E}" type="pres">
      <dgm:prSet presAssocID="{E16905CA-DEF8-4D11-8E8E-35415FE5B980}" presName="Name0" presStyleCnt="0">
        <dgm:presLayoutVars>
          <dgm:chMax val="1"/>
          <dgm:chPref val="1"/>
          <dgm:dir val="rev"/>
          <dgm:resizeHandles/>
        </dgm:presLayoutVars>
      </dgm:prSet>
      <dgm:spPr/>
      <dgm:t>
        <a:bodyPr/>
        <a:lstStyle/>
        <a:p>
          <a:endParaRPr lang="en-US"/>
        </a:p>
      </dgm:t>
    </dgm:pt>
    <dgm:pt modelId="{05E59EE6-24A2-4651-996A-9AFB7B9FFC8F}" type="pres">
      <dgm:prSet presAssocID="{007470A2-B5D7-4887-B4FD-B6021A4D4CF7}" presName="Parent" presStyleLbl="node1" presStyleIdx="0" presStyleCnt="2">
        <dgm:presLayoutVars>
          <dgm:chMax val="4"/>
          <dgm:chPref val="3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1EA0B330-A62A-423B-9436-56354426AF14}" type="pres">
      <dgm:prSet presAssocID="{D2FE3027-CD5C-42F2-91EB-86FAC3E4BE0B}" presName="Accent" presStyleLbl="node1" presStyleIdx="1" presStyleCnt="2"/>
      <dgm:spPr>
        <a:xfrm rot="10800000">
          <a:off x="1839429" y="808686"/>
          <a:ext cx="4027970" cy="4198761"/>
        </a:xfrm>
        <a:prstGeom prst="blockArc">
          <a:avLst>
            <a:gd name="adj1" fmla="val 16509444"/>
            <a:gd name="adj2" fmla="val 5088054"/>
            <a:gd name="adj3" fmla="val 5240"/>
          </a:avLst>
        </a:prstGeom>
      </dgm:spPr>
      <dgm:t>
        <a:bodyPr/>
        <a:lstStyle/>
        <a:p>
          <a:endParaRPr lang="en-US"/>
        </a:p>
      </dgm:t>
    </dgm:pt>
    <dgm:pt modelId="{A641F8A4-CF11-4116-B4E6-8425449904ED}" type="pres">
      <dgm:prSet presAssocID="{D2FE3027-CD5C-42F2-91EB-86FAC3E4BE0B}" presName="Image1" presStyleLbl="fgImgPlace1" presStyleIdx="0" presStyleCnt="4"/>
      <dgm:spPr>
        <a:xfrm>
          <a:off x="2302954" y="643876"/>
          <a:ext cx="1070800" cy="1070576"/>
        </a:xfrm>
        <a:prstGeom prst="ellipse">
          <a:avLst/>
        </a:prstGeom>
        <a:blipFill dpi="0" rotWithShape="1">
          <a:blip xmlns:r="http://schemas.openxmlformats.org/officeDocument/2006/relationships" r:embed="rId1" cstate="print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seup of hand holding pencil and sketching" title="Sample Picture"/>
        </a:ext>
      </dgm:extLst>
    </dgm:pt>
    <dgm:pt modelId="{4E1806DE-992B-4280-BAAA-DE6487DCDC77}" type="pres">
      <dgm:prSet presAssocID="{D2FE3027-CD5C-42F2-91EB-86FAC3E4BE0B}" presName="Child1" presStyleLbl="revTx" presStyleIdx="0" presStyleCnt="4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9429B47F-46AD-4053-B6EC-4D08117EF235}" type="pres">
      <dgm:prSet presAssocID="{960DD3F4-08B5-4717-B21F-9D7ADE4F9398}" presName="Image2" presStyleCnt="0"/>
      <dgm:spPr/>
      <dgm:t>
        <a:bodyPr/>
        <a:lstStyle/>
        <a:p>
          <a:endParaRPr lang="en-US"/>
        </a:p>
      </dgm:t>
    </dgm:pt>
    <dgm:pt modelId="{7ACA9D6E-B4F2-44F7-ADFA-C71D9AD1611D}" type="pres">
      <dgm:prSet presAssocID="{960DD3F4-08B5-4717-B21F-9D7ADE4F9398}" presName="Image" presStyleLbl="fgImgPlace1" presStyleIdx="1" presStyleCnt="4"/>
      <dgm:spPr>
        <a:xfrm>
          <a:off x="1512028" y="1640951"/>
          <a:ext cx="1070800" cy="1070576"/>
        </a:xfrm>
        <a:prstGeom prst="ellipse">
          <a:avLst/>
        </a:prstGeom>
        <a:blipFill dpi="0" rotWithShape="1">
          <a:blip xmlns:r="http://schemas.openxmlformats.org/officeDocument/2006/relationships" r:embed="rId2" cstate="print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seup of hands holding magnifier and pen" title="Sample Picture"/>
        </a:ext>
      </dgm:extLst>
    </dgm:pt>
    <dgm:pt modelId="{63748CBD-72AB-475B-93BB-2E1E19EB7CDF}" type="pres">
      <dgm:prSet presAssocID="{960DD3F4-08B5-4717-B21F-9D7ADE4F9398}" presName="Child2" presStyleLbl="revTx" presStyleIdx="1" presStyleCnt="4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EA3FBB46-60CA-4DCD-B01B-F2EAC10C3D89}" type="pres">
      <dgm:prSet presAssocID="{C0C01B88-9CE1-468B-9CBF-591339763F40}" presName="Image3" presStyleCnt="0"/>
      <dgm:spPr/>
      <dgm:t>
        <a:bodyPr/>
        <a:lstStyle/>
        <a:p>
          <a:endParaRPr lang="en-US"/>
        </a:p>
      </dgm:t>
    </dgm:pt>
    <dgm:pt modelId="{07F3DE25-1642-45C2-B4F6-1F381AF4B3C9}" type="pres">
      <dgm:prSet presAssocID="{C0C01B88-9CE1-468B-9CBF-591339763F40}" presName="Image" presStyleLbl="fgImgPlace1" presStyleIdx="2" presStyleCnt="4"/>
      <dgm:spPr>
        <a:xfrm>
          <a:off x="1516136" y="3106888"/>
          <a:ext cx="1070800" cy="1070576"/>
        </a:xfrm>
        <a:prstGeom prst="ellipse">
          <a:avLst/>
        </a:prstGeom>
        <a:blipFill dpi="0" rotWithShape="1">
          <a:blip xmlns:r="http://schemas.openxmlformats.org/officeDocument/2006/relationships" r:embed="rId3" cstate="print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seup of hand plugging cables into computer" title="Sample Picture"/>
        </a:ext>
      </dgm:extLst>
    </dgm:pt>
    <dgm:pt modelId="{24DAAE03-8AA3-4374-B236-819FD4BAD3C8}" type="pres">
      <dgm:prSet presAssocID="{C0C01B88-9CE1-468B-9CBF-591339763F40}" presName="Child3" presStyleLbl="revTx" presStyleIdx="2" presStyleCnt="4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372EC7E2-032F-493E-9422-3E6BBF84C804}" type="pres">
      <dgm:prSet presAssocID="{2047DE55-99B8-4790-89E2-F50A652A554B}" presName="Image4" presStyleCnt="0"/>
      <dgm:spPr/>
      <dgm:t>
        <a:bodyPr/>
        <a:lstStyle/>
        <a:p>
          <a:endParaRPr lang="en-US"/>
        </a:p>
      </dgm:t>
    </dgm:pt>
    <dgm:pt modelId="{37E17C6F-ED68-448D-88C1-BFA2E9B6DD18}" type="pres">
      <dgm:prSet presAssocID="{2047DE55-99B8-4790-89E2-F50A652A554B}" presName="Image" presStyleLbl="fgImgPlace1" presStyleIdx="3" presStyleCnt="4"/>
      <dgm:spPr>
        <a:xfrm>
          <a:off x="2302954" y="4138659"/>
          <a:ext cx="1070800" cy="1070576"/>
        </a:xfrm>
        <a:prstGeom prst="ellipse">
          <a:avLst/>
        </a:prstGeom>
        <a:blipFill dpi="0" rotWithShape="1">
          <a:blip xmlns:r="http://schemas.openxmlformats.org/officeDocument/2006/relationships" r:embed="rId4" cstate="print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seup of hand holding pen and pointing to data in column chart" title="Sample Picture"/>
        </a:ext>
      </dgm:extLst>
    </dgm:pt>
    <dgm:pt modelId="{9658C117-7785-4D2C-B987-9EA97BF9F6B2}" type="pres">
      <dgm:prSet presAssocID="{2047DE55-99B8-4790-89E2-F50A652A554B}" presName="Child4" presStyleLbl="revTx" presStyleIdx="3" presStyleCnt="4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</dgm:ptLst>
  <dgm:cxnLst>
    <dgm:cxn modelId="{A7F73F2E-8209-4385-B137-F57B57946EEC}" type="presOf" srcId="{960DD3F4-08B5-4717-B21F-9D7ADE4F9398}" destId="{63748CBD-72AB-475B-93BB-2E1E19EB7CDF}" srcOrd="0" destOrd="0" presId="urn:microsoft.com/office/officeart/2011/layout/RadialPictureList"/>
    <dgm:cxn modelId="{752F9E51-E1ED-447A-8B3F-FC6F520D0494}" type="presOf" srcId="{007470A2-B5D7-4887-B4FD-B6021A4D4CF7}" destId="{05E59EE6-24A2-4651-996A-9AFB7B9FFC8F}" srcOrd="0" destOrd="0" presId="urn:microsoft.com/office/officeart/2011/layout/RadialPictureList"/>
    <dgm:cxn modelId="{F0B079DC-9100-43CB-83F4-47AC9676D6D6}" srcId="{007470A2-B5D7-4887-B4FD-B6021A4D4CF7}" destId="{960DD3F4-08B5-4717-B21F-9D7ADE4F9398}" srcOrd="1" destOrd="0" parTransId="{839A0E79-83CF-4D81-910F-C4D38D5DC2A9}" sibTransId="{D3D2787D-6A77-4635-9E00-A1E2766D7996}"/>
    <dgm:cxn modelId="{721A35C3-DBEA-42F4-A54D-DFAAD999BF91}" srcId="{007470A2-B5D7-4887-B4FD-B6021A4D4CF7}" destId="{2047DE55-99B8-4790-89E2-F50A652A554B}" srcOrd="3" destOrd="0" parTransId="{C8D3E9CF-05DC-4FB6-BC89-86896EE18DEA}" sibTransId="{048493D6-4426-4618-8C32-1CBA84A9753C}"/>
    <dgm:cxn modelId="{1039F005-EE09-409C-B66C-0F301394BBA5}" type="presOf" srcId="{2047DE55-99B8-4790-89E2-F50A652A554B}" destId="{9658C117-7785-4D2C-B987-9EA97BF9F6B2}" srcOrd="0" destOrd="0" presId="urn:microsoft.com/office/officeart/2011/layout/RadialPictureList"/>
    <dgm:cxn modelId="{0B62247E-5FA8-4C20-BBAC-9F9E442638D8}" type="presOf" srcId="{D2FE3027-CD5C-42F2-91EB-86FAC3E4BE0B}" destId="{4E1806DE-992B-4280-BAAA-DE6487DCDC77}" srcOrd="0" destOrd="0" presId="urn:microsoft.com/office/officeart/2011/layout/RadialPictureList"/>
    <dgm:cxn modelId="{DADD1F4E-C4C0-432E-8F7F-EF9576FF0053}" type="presOf" srcId="{E16905CA-DEF8-4D11-8E8E-35415FE5B980}" destId="{BCBA671E-8B0E-47E3-B726-8B2B073B000E}" srcOrd="0" destOrd="0" presId="urn:microsoft.com/office/officeart/2011/layout/RadialPictureList"/>
    <dgm:cxn modelId="{A971AD42-BB12-4E5C-BD90-DB7621320F5D}" srcId="{E16905CA-DEF8-4D11-8E8E-35415FE5B980}" destId="{007470A2-B5D7-4887-B4FD-B6021A4D4CF7}" srcOrd="0" destOrd="0" parTransId="{C7FB72E2-A81D-4936-94C5-846F95D01B10}" sibTransId="{36A13DC7-7A59-4D72-A36F-54543C02182F}"/>
    <dgm:cxn modelId="{8B2A1A20-5E30-4651-A8AE-D6759CB27DCB}" type="presOf" srcId="{C0C01B88-9CE1-468B-9CBF-591339763F40}" destId="{24DAAE03-8AA3-4374-B236-819FD4BAD3C8}" srcOrd="0" destOrd="0" presId="urn:microsoft.com/office/officeart/2011/layout/RadialPictureList"/>
    <dgm:cxn modelId="{8D5FD78A-BE31-4FDE-A461-DA8AB34B38C6}" srcId="{007470A2-B5D7-4887-B4FD-B6021A4D4CF7}" destId="{C0C01B88-9CE1-468B-9CBF-591339763F40}" srcOrd="2" destOrd="0" parTransId="{DFE94F7E-D535-430A-8BB1-49AC9838F4B9}" sibTransId="{E322421D-E49C-4213-8E54-92B0A3C2AA0D}"/>
    <dgm:cxn modelId="{2F708DD1-31DA-40F2-8F61-60D64D9DED0E}" srcId="{007470A2-B5D7-4887-B4FD-B6021A4D4CF7}" destId="{D2FE3027-CD5C-42F2-91EB-86FAC3E4BE0B}" srcOrd="0" destOrd="0" parTransId="{D970ABB7-5E37-4C46-AB28-EAAE4C62AF1F}" sibTransId="{3BD032F4-74D8-4DF5-A3F7-BE4B5F10D5BF}"/>
    <dgm:cxn modelId="{56D08F26-047F-4F32-BBDA-27243A3968C4}" type="presParOf" srcId="{BCBA671E-8B0E-47E3-B726-8B2B073B000E}" destId="{05E59EE6-24A2-4651-996A-9AFB7B9FFC8F}" srcOrd="0" destOrd="0" presId="urn:microsoft.com/office/officeart/2011/layout/RadialPictureList"/>
    <dgm:cxn modelId="{B3683171-06FF-4B93-B488-51FCA6784E17}" type="presParOf" srcId="{BCBA671E-8B0E-47E3-B726-8B2B073B000E}" destId="{1EA0B330-A62A-423B-9436-56354426AF14}" srcOrd="1" destOrd="0" presId="urn:microsoft.com/office/officeart/2011/layout/RadialPictureList"/>
    <dgm:cxn modelId="{1EF91EB7-DA2F-41A5-AB28-87F3F08AD659}" type="presParOf" srcId="{BCBA671E-8B0E-47E3-B726-8B2B073B000E}" destId="{A641F8A4-CF11-4116-B4E6-8425449904ED}" srcOrd="2" destOrd="0" presId="urn:microsoft.com/office/officeart/2011/layout/RadialPictureList"/>
    <dgm:cxn modelId="{35267E01-77A9-4791-817D-C6DCEFB2BF87}" type="presParOf" srcId="{BCBA671E-8B0E-47E3-B726-8B2B073B000E}" destId="{4E1806DE-992B-4280-BAAA-DE6487DCDC77}" srcOrd="3" destOrd="0" presId="urn:microsoft.com/office/officeart/2011/layout/RadialPictureList"/>
    <dgm:cxn modelId="{8BEC5128-3B96-4C83-96A4-B6CEA8E2C238}" type="presParOf" srcId="{BCBA671E-8B0E-47E3-B726-8B2B073B000E}" destId="{9429B47F-46AD-4053-B6EC-4D08117EF235}" srcOrd="4" destOrd="0" presId="urn:microsoft.com/office/officeart/2011/layout/RadialPictureList"/>
    <dgm:cxn modelId="{62D49477-27A1-41F3-9E7E-7A6FB6504782}" type="presParOf" srcId="{9429B47F-46AD-4053-B6EC-4D08117EF235}" destId="{7ACA9D6E-B4F2-44F7-ADFA-C71D9AD1611D}" srcOrd="0" destOrd="0" presId="urn:microsoft.com/office/officeart/2011/layout/RadialPictureList"/>
    <dgm:cxn modelId="{33D42E7F-3BBF-4F5C-87D7-55D82B4A7796}" type="presParOf" srcId="{BCBA671E-8B0E-47E3-B726-8B2B073B000E}" destId="{63748CBD-72AB-475B-93BB-2E1E19EB7CDF}" srcOrd="5" destOrd="0" presId="urn:microsoft.com/office/officeart/2011/layout/RadialPictureList"/>
    <dgm:cxn modelId="{7C2134D7-1EE9-4F44-8373-7FDCE70EC357}" type="presParOf" srcId="{BCBA671E-8B0E-47E3-B726-8B2B073B000E}" destId="{EA3FBB46-60CA-4DCD-B01B-F2EAC10C3D89}" srcOrd="6" destOrd="0" presId="urn:microsoft.com/office/officeart/2011/layout/RadialPictureList"/>
    <dgm:cxn modelId="{98EBC1BD-D369-4D08-9A3C-2FE508E27272}" type="presParOf" srcId="{EA3FBB46-60CA-4DCD-B01B-F2EAC10C3D89}" destId="{07F3DE25-1642-45C2-B4F6-1F381AF4B3C9}" srcOrd="0" destOrd="0" presId="urn:microsoft.com/office/officeart/2011/layout/RadialPictureList"/>
    <dgm:cxn modelId="{238C8C5C-95D5-45DE-B8DE-0C12760B3320}" type="presParOf" srcId="{BCBA671E-8B0E-47E3-B726-8B2B073B000E}" destId="{24DAAE03-8AA3-4374-B236-819FD4BAD3C8}" srcOrd="7" destOrd="0" presId="urn:microsoft.com/office/officeart/2011/layout/RadialPictureList"/>
    <dgm:cxn modelId="{592E7E65-6ED6-4E7E-8568-59EFD3EB6ADF}" type="presParOf" srcId="{BCBA671E-8B0E-47E3-B726-8B2B073B000E}" destId="{372EC7E2-032F-493E-9422-3E6BBF84C804}" srcOrd="8" destOrd="0" presId="urn:microsoft.com/office/officeart/2011/layout/RadialPictureList"/>
    <dgm:cxn modelId="{39855C7B-9E01-4C82-988E-188FE87EFCB9}" type="presParOf" srcId="{372EC7E2-032F-493E-9422-3E6BBF84C804}" destId="{37E17C6F-ED68-448D-88C1-BFA2E9B6DD18}" srcOrd="0" destOrd="0" presId="urn:microsoft.com/office/officeart/2011/layout/RadialPictureList"/>
    <dgm:cxn modelId="{8371D2CC-C8A5-4497-B027-EC0D86D22FAD}" type="presParOf" srcId="{BCBA671E-8B0E-47E3-B726-8B2B073B000E}" destId="{9658C117-7785-4D2C-B987-9EA97BF9F6B2}" srcOrd="9" destOrd="0" presId="urn:microsoft.com/office/officeart/2011/layout/RadialPictureList"/>
  </dgm:cxnLst>
  <dgm:bg>
    <a:noFill/>
    <a:effectLst>
      <a:outerShdw blurRad="50800" dist="50800" dir="5400000" algn="ctr" rotWithShape="0">
        <a:srgbClr val="000000">
          <a:alpha val="0"/>
        </a:srgbClr>
      </a:outerShdw>
    </a:effectLst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E59EE6-24A2-4651-996A-9AFB7B9FFC8F}">
      <dsp:nvSpPr>
        <dsp:cNvPr id="0" name=""/>
        <dsp:cNvSpPr/>
      </dsp:nvSpPr>
      <dsp:spPr>
        <a:xfrm>
          <a:off x="4187391" y="1337774"/>
          <a:ext cx="2095156" cy="209496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Century Gothic"/>
              <a:ea typeface="+mn-ea"/>
              <a:cs typeface="+mn-cs"/>
            </a:rPr>
            <a:t>Process Steps</a:t>
          </a:r>
          <a:endParaRPr lang="en-US" sz="2800" kern="1200" dirty="0">
            <a:latin typeface="Century Gothic"/>
            <a:ea typeface="+mn-ea"/>
            <a:cs typeface="+mn-cs"/>
          </a:endParaRPr>
        </a:p>
      </dsp:txBody>
      <dsp:txXfrm>
        <a:off x="4494219" y="1644575"/>
        <a:ext cx="1481500" cy="1481367"/>
      </dsp:txXfrm>
    </dsp:sp>
    <dsp:sp modelId="{1EA0B330-A62A-423B-9436-56354426AF14}">
      <dsp:nvSpPr>
        <dsp:cNvPr id="0" name=""/>
        <dsp:cNvSpPr/>
      </dsp:nvSpPr>
      <dsp:spPr>
        <a:xfrm rot="10800000">
          <a:off x="3139813" y="172785"/>
          <a:ext cx="4222915" cy="4401972"/>
        </a:xfrm>
        <a:prstGeom prst="blockArc">
          <a:avLst>
            <a:gd name="adj1" fmla="val 16509444"/>
            <a:gd name="adj2" fmla="val 5088054"/>
            <a:gd name="adj3" fmla="val 524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41F8A4-CF11-4116-B4E6-8425449904ED}">
      <dsp:nvSpPr>
        <dsp:cNvPr id="0" name=""/>
        <dsp:cNvSpPr/>
      </dsp:nvSpPr>
      <dsp:spPr>
        <a:xfrm>
          <a:off x="3625771" y="0"/>
          <a:ext cx="1122624" cy="1122390"/>
        </a:xfrm>
        <a:prstGeom prst="ellipse">
          <a:avLst/>
        </a:prstGeom>
        <a:blipFill dpi="0" rotWithShape="1">
          <a:blip xmlns:r="http://schemas.openxmlformats.org/officeDocument/2006/relationships" r:embed="rId1" cstate="print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E1806DE-992B-4280-BAAA-DE6487DCDC77}">
      <dsp:nvSpPr>
        <dsp:cNvPr id="0" name=""/>
        <dsp:cNvSpPr/>
      </dsp:nvSpPr>
      <dsp:spPr>
        <a:xfrm>
          <a:off x="2037488" y="14358"/>
          <a:ext cx="1502779" cy="1086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n-US" sz="1400" kern="1200" dirty="0" smtClean="0">
              <a:latin typeface="Century Gothic"/>
              <a:ea typeface="+mn-ea"/>
              <a:cs typeface="+mn-cs"/>
            </a:rPr>
            <a:t>Login and  Registration Page</a:t>
          </a:r>
          <a:endParaRPr lang="en-US" sz="1600" kern="1200" dirty="0">
            <a:latin typeface="Century Gothic"/>
            <a:ea typeface="+mn-ea"/>
            <a:cs typeface="+mn-cs"/>
          </a:endParaRPr>
        </a:p>
      </dsp:txBody>
      <dsp:txXfrm>
        <a:off x="2037488" y="14358"/>
        <a:ext cx="1502779" cy="1086493"/>
      </dsp:txXfrm>
    </dsp:sp>
    <dsp:sp modelId="{7ACA9D6E-B4F2-44F7-ADFA-C71D9AD1611D}">
      <dsp:nvSpPr>
        <dsp:cNvPr id="0" name=""/>
        <dsp:cNvSpPr/>
      </dsp:nvSpPr>
      <dsp:spPr>
        <a:xfrm>
          <a:off x="2796567" y="1045330"/>
          <a:ext cx="1122624" cy="1122390"/>
        </a:xfrm>
        <a:prstGeom prst="ellipse">
          <a:avLst/>
        </a:prstGeom>
        <a:blipFill dpi="0" rotWithShape="1">
          <a:blip xmlns:r="http://schemas.openxmlformats.org/officeDocument/2006/relationships" r:embed="rId2" cstate="print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3748CBD-72AB-475B-93BB-2E1E19EB7CDF}">
      <dsp:nvSpPr>
        <dsp:cNvPr id="0" name=""/>
        <dsp:cNvSpPr/>
      </dsp:nvSpPr>
      <dsp:spPr>
        <a:xfrm>
          <a:off x="1211359" y="1064954"/>
          <a:ext cx="1502779" cy="1086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n-US" sz="1400" kern="1200" dirty="0" smtClean="0">
              <a:latin typeface="Century Gothic"/>
              <a:ea typeface="+mn-ea"/>
              <a:cs typeface="+mn-cs"/>
            </a:rPr>
            <a:t>Company Management</a:t>
          </a:r>
          <a:endParaRPr lang="en-US" sz="1400" kern="1200" dirty="0">
            <a:latin typeface="Century Gothic"/>
            <a:ea typeface="+mn-ea"/>
            <a:cs typeface="+mn-cs"/>
          </a:endParaRPr>
        </a:p>
      </dsp:txBody>
      <dsp:txXfrm>
        <a:off x="1211359" y="1064954"/>
        <a:ext cx="1502779" cy="1086493"/>
      </dsp:txXfrm>
    </dsp:sp>
    <dsp:sp modelId="{07F3DE25-1642-45C2-B4F6-1F381AF4B3C9}">
      <dsp:nvSpPr>
        <dsp:cNvPr id="0" name=""/>
        <dsp:cNvSpPr/>
      </dsp:nvSpPr>
      <dsp:spPr>
        <a:xfrm>
          <a:off x="2800873" y="2582215"/>
          <a:ext cx="1122624" cy="1122390"/>
        </a:xfrm>
        <a:prstGeom prst="ellipse">
          <a:avLst/>
        </a:prstGeom>
        <a:blipFill dpi="0" rotWithShape="1">
          <a:blip xmlns:r="http://schemas.openxmlformats.org/officeDocument/2006/relationships" r:embed="rId3" cstate="print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4DAAE03-8AA3-4374-B236-819FD4BAD3C8}">
      <dsp:nvSpPr>
        <dsp:cNvPr id="0" name=""/>
        <dsp:cNvSpPr/>
      </dsp:nvSpPr>
      <dsp:spPr>
        <a:xfrm>
          <a:off x="1211359" y="2600403"/>
          <a:ext cx="1502779" cy="1086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n-US" sz="1400" kern="1200" dirty="0" smtClean="0">
              <a:latin typeface="Century Gothic"/>
              <a:ea typeface="+mn-ea"/>
              <a:cs typeface="+mn-cs"/>
            </a:rPr>
            <a:t>Product Management</a:t>
          </a:r>
          <a:endParaRPr lang="en-US" sz="1400" kern="1200" dirty="0">
            <a:latin typeface="Century Gothic"/>
            <a:ea typeface="+mn-ea"/>
            <a:cs typeface="+mn-cs"/>
          </a:endParaRPr>
        </a:p>
      </dsp:txBody>
      <dsp:txXfrm>
        <a:off x="1211359" y="2600403"/>
        <a:ext cx="1502779" cy="1086493"/>
      </dsp:txXfrm>
    </dsp:sp>
    <dsp:sp modelId="{37E17C6F-ED68-448D-88C1-BFA2E9B6DD18}">
      <dsp:nvSpPr>
        <dsp:cNvPr id="0" name=""/>
        <dsp:cNvSpPr/>
      </dsp:nvSpPr>
      <dsp:spPr>
        <a:xfrm>
          <a:off x="3625771" y="3663922"/>
          <a:ext cx="1122624" cy="1122390"/>
        </a:xfrm>
        <a:prstGeom prst="ellipse">
          <a:avLst/>
        </a:prstGeom>
        <a:blipFill dpi="0" rotWithShape="1">
          <a:blip xmlns:r="http://schemas.openxmlformats.org/officeDocument/2006/relationships" r:embed="rId4" cstate="print">
            <a:duotone>
              <a:schemeClr val="dk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dk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658C117-7785-4D2C-B987-9EA97BF9F6B2}">
      <dsp:nvSpPr>
        <dsp:cNvPr id="0" name=""/>
        <dsp:cNvSpPr/>
      </dsp:nvSpPr>
      <dsp:spPr>
        <a:xfrm>
          <a:off x="2037488" y="3686896"/>
          <a:ext cx="1502779" cy="1086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n-US" sz="1400" kern="1200" dirty="0" smtClean="0">
              <a:latin typeface="Century Gothic"/>
              <a:ea typeface="+mn-ea"/>
              <a:cs typeface="+mn-cs"/>
            </a:rPr>
            <a:t>Shopping Cart</a:t>
          </a:r>
          <a:endParaRPr lang="en-US" sz="2400" kern="1200" dirty="0">
            <a:latin typeface="Century Gothic"/>
            <a:ea typeface="+mn-ea"/>
            <a:cs typeface="+mn-cs"/>
          </a:endParaRPr>
        </a:p>
      </dsp:txBody>
      <dsp:txXfrm>
        <a:off x="2037488" y="3686896"/>
        <a:ext cx="1502779" cy="10864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2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2DD9C1-CCD3-4CD1-9364-A9C67A790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773723"/>
          </a:xfrm>
        </p:spPr>
        <p:txBody>
          <a:bodyPr>
            <a:normAutofit fontScale="90000"/>
          </a:bodyPr>
          <a:lstStyle/>
          <a:p>
            <a:r>
              <a:rPr lang="en-US" dirty="0"/>
              <a:t>Sun &amp; Star Marketplace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E7BE5D6-21C9-4354-9034-A7453B817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3912" y="1850781"/>
            <a:ext cx="5354638" cy="3921369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Group Member:</a:t>
            </a:r>
          </a:p>
          <a:p>
            <a:pPr algn="l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Kuan Yong Tan</a:t>
            </a:r>
          </a:p>
          <a:p>
            <a:pPr algn="l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Ankita Verma</a:t>
            </a:r>
          </a:p>
          <a:p>
            <a:pPr algn="l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Astha Sharma</a:t>
            </a:r>
          </a:p>
          <a:p>
            <a:pPr algn="l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Ankita Tungidwar</a:t>
            </a:r>
          </a:p>
          <a:p>
            <a:pPr algn="l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Mohammad Azim</a:t>
            </a:r>
          </a:p>
          <a:p>
            <a:pPr algn="l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Rohit Prajapati</a:t>
            </a:r>
          </a:p>
          <a:p>
            <a:pPr algn="l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Simran Tungidwar</a:t>
            </a:r>
          </a:p>
          <a:p>
            <a:pPr algn="l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Saad Khan</a:t>
            </a:r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04616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B9E675-876C-4112-8130-D1B442E37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34" y="0"/>
            <a:ext cx="8596668" cy="1320800"/>
          </a:xfrm>
        </p:spPr>
        <p:txBody>
          <a:bodyPr/>
          <a:lstStyle/>
          <a:p>
            <a:r>
              <a:rPr lang="en-US" dirty="0" err="1"/>
              <a:t>App.Routing.ts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1ED41F20-F49A-4C29-974C-6092CFB670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5638" y="749408"/>
            <a:ext cx="10782376" cy="5905284"/>
          </a:xfrm>
        </p:spPr>
      </p:pic>
    </p:spTree>
    <p:extLst>
      <p:ext uri="{BB962C8B-B14F-4D97-AF65-F5344CB8AC3E}">
        <p14:creationId xmlns:p14="http://schemas.microsoft.com/office/powerpoint/2010/main" val="1808037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3" descr="Radial Picture List" title="Smart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5570154"/>
              </p:ext>
            </p:extLst>
          </p:nvPr>
        </p:nvGraphicFramePr>
        <p:xfrm>
          <a:off x="1808956" y="1035844"/>
          <a:ext cx="8574088" cy="4786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459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6869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877" y="703899"/>
            <a:ext cx="7549661" cy="5837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3947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254" y="1282890"/>
            <a:ext cx="7671463" cy="479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785527" y="196840"/>
            <a:ext cx="291618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LOGIN Page</a:t>
            </a:r>
            <a:endParaRPr lang="en-US" sz="4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19199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18" y="1266524"/>
            <a:ext cx="9326254" cy="5243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640457" y="196840"/>
            <a:ext cx="320632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Registration</a:t>
            </a:r>
            <a:r>
              <a:rPr lang="en-US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endParaRPr lang="en-US" sz="4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92073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50553" y="196840"/>
            <a:ext cx="438613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Forgot Password </a:t>
            </a:r>
            <a:r>
              <a:rPr lang="en-US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endParaRPr lang="en-US" sz="4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553" y="1692322"/>
            <a:ext cx="7986320" cy="449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726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55549" y="196840"/>
            <a:ext cx="417614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Reset Password </a:t>
            </a:r>
            <a:r>
              <a:rPr lang="en-US" sz="4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endParaRPr lang="en-US" sz="4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646" y="1555845"/>
            <a:ext cx="8496087" cy="4776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0540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842448"/>
            <a:ext cx="8596668" cy="2497540"/>
          </a:xfrm>
        </p:spPr>
        <p:txBody>
          <a:bodyPr>
            <a:normAutofit/>
          </a:bodyPr>
          <a:lstStyle/>
          <a:p>
            <a:r>
              <a:rPr lang="en-IN" sz="4800" b="1" dirty="0" smtClean="0"/>
              <a:t>COMPANY MANAGNMENT PAGE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338274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716" y="609600"/>
            <a:ext cx="9069286" cy="1320800"/>
          </a:xfrm>
        </p:spPr>
        <p:txBody>
          <a:bodyPr/>
          <a:lstStyle/>
          <a:p>
            <a:r>
              <a:rPr lang="en-IN" dirty="0" smtClean="0"/>
              <a:t>FLOWCHART: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758" y="372732"/>
            <a:ext cx="8215952" cy="6454581"/>
          </a:xfrm>
        </p:spPr>
      </p:pic>
    </p:spTree>
    <p:extLst>
      <p:ext uri="{BB962C8B-B14F-4D97-AF65-F5344CB8AC3E}">
        <p14:creationId xmlns:p14="http://schemas.microsoft.com/office/powerpoint/2010/main" val="16490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D9F3E9-75A5-4639-AE8B-7E180DC05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400300"/>
            <a:ext cx="8596668" cy="1320800"/>
          </a:xfrm>
        </p:spPr>
        <p:txBody>
          <a:bodyPr>
            <a:normAutofit/>
          </a:bodyPr>
          <a:lstStyle/>
          <a:p>
            <a:r>
              <a:rPr lang="en-US" sz="6000" dirty="0"/>
              <a:t>Process Flow Chart</a:t>
            </a:r>
          </a:p>
        </p:txBody>
      </p:sp>
    </p:spTree>
    <p:extLst>
      <p:ext uri="{BB962C8B-B14F-4D97-AF65-F5344CB8AC3E}">
        <p14:creationId xmlns:p14="http://schemas.microsoft.com/office/powerpoint/2010/main" val="792065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ER DIAGRAM: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57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Admin: Login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85" y="1314426"/>
            <a:ext cx="9982185" cy="5127318"/>
          </a:xfrm>
        </p:spPr>
      </p:pic>
      <p:sp>
        <p:nvSpPr>
          <p:cNvPr id="4" name="Rectangle 3"/>
          <p:cNvSpPr/>
          <p:nvPr/>
        </p:nvSpPr>
        <p:spPr>
          <a:xfrm>
            <a:off x="4748515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263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780" y="1423609"/>
            <a:ext cx="9903226" cy="5116546"/>
          </a:xfrm>
        </p:spPr>
      </p:pic>
    </p:spTree>
    <p:extLst>
      <p:ext uri="{BB962C8B-B14F-4D97-AF65-F5344CB8AC3E}">
        <p14:creationId xmlns:p14="http://schemas.microsoft.com/office/powerpoint/2010/main" val="1647920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EDIT: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003" y="1375068"/>
            <a:ext cx="10181230" cy="5026273"/>
          </a:xfrm>
        </p:spPr>
      </p:pic>
    </p:spTree>
    <p:extLst>
      <p:ext uri="{BB962C8B-B14F-4D97-AF65-F5344CB8AC3E}">
        <p14:creationId xmlns:p14="http://schemas.microsoft.com/office/powerpoint/2010/main" val="695182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DELETE: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650" y="1446663"/>
            <a:ext cx="10520470" cy="5131557"/>
          </a:xfrm>
        </p:spPr>
      </p:pic>
    </p:spTree>
    <p:extLst>
      <p:ext uri="{BB962C8B-B14F-4D97-AF65-F5344CB8AC3E}">
        <p14:creationId xmlns:p14="http://schemas.microsoft.com/office/powerpoint/2010/main" val="2516863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Users: Login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864" y="1205245"/>
            <a:ext cx="9798118" cy="5267030"/>
          </a:xfrm>
        </p:spPr>
      </p:pic>
    </p:spTree>
    <p:extLst>
      <p:ext uri="{BB962C8B-B14F-4D97-AF65-F5344CB8AC3E}">
        <p14:creationId xmlns:p14="http://schemas.microsoft.com/office/powerpoint/2010/main" val="36851565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678674"/>
            <a:ext cx="8596668" cy="2538484"/>
          </a:xfrm>
        </p:spPr>
        <p:txBody>
          <a:bodyPr>
            <a:normAutofit/>
          </a:bodyPr>
          <a:lstStyle/>
          <a:p>
            <a:r>
              <a:rPr lang="en-IN" sz="4800" dirty="0" smtClean="0"/>
              <a:t>PRODUCT MANAGNMENT PAGE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35106464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7545132"/>
              </p:ext>
            </p:extLst>
          </p:nvPr>
        </p:nvGraphicFramePr>
        <p:xfrm>
          <a:off x="3521123" y="260297"/>
          <a:ext cx="6203347" cy="6597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Visio" r:id="rId3" imgW="8401005" imgH="8934277" progId="Visio.Drawing.15">
                  <p:embed/>
                </p:oleObj>
              </mc:Choice>
              <mc:Fallback>
                <p:oleObj name="Visio" r:id="rId3" imgW="8401005" imgH="8934277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21123" y="260297"/>
                        <a:ext cx="6203347" cy="65977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09053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ER DIAGRAM: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74572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ADMIN: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13" y="1460311"/>
            <a:ext cx="9764066" cy="5070361"/>
          </a:xfrm>
        </p:spPr>
      </p:pic>
    </p:spTree>
    <p:extLst>
      <p:ext uri="{BB962C8B-B14F-4D97-AF65-F5344CB8AC3E}">
        <p14:creationId xmlns:p14="http://schemas.microsoft.com/office/powerpoint/2010/main" val="3687057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1185429-A3B3-4A71-BCDC-C07B6D025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91" y="0"/>
            <a:ext cx="100461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732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441" y="1501254"/>
            <a:ext cx="10181622" cy="5015391"/>
          </a:xfrm>
        </p:spPr>
      </p:pic>
    </p:spTree>
    <p:extLst>
      <p:ext uri="{BB962C8B-B14F-4D97-AF65-F5344CB8AC3E}">
        <p14:creationId xmlns:p14="http://schemas.microsoft.com/office/powerpoint/2010/main" val="30219643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EDIT: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665" y="1228300"/>
            <a:ext cx="10130677" cy="4967784"/>
          </a:xfrm>
        </p:spPr>
      </p:pic>
    </p:spTree>
    <p:extLst>
      <p:ext uri="{BB962C8B-B14F-4D97-AF65-F5344CB8AC3E}">
        <p14:creationId xmlns:p14="http://schemas.microsoft.com/office/powerpoint/2010/main" val="16956194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DELETE: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21" y="1360076"/>
            <a:ext cx="10549719" cy="5173269"/>
          </a:xfrm>
        </p:spPr>
      </p:pic>
    </p:spTree>
    <p:extLst>
      <p:ext uri="{BB962C8B-B14F-4D97-AF65-F5344CB8AC3E}">
        <p14:creationId xmlns:p14="http://schemas.microsoft.com/office/powerpoint/2010/main" val="29638249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Users: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862" y="1265435"/>
            <a:ext cx="10461570" cy="5108069"/>
          </a:xfrm>
        </p:spPr>
      </p:pic>
    </p:spTree>
    <p:extLst>
      <p:ext uri="{BB962C8B-B14F-4D97-AF65-F5344CB8AC3E}">
        <p14:creationId xmlns:p14="http://schemas.microsoft.com/office/powerpoint/2010/main" val="2588887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D9F3E9-75A5-4639-AE8B-7E180DC05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40030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ER Diagram and Database</a:t>
            </a:r>
          </a:p>
        </p:txBody>
      </p:sp>
    </p:spTree>
    <p:extLst>
      <p:ext uri="{BB962C8B-B14F-4D97-AF65-F5344CB8AC3E}">
        <p14:creationId xmlns:p14="http://schemas.microsoft.com/office/powerpoint/2010/main" val="420795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B9E675-876C-4112-8130-D1B442E37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AF589A2-CAD3-4D6F-9453-D6A6F4B37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024" y="40944"/>
            <a:ext cx="6434851" cy="677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984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B9E675-876C-4112-8130-D1B442E37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and Tables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1ED41F20-F49A-4C29-974C-6092CFB670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2086" y="1192064"/>
            <a:ext cx="10765099" cy="5155981"/>
          </a:xfrm>
        </p:spPr>
      </p:pic>
    </p:spTree>
    <p:extLst>
      <p:ext uri="{BB962C8B-B14F-4D97-AF65-F5344CB8AC3E}">
        <p14:creationId xmlns:p14="http://schemas.microsoft.com/office/powerpoint/2010/main" val="1060247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D9F3E9-75A5-4639-AE8B-7E180DC05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40030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App Component, Module and Routing</a:t>
            </a:r>
          </a:p>
        </p:txBody>
      </p:sp>
    </p:spTree>
    <p:extLst>
      <p:ext uri="{BB962C8B-B14F-4D97-AF65-F5344CB8AC3E}">
        <p14:creationId xmlns:p14="http://schemas.microsoft.com/office/powerpoint/2010/main" val="3704713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B9E675-876C-4112-8130-D1B442E37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34" y="0"/>
            <a:ext cx="8596668" cy="1320800"/>
          </a:xfrm>
        </p:spPr>
        <p:txBody>
          <a:bodyPr/>
          <a:lstStyle/>
          <a:p>
            <a:r>
              <a:rPr lang="en-US" dirty="0" err="1"/>
              <a:t>App.Component.ts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1ED41F20-F49A-4C29-974C-6092CFB670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5638" y="660400"/>
            <a:ext cx="10782376" cy="6083300"/>
          </a:xfrm>
        </p:spPr>
      </p:pic>
    </p:spTree>
    <p:extLst>
      <p:ext uri="{BB962C8B-B14F-4D97-AF65-F5344CB8AC3E}">
        <p14:creationId xmlns:p14="http://schemas.microsoft.com/office/powerpoint/2010/main" val="1799428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B9E675-876C-4112-8130-D1B442E37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34" y="0"/>
            <a:ext cx="8596668" cy="1320800"/>
          </a:xfrm>
        </p:spPr>
        <p:txBody>
          <a:bodyPr/>
          <a:lstStyle/>
          <a:p>
            <a:r>
              <a:rPr lang="en-US" dirty="0" err="1"/>
              <a:t>App.Module.ts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1ED41F20-F49A-4C29-974C-6092CFB670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5638" y="751897"/>
            <a:ext cx="10782376" cy="5900305"/>
          </a:xfrm>
        </p:spPr>
      </p:pic>
    </p:spTree>
    <p:extLst>
      <p:ext uri="{BB962C8B-B14F-4D97-AF65-F5344CB8AC3E}">
        <p14:creationId xmlns:p14="http://schemas.microsoft.com/office/powerpoint/2010/main" val="38871338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278</TotalTime>
  <Words>103</Words>
  <Application>Microsoft Office PowerPoint</Application>
  <PresentationFormat>Custom</PresentationFormat>
  <Paragraphs>43</Paragraphs>
  <Slides>33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Facet</vt:lpstr>
      <vt:lpstr>Visio</vt:lpstr>
      <vt:lpstr>Sun &amp; Star Marketplace</vt:lpstr>
      <vt:lpstr>Process Flow Chart</vt:lpstr>
      <vt:lpstr>PowerPoint Presentation</vt:lpstr>
      <vt:lpstr>ER Diagram and Database</vt:lpstr>
      <vt:lpstr>ER Diagram</vt:lpstr>
      <vt:lpstr>Database and Tables</vt:lpstr>
      <vt:lpstr>App Component, Module and Routing</vt:lpstr>
      <vt:lpstr>App.Component.ts</vt:lpstr>
      <vt:lpstr>App.Module.ts</vt:lpstr>
      <vt:lpstr>App.Routing.ts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COMPANY MANAGNMENT PAGE</vt:lpstr>
      <vt:lpstr>FLOWCHART:</vt:lpstr>
      <vt:lpstr>ER DIAGRAM:</vt:lpstr>
      <vt:lpstr>Admin: Login</vt:lpstr>
      <vt:lpstr>ADD:</vt:lpstr>
      <vt:lpstr>EDIT:</vt:lpstr>
      <vt:lpstr>DELETE:</vt:lpstr>
      <vt:lpstr> Users: Login</vt:lpstr>
      <vt:lpstr>PRODUCT MANAGNMENT PAGE</vt:lpstr>
      <vt:lpstr>Flow Chart</vt:lpstr>
      <vt:lpstr>ER DIAGRAM:</vt:lpstr>
      <vt:lpstr>ADMIN:</vt:lpstr>
      <vt:lpstr>ADD:</vt:lpstr>
      <vt:lpstr>EDIT:</vt:lpstr>
      <vt:lpstr>DELETE:</vt:lpstr>
      <vt:lpstr>Users: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 &amp; Star Marketplace</dc:title>
  <dc:creator>Kuan Tan</dc:creator>
  <cp:lastModifiedBy>Mohammad arish Azim</cp:lastModifiedBy>
  <cp:revision>22</cp:revision>
  <dcterms:created xsi:type="dcterms:W3CDTF">2017-11-16T21:24:09Z</dcterms:created>
  <dcterms:modified xsi:type="dcterms:W3CDTF">2017-12-01T00:24:22Z</dcterms:modified>
</cp:coreProperties>
</file>