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6" r:id="rId2"/>
    <p:sldId id="267" r:id="rId3"/>
    <p:sldId id="268" r:id="rId4"/>
    <p:sldId id="269" r:id="rId5"/>
    <p:sldId id="270" r:id="rId6"/>
    <p:sldId id="271" r:id="rId7"/>
    <p:sldId id="258" r:id="rId8"/>
    <p:sldId id="261" r:id="rId9"/>
    <p:sldId id="262" r:id="rId10"/>
    <p:sldId id="259" r:id="rId11"/>
    <p:sldId id="260" r:id="rId12"/>
    <p:sldId id="274" r:id="rId13"/>
    <p:sldId id="277" r:id="rId14"/>
    <p:sldId id="275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63" r:id="rId23"/>
    <p:sldId id="273" r:id="rId24"/>
    <p:sldId id="264" r:id="rId25"/>
    <p:sldId id="286" r:id="rId26"/>
    <p:sldId id="287" r:id="rId27"/>
    <p:sldId id="288" r:id="rId28"/>
    <p:sldId id="289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5167" autoAdjust="0"/>
  </p:normalViewPr>
  <p:slideViewPr>
    <p:cSldViewPr>
      <p:cViewPr varScale="1">
        <p:scale>
          <a:sx n="79" d="100"/>
          <a:sy n="79" d="100"/>
        </p:scale>
        <p:origin x="-8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FBE49-5CCA-4AFA-A88C-59701A73B924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CF57B-9B2E-46E1-B91E-6318C60CB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to be number of total tweets in a particular work-area. This</a:t>
            </a:r>
            <a:r>
              <a:rPr lang="en-US" baseline="0" dirty="0" smtClean="0"/>
              <a:t> however is not included in the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CF57B-9B2E-46E1-B91E-6318C60CB54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to be number of total tweets in a particular work-area. This</a:t>
            </a:r>
            <a:r>
              <a:rPr lang="en-US" baseline="0" dirty="0" smtClean="0"/>
              <a:t> however is not included in the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CF57B-9B2E-46E1-B91E-6318C60CB54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to be number of total tweets in a particular work-area. This</a:t>
            </a:r>
            <a:r>
              <a:rPr lang="en-US" baseline="0" dirty="0" smtClean="0"/>
              <a:t> however is not included in the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CF57B-9B2E-46E1-B91E-6318C60CB54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to be number of total tweets in a particular work-area. This</a:t>
            </a:r>
            <a:r>
              <a:rPr lang="en-US" baseline="0" dirty="0" smtClean="0"/>
              <a:t> however is not included in the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CF57B-9B2E-46E1-B91E-6318C60CB54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to be number of total tweets in a particular work-area. This</a:t>
            </a:r>
            <a:r>
              <a:rPr lang="en-US" baseline="0" dirty="0" smtClean="0"/>
              <a:t> however is not included in the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CF57B-9B2E-46E1-B91E-6318C60CB54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to be number of total tweets in a particular work-area. This</a:t>
            </a:r>
            <a:r>
              <a:rPr lang="en-US" baseline="0" dirty="0" smtClean="0"/>
              <a:t> however is not included in the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CF57B-9B2E-46E1-B91E-6318C60CB54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to be number of total tweets in a particular work-area. This</a:t>
            </a:r>
            <a:r>
              <a:rPr lang="en-US" baseline="0" dirty="0" smtClean="0"/>
              <a:t> however is not included in the ppt.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CF57B-9B2E-46E1-B91E-6318C60CB54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5F2F-1D63-4001-8B11-29699E73080A}" type="datetimeFigureOut">
              <a:rPr lang="en-US" smtClean="0"/>
              <a:pPr/>
              <a:t>9/22/2009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BA16-9F44-4EB1-B4D0-5367FD8A8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8.jpe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10" Type="http://schemas.openxmlformats.org/officeDocument/2006/relationships/image" Target="../media/image14.png"/><Relationship Id="rId19" Type="http://schemas.openxmlformats.org/officeDocument/2006/relationships/image" Target="../media/image30.jpe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10" Type="http://schemas.openxmlformats.org/officeDocument/2006/relationships/image" Target="../media/image14.png"/><Relationship Id="rId19" Type="http://schemas.openxmlformats.org/officeDocument/2006/relationships/image" Target="../media/image30.jpe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9.jpeg"/><Relationship Id="rId18" Type="http://schemas.openxmlformats.org/officeDocument/2006/relationships/image" Target="../media/image20.png"/><Relationship Id="rId3" Type="http://schemas.openxmlformats.org/officeDocument/2006/relationships/image" Target="../media/image9.jpeg"/><Relationship Id="rId21" Type="http://schemas.openxmlformats.org/officeDocument/2006/relationships/image" Target="../media/image23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8.jpe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23" Type="http://schemas.openxmlformats.org/officeDocument/2006/relationships/image" Target="../media/image31.pn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23" Type="http://schemas.openxmlformats.org/officeDocument/2006/relationships/image" Target="../media/image31.pn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6.gif"/><Relationship Id="rId23" Type="http://schemas.openxmlformats.org/officeDocument/2006/relationships/image" Target="../media/image27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image" Target="../media/image9.jpeg"/><Relationship Id="rId9" Type="http://schemas.openxmlformats.org/officeDocument/2006/relationships/image" Target="../media/image12.png"/><Relationship Id="rId14" Type="http://schemas.openxmlformats.org/officeDocument/2006/relationships/image" Target="../media/image20.png"/><Relationship Id="rId2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6.gif"/><Relationship Id="rId23" Type="http://schemas.openxmlformats.org/officeDocument/2006/relationships/image" Target="../media/image27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image" Target="../media/image9.jpeg"/><Relationship Id="rId9" Type="http://schemas.openxmlformats.org/officeDocument/2006/relationships/image" Target="../media/image12.png"/><Relationship Id="rId14" Type="http://schemas.openxmlformats.org/officeDocument/2006/relationships/image" Target="../media/image20.png"/><Relationship Id="rId2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6.gif"/><Relationship Id="rId23" Type="http://schemas.openxmlformats.org/officeDocument/2006/relationships/image" Target="../media/image27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image" Target="../media/image9.jpeg"/><Relationship Id="rId9" Type="http://schemas.openxmlformats.org/officeDocument/2006/relationships/image" Target="../media/image12.png"/><Relationship Id="rId14" Type="http://schemas.openxmlformats.org/officeDocument/2006/relationships/image" Target="../media/image20.png"/><Relationship Id="rId2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7.jpeg"/><Relationship Id="rId18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11.png"/><Relationship Id="rId12" Type="http://schemas.openxmlformats.org/officeDocument/2006/relationships/image" Target="../media/image16.gif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5" Type="http://schemas.openxmlformats.org/officeDocument/2006/relationships/image" Target="../media/image22.png"/><Relationship Id="rId23" Type="http://schemas.openxmlformats.org/officeDocument/2006/relationships/image" Target="../media/image14.png"/><Relationship Id="rId10" Type="http://schemas.openxmlformats.org/officeDocument/2006/relationships/image" Target="../media/image19.png"/><Relationship Id="rId19" Type="http://schemas.openxmlformats.org/officeDocument/2006/relationships/image" Target="../media/image26.png"/><Relationship Id="rId4" Type="http://schemas.openxmlformats.org/officeDocument/2006/relationships/image" Target="../media/image9.jpe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7.jpeg"/><Relationship Id="rId23" Type="http://schemas.openxmlformats.org/officeDocument/2006/relationships/image" Target="../media/image12.pn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6.gif"/><Relationship Id="rId23" Type="http://schemas.openxmlformats.org/officeDocument/2006/relationships/image" Target="../media/image27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image" Target="../media/image9.jpeg"/><Relationship Id="rId9" Type="http://schemas.openxmlformats.org/officeDocument/2006/relationships/image" Target="../media/image12.png"/><Relationship Id="rId14" Type="http://schemas.openxmlformats.org/officeDocument/2006/relationships/image" Target="../media/image20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18" Type="http://schemas.openxmlformats.org/officeDocument/2006/relationships/image" Target="../media/image22.png"/><Relationship Id="rId26" Type="http://schemas.openxmlformats.org/officeDocument/2006/relationships/image" Target="../media/image7.gif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1.png"/><Relationship Id="rId25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24" Type="http://schemas.openxmlformats.org/officeDocument/2006/relationships/image" Target="../media/image2.jpeg"/><Relationship Id="rId5" Type="http://schemas.openxmlformats.org/officeDocument/2006/relationships/image" Target="../media/image10.png"/><Relationship Id="rId15" Type="http://schemas.openxmlformats.org/officeDocument/2006/relationships/image" Target="../media/image16.gif"/><Relationship Id="rId23" Type="http://schemas.openxmlformats.org/officeDocument/2006/relationships/image" Target="../media/image27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image" Target="../media/image9.jpeg"/><Relationship Id="rId9" Type="http://schemas.openxmlformats.org/officeDocument/2006/relationships/image" Target="../media/image12.png"/><Relationship Id="rId14" Type="http://schemas.openxmlformats.org/officeDocument/2006/relationships/image" Target="../media/image20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9.jpeg"/><Relationship Id="rId7" Type="http://schemas.openxmlformats.org/officeDocument/2006/relationships/image" Target="../media/image5.png"/><Relationship Id="rId12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28.jpe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7.jpe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6.gif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png"/><Relationship Id="rId18" Type="http://schemas.openxmlformats.org/officeDocument/2006/relationships/image" Target="../media/image23.png"/><Relationship Id="rId3" Type="http://schemas.openxmlformats.org/officeDocument/2006/relationships/image" Target="../media/image9.jpe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10" Type="http://schemas.openxmlformats.org/officeDocument/2006/relationships/image" Target="../media/image14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gif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00356" y="1897968"/>
            <a:ext cx="3810000" cy="2185416"/>
          </a:xfrm>
          <a:prstGeom prst="roundRect">
            <a:avLst>
              <a:gd name="adj" fmla="val 1288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9980" y="1939116"/>
            <a:ext cx="3730752" cy="21031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20" name="Isosceles Triangle 19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13716" y="2853976"/>
            <a:ext cx="3383280" cy="415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31837" y="2858266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Username: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8956" y="3036213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Password: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2897" y="2901601"/>
            <a:ext cx="1280160" cy="137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52897" y="3082576"/>
            <a:ext cx="1280160" cy="1371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268128" y="3060978"/>
            <a:ext cx="3048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500681" y="2917146"/>
            <a:ext cx="822960" cy="137160"/>
          </a:xfrm>
          <a:prstGeom prst="round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592" y="28240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9693" y="2876437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Account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10223" y="3057414"/>
            <a:ext cx="8402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81331" y="3341005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0219" y="3341005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53071" y="32717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140" y="3307672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2756" y="3493411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52" name="TextBox 51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51" name="Rounded Rectangle 50"/>
          <p:cNvSpPr/>
          <p:nvPr/>
        </p:nvSpPr>
        <p:spPr>
          <a:xfrm>
            <a:off x="2839980" y="3859356"/>
            <a:ext cx="3730752" cy="182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202436" y="3879171"/>
            <a:ext cx="1005840" cy="1371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0670" y="3843225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TweetOBox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3789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panel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ounded Rectangle 122"/>
          <p:cNvSpPr/>
          <p:nvPr/>
        </p:nvSpPr>
        <p:spPr>
          <a:xfrm>
            <a:off x="7274048" y="926322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945454"/>
            <a:ext cx="164592" cy="109728"/>
          </a:xfrm>
          <a:prstGeom prst="rect">
            <a:avLst/>
          </a:prstGeom>
          <a:noFill/>
        </p:spPr>
      </p:pic>
      <p:cxnSp>
        <p:nvCxnSpPr>
          <p:cNvPr id="125" name="Straight Connector 124"/>
          <p:cNvCxnSpPr/>
          <p:nvPr/>
        </p:nvCxnSpPr>
        <p:spPr>
          <a:xfrm rot="5400000">
            <a:off x="7408576" y="10034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411295" y="9048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tweets in twitter.com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274048" y="1069195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7408576" y="1146317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411295" y="1047761"/>
            <a:ext cx="12474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people in twitter.com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338" name="Picture 2" descr="http://icons.iconarchive.com/icons/aha-soft/software/user-group-icon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309993" y="1094872"/>
            <a:ext cx="109728" cy="109728"/>
          </a:xfrm>
          <a:prstGeom prst="rect">
            <a:avLst/>
          </a:prstGeom>
          <a:noFill/>
        </p:spPr>
      </p:pic>
      <p:pic>
        <p:nvPicPr>
          <p:cNvPr id="13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135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3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37" name="Rectangle 136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9" name="Isosceles Triangle 138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127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2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29" name="Rectangle 128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1" name="Isosceles Triangle 130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Rounded Rectangle 298"/>
          <p:cNvSpPr/>
          <p:nvPr/>
        </p:nvSpPr>
        <p:spPr>
          <a:xfrm>
            <a:off x="6705600" y="1799974"/>
            <a:ext cx="1997864" cy="1124712"/>
          </a:xfrm>
          <a:prstGeom prst="roundRect">
            <a:avLst>
              <a:gd name="adj" fmla="val 1784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0" name="Picture 299" descr="Gear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11162" y="1809118"/>
            <a:ext cx="128016" cy="128016"/>
          </a:xfrm>
          <a:prstGeom prst="rect">
            <a:avLst/>
          </a:prstGeom>
        </p:spPr>
      </p:pic>
      <p:sp>
        <p:nvSpPr>
          <p:cNvPr id="301" name="Isosceles Triangle 300"/>
          <p:cNvSpPr/>
          <p:nvPr/>
        </p:nvSpPr>
        <p:spPr>
          <a:xfrm rot="10800000">
            <a:off x="8649086" y="1862520"/>
            <a:ext cx="45720" cy="3657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732457" y="1944984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942182" y="1944984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Tweet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942182" y="2073572"/>
            <a:ext cx="5196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Re-tweet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42182" y="2203350"/>
            <a:ext cx="7489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Direct Message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42182" y="2333128"/>
            <a:ext cx="699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Mark Favorite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42182" y="2462906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Mark Read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942182" y="2592684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Delete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32457" y="2073572"/>
            <a:ext cx="5325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UnFollow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32457" y="2203350"/>
            <a:ext cx="1226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Add/Remove to/from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732457" y="2333128"/>
            <a:ext cx="6270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View Profile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32457" y="2462906"/>
            <a:ext cx="6222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Save Search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732457" y="2592684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732457" y="2711747"/>
            <a:ext cx="9573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Block &amp; Report Spam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793706" y="1833301"/>
            <a:ext cx="1645920" cy="137160"/>
          </a:xfrm>
          <a:prstGeom prst="roundRect">
            <a:avLst>
              <a:gd name="adj" fmla="val 1041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7288692" y="1806872"/>
            <a:ext cx="6559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Actions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0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53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47" name="Rectangle 146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5" name="Isosceles Triangle 154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Rounded Rectangle 298"/>
          <p:cNvSpPr/>
          <p:nvPr/>
        </p:nvSpPr>
        <p:spPr>
          <a:xfrm>
            <a:off x="6705600" y="1799974"/>
            <a:ext cx="1997864" cy="1124712"/>
          </a:xfrm>
          <a:prstGeom prst="roundRect">
            <a:avLst>
              <a:gd name="adj" fmla="val 1784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0" name="Picture 299" descr="Gear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11162" y="1809118"/>
            <a:ext cx="128016" cy="128016"/>
          </a:xfrm>
          <a:prstGeom prst="rect">
            <a:avLst/>
          </a:prstGeom>
        </p:spPr>
      </p:pic>
      <p:sp>
        <p:nvSpPr>
          <p:cNvPr id="301" name="Isosceles Triangle 300"/>
          <p:cNvSpPr/>
          <p:nvPr/>
        </p:nvSpPr>
        <p:spPr>
          <a:xfrm rot="10800000">
            <a:off x="8649086" y="1862520"/>
            <a:ext cx="45720" cy="3657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732457" y="1944984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942182" y="1944984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Tweet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942182" y="2073572"/>
            <a:ext cx="5196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Re-tweet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42182" y="2203350"/>
            <a:ext cx="7489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Direct Message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42182" y="2333128"/>
            <a:ext cx="699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Mark Favorite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42182" y="2462906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Mark Read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942182" y="2592684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Delete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32457" y="2073572"/>
            <a:ext cx="5325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UnFollow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32457" y="2203350"/>
            <a:ext cx="1226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Add/Remove to/from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732457" y="2333128"/>
            <a:ext cx="6399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View Profile</a:t>
            </a:r>
            <a:endParaRPr lang="en-US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32457" y="2462906"/>
            <a:ext cx="6222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Save Search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732457" y="2592684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732457" y="2711747"/>
            <a:ext cx="9573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Block &amp; Report Spam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6793706" y="1833301"/>
            <a:ext cx="1645920" cy="137160"/>
          </a:xfrm>
          <a:prstGeom prst="roundRect">
            <a:avLst>
              <a:gd name="adj" fmla="val 1041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7288692" y="1806872"/>
            <a:ext cx="6559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Actions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0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53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47" name="Rectangle 146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5" name="Isosceles Triangle 154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551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daptrader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10789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5581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daptrader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2" descr="http://icons.iconarchive.com/icons/aha-soft/software/user-group-icon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09993" y="799901"/>
            <a:ext cx="109728" cy="109728"/>
          </a:xfrm>
          <a:prstGeom prst="rect">
            <a:avLst/>
          </a:prstGeom>
          <a:noFill/>
        </p:spPr>
      </p:pic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675408" y="800096"/>
            <a:ext cx="109728" cy="10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558223" y="800096"/>
            <a:ext cx="109728" cy="10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TextBox 153"/>
          <p:cNvSpPr txBox="1"/>
          <p:nvPr/>
        </p:nvSpPr>
        <p:spPr>
          <a:xfrm>
            <a:off x="6946792" y="1425856"/>
            <a:ext cx="11095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 Bhatia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Washington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946792" y="1530631"/>
            <a:ext cx="14654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http://www.benefluxventures.com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681784" y="1728793"/>
            <a:ext cx="1975104" cy="2524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6638926" y="1692554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Chief Market Strategist at CMC Markets &amp; Author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Currency Trading &amp;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Intermarket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Analysis.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2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7022" y="2033575"/>
            <a:ext cx="146304" cy="146304"/>
          </a:xfrm>
          <a:prstGeom prst="rect">
            <a:avLst/>
          </a:prstGeom>
          <a:noFill/>
        </p:spPr>
      </p:pic>
      <p:sp>
        <p:nvSpPr>
          <p:cNvPr id="163" name="TextBox 162"/>
          <p:cNvSpPr txBox="1"/>
          <p:nvPr/>
        </p:nvSpPr>
        <p:spPr>
          <a:xfrm>
            <a:off x="6753222" y="2006882"/>
            <a:ext cx="6960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151 Followers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467597" y="2033575"/>
            <a:ext cx="146304" cy="146304"/>
          </a:xfrm>
          <a:prstGeom prst="rect">
            <a:avLst/>
          </a:prstGeom>
          <a:noFill/>
        </p:spPr>
      </p:pic>
      <p:sp>
        <p:nvSpPr>
          <p:cNvPr id="165" name="TextBox 164"/>
          <p:cNvSpPr txBox="1"/>
          <p:nvPr/>
        </p:nvSpPr>
        <p:spPr>
          <a:xfrm>
            <a:off x="7543797" y="2006882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111 Following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629400" y="2400263"/>
            <a:ext cx="457200" cy="1097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34147" y="2357396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Hide Info.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68" name="Isosceles Triangle 167"/>
          <p:cNvSpPr/>
          <p:nvPr/>
        </p:nvSpPr>
        <p:spPr>
          <a:xfrm>
            <a:off x="6648468" y="243588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293"/>
          <p:cNvGrpSpPr/>
          <p:nvPr/>
        </p:nvGrpSpPr>
        <p:grpSpPr>
          <a:xfrm>
            <a:off x="8502296" y="2252659"/>
            <a:ext cx="201168" cy="146304"/>
            <a:chOff x="8502296" y="5714747"/>
            <a:chExt cx="201168" cy="146304"/>
          </a:xfrm>
        </p:grpSpPr>
        <p:sp>
          <p:nvSpPr>
            <p:cNvPr id="171" name="Rounded Rectangle 17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Picture 171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173" name="Isosceles Triangle 17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ounded Rectangle 173"/>
          <p:cNvSpPr/>
          <p:nvPr/>
        </p:nvSpPr>
        <p:spPr>
          <a:xfrm>
            <a:off x="6627776" y="259619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6946792" y="2594808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580233" y="2960519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432926" y="3144061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6580233" y="3060529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627776" y="324838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6946792" y="3247004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580233" y="3612715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358059" y="3791494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6580233" y="371272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27776" y="390058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946792" y="3899200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580233" y="426491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580233" y="4364921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6627776" y="455277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6946792" y="4551396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580233" y="4917107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358059" y="5105412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580233" y="5017117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8" name="Picture 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2643947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99" name="Picture 1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329614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00" name="Picture 13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3948339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02" name="Rectangle 201"/>
          <p:cNvSpPr/>
          <p:nvPr/>
        </p:nvSpPr>
        <p:spPr>
          <a:xfrm>
            <a:off x="7437689" y="4448986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677155" y="4600535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208" name="Group 285"/>
          <p:cNvGrpSpPr/>
          <p:nvPr/>
        </p:nvGrpSpPr>
        <p:grpSpPr>
          <a:xfrm>
            <a:off x="8502296" y="4383655"/>
            <a:ext cx="201168" cy="146304"/>
            <a:chOff x="8502296" y="5714747"/>
            <a:chExt cx="201168" cy="146304"/>
          </a:xfrm>
        </p:grpSpPr>
        <p:sp>
          <p:nvSpPr>
            <p:cNvPr id="209" name="Rounded Rectangle 20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0" name="Picture 209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11" name="Isosceles Triangle 21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89"/>
          <p:cNvGrpSpPr/>
          <p:nvPr/>
        </p:nvGrpSpPr>
        <p:grpSpPr>
          <a:xfrm>
            <a:off x="8502296" y="3078730"/>
            <a:ext cx="201168" cy="146304"/>
            <a:chOff x="8502296" y="5714747"/>
            <a:chExt cx="201168" cy="146304"/>
          </a:xfrm>
        </p:grpSpPr>
        <p:sp>
          <p:nvSpPr>
            <p:cNvPr id="215" name="Rounded Rectangle 21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7" name="Picture 216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19" name="Isosceles Triangle 21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93"/>
          <p:cNvGrpSpPr/>
          <p:nvPr/>
        </p:nvGrpSpPr>
        <p:grpSpPr>
          <a:xfrm>
            <a:off x="8502296" y="3731194"/>
            <a:ext cx="201168" cy="146304"/>
            <a:chOff x="8502296" y="5714747"/>
            <a:chExt cx="201168" cy="146304"/>
          </a:xfrm>
        </p:grpSpPr>
        <p:sp>
          <p:nvSpPr>
            <p:cNvPr id="221" name="Rounded Rectangle 22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2" name="Picture 221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24" name="Isosceles Triangle 223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301"/>
          <p:cNvGrpSpPr/>
          <p:nvPr/>
        </p:nvGrpSpPr>
        <p:grpSpPr>
          <a:xfrm>
            <a:off x="8502296" y="5036368"/>
            <a:ext cx="201168" cy="146304"/>
            <a:chOff x="8502296" y="5714747"/>
            <a:chExt cx="201168" cy="146304"/>
          </a:xfrm>
        </p:grpSpPr>
        <p:sp>
          <p:nvSpPr>
            <p:cNvPr id="230" name="Rounded Rectangle 229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Picture 230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32" name="Isosceles Triangle 231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7" name="Rounded Rectangle 236"/>
          <p:cNvSpPr/>
          <p:nvPr/>
        </p:nvSpPr>
        <p:spPr>
          <a:xfrm>
            <a:off x="6627776" y="520047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6946792" y="5199096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580233" y="5564807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7358059" y="5753112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6580233" y="5664817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677155" y="5248235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248" name="Group 301"/>
          <p:cNvGrpSpPr/>
          <p:nvPr/>
        </p:nvGrpSpPr>
        <p:grpSpPr>
          <a:xfrm>
            <a:off x="8502296" y="5684068"/>
            <a:ext cx="201168" cy="146304"/>
            <a:chOff x="8502296" y="5714747"/>
            <a:chExt cx="201168" cy="146304"/>
          </a:xfrm>
        </p:grpSpPr>
        <p:sp>
          <p:nvSpPr>
            <p:cNvPr id="252" name="Rounded Rectangle 251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5" name="Picture 254" descr="Gear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60" name="Isosceles Triangle 259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TextBox 260"/>
          <p:cNvSpPr txBox="1"/>
          <p:nvPr/>
        </p:nvSpPr>
        <p:spPr>
          <a:xfrm>
            <a:off x="6605569" y="2192620"/>
            <a:ext cx="412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929437" y="2273621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3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011736" y="2247890"/>
            <a:ext cx="91440" cy="91440"/>
          </a:xfrm>
          <a:prstGeom prst="rect">
            <a:avLst/>
          </a:prstGeom>
          <a:noFill/>
        </p:spPr>
      </p:pic>
      <p:pic>
        <p:nvPicPr>
          <p:cNvPr id="26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19925" y="2247890"/>
            <a:ext cx="91440" cy="91440"/>
          </a:xfrm>
          <a:prstGeom prst="rect">
            <a:avLst/>
          </a:prstGeom>
          <a:noFill/>
        </p:spPr>
      </p:pic>
      <p:sp>
        <p:nvSpPr>
          <p:cNvPr id="265" name="TextBox 264"/>
          <p:cNvSpPr txBox="1"/>
          <p:nvPr/>
        </p:nvSpPr>
        <p:spPr>
          <a:xfrm>
            <a:off x="7253261" y="2192620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7676197" y="2273621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9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58496" y="2247890"/>
            <a:ext cx="91440" cy="91440"/>
          </a:xfrm>
          <a:prstGeom prst="rect">
            <a:avLst/>
          </a:prstGeom>
          <a:noFill/>
        </p:spPr>
      </p:pic>
      <p:pic>
        <p:nvPicPr>
          <p:cNvPr id="270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866685" y="2247890"/>
            <a:ext cx="91440" cy="91440"/>
          </a:xfrm>
          <a:prstGeom prst="rect">
            <a:avLst/>
          </a:prstGeom>
          <a:noFill/>
        </p:spPr>
      </p:pic>
      <p:sp>
        <p:nvSpPr>
          <p:cNvPr id="271" name="Rounded Rectangle 270"/>
          <p:cNvSpPr/>
          <p:nvPr/>
        </p:nvSpPr>
        <p:spPr>
          <a:xfrm>
            <a:off x="6627776" y="5854493"/>
            <a:ext cx="2075688" cy="457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/>
          <p:cNvSpPr txBox="1"/>
          <p:nvPr/>
        </p:nvSpPr>
        <p:spPr>
          <a:xfrm>
            <a:off x="6946792" y="5853111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0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677155" y="5902250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66" name="Rounded Rectangle 265"/>
          <p:cNvSpPr/>
          <p:nvPr/>
        </p:nvSpPr>
        <p:spPr>
          <a:xfrm>
            <a:off x="6632539" y="6283124"/>
            <a:ext cx="2075688" cy="3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5857401" y="1529559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Search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0" name="Isosceles Triangle 129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127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2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29" name="Rectangle 128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1" name="Isosceles Triangle 130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3062297" y="1043490"/>
            <a:ext cx="3260558" cy="3648456"/>
          </a:xfrm>
          <a:prstGeom prst="roundRect">
            <a:avLst>
              <a:gd name="adj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3101520" y="1085937"/>
            <a:ext cx="3182112" cy="35635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133166" y="1117167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what do you want to see in the main work-area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352"/>
          <p:cNvGrpSpPr/>
          <p:nvPr/>
        </p:nvGrpSpPr>
        <p:grpSpPr>
          <a:xfrm>
            <a:off x="3822032" y="1438772"/>
            <a:ext cx="1016625" cy="215444"/>
            <a:chOff x="3725776" y="1522996"/>
            <a:chExt cx="1016625" cy="215444"/>
          </a:xfrm>
        </p:grpSpPr>
        <p:sp>
          <p:nvSpPr>
            <p:cNvPr id="176" name="Rounded Rectangle 175"/>
            <p:cNvSpPr/>
            <p:nvPr/>
          </p:nvSpPr>
          <p:spPr>
            <a:xfrm>
              <a:off x="3758600" y="1566814"/>
              <a:ext cx="950976" cy="1371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25776" y="1522996"/>
              <a:ext cx="10166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All Updates (Home)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>
          <a:xfrm>
            <a:off x="3228978" y="1283858"/>
            <a:ext cx="292608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353"/>
          <p:cNvGrpSpPr/>
          <p:nvPr/>
        </p:nvGrpSpPr>
        <p:grpSpPr>
          <a:xfrm>
            <a:off x="3822032" y="1696468"/>
            <a:ext cx="486030" cy="215444"/>
            <a:chOff x="3731083" y="1780692"/>
            <a:chExt cx="486030" cy="215444"/>
          </a:xfrm>
        </p:grpSpPr>
        <p:sp>
          <p:nvSpPr>
            <p:cNvPr id="186" name="Rounded Rectangle 185"/>
            <p:cNvSpPr/>
            <p:nvPr/>
          </p:nvSpPr>
          <p:spPr>
            <a:xfrm>
              <a:off x="3763907" y="1824510"/>
              <a:ext cx="402336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731083" y="1780692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Replies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354"/>
          <p:cNvGrpSpPr/>
          <p:nvPr/>
        </p:nvGrpSpPr>
        <p:grpSpPr>
          <a:xfrm>
            <a:off x="3822032" y="1953377"/>
            <a:ext cx="865943" cy="215444"/>
            <a:chOff x="3735846" y="2037601"/>
            <a:chExt cx="865943" cy="215444"/>
          </a:xfrm>
        </p:grpSpPr>
        <p:sp>
          <p:nvSpPr>
            <p:cNvPr id="188" name="Rounded Rectangle 187"/>
            <p:cNvSpPr/>
            <p:nvPr/>
          </p:nvSpPr>
          <p:spPr>
            <a:xfrm>
              <a:off x="3768670" y="2081419"/>
              <a:ext cx="79552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35846" y="2037601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Direct Messages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270833" y="3239243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Groups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270833" y="3609978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70833" y="4262557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Plug-ins: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72235" y="426255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Plug-in enabled yet!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81878" y="4272083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Enable one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856043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860806" y="143877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308490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313253" y="143877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242"/>
          <p:cNvGrpSpPr/>
          <p:nvPr/>
        </p:nvGrpSpPr>
        <p:grpSpPr>
          <a:xfrm>
            <a:off x="4850337" y="1488943"/>
            <a:ext cx="109728" cy="73152"/>
            <a:chOff x="2590800" y="1600200"/>
            <a:chExt cx="228600" cy="152400"/>
          </a:xfrm>
        </p:grpSpPr>
        <p:cxnSp>
          <p:nvCxnSpPr>
            <p:cNvPr id="237" name="Straight Connector 236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43"/>
          <p:cNvGrpSpPr/>
          <p:nvPr/>
        </p:nvGrpSpPr>
        <p:grpSpPr>
          <a:xfrm>
            <a:off x="5302774" y="1488943"/>
            <a:ext cx="109728" cy="73152"/>
            <a:chOff x="2590800" y="1600200"/>
            <a:chExt cx="228600" cy="152400"/>
          </a:xfrm>
        </p:grpSpPr>
        <p:cxnSp>
          <p:nvCxnSpPr>
            <p:cNvPr id="246" name="Straight Connector 245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/>
          <p:cNvSpPr/>
          <p:nvPr/>
        </p:nvSpPr>
        <p:spPr>
          <a:xfrm>
            <a:off x="4853681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4858444" y="1696207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306128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5310891" y="169620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3865246" y="167739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865246" y="1934570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65246" y="219174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55"/>
          <p:cNvGrpSpPr/>
          <p:nvPr/>
        </p:nvGrpSpPr>
        <p:grpSpPr>
          <a:xfrm>
            <a:off x="3822032" y="2210551"/>
            <a:ext cx="588623" cy="215444"/>
            <a:chOff x="3735846" y="2294775"/>
            <a:chExt cx="588623" cy="215444"/>
          </a:xfrm>
        </p:grpSpPr>
        <p:sp>
          <p:nvSpPr>
            <p:cNvPr id="281" name="Rounded Rectangle 280"/>
            <p:cNvSpPr/>
            <p:nvPr/>
          </p:nvSpPr>
          <p:spPr>
            <a:xfrm>
              <a:off x="3768670" y="2338593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5846" y="2294775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865246" y="244891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56"/>
          <p:cNvGrpSpPr/>
          <p:nvPr/>
        </p:nvGrpSpPr>
        <p:grpSpPr>
          <a:xfrm>
            <a:off x="3822032" y="2467727"/>
            <a:ext cx="588623" cy="215444"/>
            <a:chOff x="3735846" y="2551951"/>
            <a:chExt cx="588623" cy="215444"/>
          </a:xfrm>
        </p:grpSpPr>
        <p:sp>
          <p:nvSpPr>
            <p:cNvPr id="306" name="Rounded Rectangle 305"/>
            <p:cNvSpPr/>
            <p:nvPr/>
          </p:nvSpPr>
          <p:spPr>
            <a:xfrm>
              <a:off x="3768670" y="2595769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5846" y="255195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12" name="Straight Connector 311"/>
          <p:cNvCxnSpPr/>
          <p:nvPr/>
        </p:nvCxnSpPr>
        <p:spPr>
          <a:xfrm>
            <a:off x="3865246" y="2706094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7"/>
          <p:cNvGrpSpPr/>
          <p:nvPr/>
        </p:nvGrpSpPr>
        <p:grpSpPr>
          <a:xfrm>
            <a:off x="3822032" y="2724903"/>
            <a:ext cx="526106" cy="215444"/>
            <a:chOff x="3735846" y="2809127"/>
            <a:chExt cx="526106" cy="215444"/>
          </a:xfrm>
        </p:grpSpPr>
        <p:sp>
          <p:nvSpPr>
            <p:cNvPr id="320" name="Rounded Rectangle 319"/>
            <p:cNvSpPr/>
            <p:nvPr/>
          </p:nvSpPr>
          <p:spPr>
            <a:xfrm>
              <a:off x="3768670" y="2852945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735846" y="2809127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Favorite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26" name="Straight Connector 325"/>
          <p:cNvCxnSpPr/>
          <p:nvPr/>
        </p:nvCxnSpPr>
        <p:spPr>
          <a:xfrm>
            <a:off x="3865246" y="296326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58"/>
          <p:cNvGrpSpPr/>
          <p:nvPr/>
        </p:nvGrpSpPr>
        <p:grpSpPr>
          <a:xfrm>
            <a:off x="3822032" y="2977316"/>
            <a:ext cx="517456" cy="215444"/>
            <a:chOff x="3735846" y="3061540"/>
            <a:chExt cx="517456" cy="215444"/>
          </a:xfrm>
        </p:grpSpPr>
        <p:sp>
          <p:nvSpPr>
            <p:cNvPr id="327" name="Rounded Rectangle 326"/>
            <p:cNvSpPr/>
            <p:nvPr/>
          </p:nvSpPr>
          <p:spPr>
            <a:xfrm>
              <a:off x="3768670" y="3105358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735846" y="3061540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Archive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3" name="Straight Connector 332"/>
          <p:cNvCxnSpPr/>
          <p:nvPr/>
        </p:nvCxnSpPr>
        <p:spPr>
          <a:xfrm>
            <a:off x="3228978" y="3210919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228978" y="3557576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228978" y="3902240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270833" y="3935340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1" name="Straight Connector 350"/>
          <p:cNvCxnSpPr/>
          <p:nvPr/>
        </p:nvCxnSpPr>
        <p:spPr>
          <a:xfrm>
            <a:off x="3228978" y="4231104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3270833" y="1434507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853681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4858444" y="195338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5306128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5310891" y="195338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53681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/>
          <p:cNvSpPr txBox="1"/>
          <p:nvPr/>
        </p:nvSpPr>
        <p:spPr>
          <a:xfrm>
            <a:off x="4858444" y="2215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306128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5310891" y="2215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4853681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4858444" y="2472495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306128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5310891" y="247249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853681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4858444" y="272967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5306128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5310891" y="272967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4853681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4858444" y="2977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306128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5310891" y="2977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242316" y="1500924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/>
          <p:cNvSpPr txBox="1"/>
          <p:nvPr/>
        </p:nvSpPr>
        <p:spPr>
          <a:xfrm>
            <a:off x="3178933" y="1434507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3242316" y="330114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Box 389"/>
          <p:cNvSpPr txBox="1"/>
          <p:nvPr/>
        </p:nvSpPr>
        <p:spPr>
          <a:xfrm>
            <a:off x="3178933" y="323473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1" name="Rounded Rectangle 390"/>
          <p:cNvSpPr/>
          <p:nvPr/>
        </p:nvSpPr>
        <p:spPr>
          <a:xfrm>
            <a:off x="3242316" y="3667106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TextBox 391"/>
          <p:cNvSpPr txBox="1"/>
          <p:nvPr/>
        </p:nvSpPr>
        <p:spPr>
          <a:xfrm>
            <a:off x="3178933" y="360068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3242316" y="3997232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3178933" y="3930815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5" name="Rounded Rectangle 394"/>
          <p:cNvSpPr/>
          <p:nvPr/>
        </p:nvSpPr>
        <p:spPr>
          <a:xfrm>
            <a:off x="3242316" y="4325593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3178933" y="4259176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318961" y="1542789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18961" y="3347525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318961" y="3708471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318961" y="4036340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318961" y="4366202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781928" y="3248520"/>
            <a:ext cx="1773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Group created yet!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+ Create a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781928" y="3613480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Search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781928" y="3942344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Filter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5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241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243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244" name="Rectangle 243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94" name="Isosceles Triangle 293"/>
          <p:cNvSpPr/>
          <p:nvPr/>
        </p:nvSpPr>
        <p:spPr>
          <a:xfrm rot="-54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3062297" y="1043490"/>
            <a:ext cx="3260558" cy="3648456"/>
          </a:xfrm>
          <a:prstGeom prst="roundRect">
            <a:avLst>
              <a:gd name="adj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3101520" y="1085937"/>
            <a:ext cx="3182112" cy="35635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133166" y="1117167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what do you want to see in the main work-area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352"/>
          <p:cNvGrpSpPr/>
          <p:nvPr/>
        </p:nvGrpSpPr>
        <p:grpSpPr>
          <a:xfrm>
            <a:off x="3822032" y="1438772"/>
            <a:ext cx="1016625" cy="215444"/>
            <a:chOff x="3725776" y="1522996"/>
            <a:chExt cx="1016625" cy="215444"/>
          </a:xfrm>
        </p:grpSpPr>
        <p:sp>
          <p:nvSpPr>
            <p:cNvPr id="176" name="Rounded Rectangle 175"/>
            <p:cNvSpPr/>
            <p:nvPr/>
          </p:nvSpPr>
          <p:spPr>
            <a:xfrm>
              <a:off x="3758600" y="1566814"/>
              <a:ext cx="950976" cy="1371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25776" y="1522996"/>
              <a:ext cx="10166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All Updates (Home)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>
          <a:xfrm>
            <a:off x="3228978" y="1283858"/>
            <a:ext cx="292608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353"/>
          <p:cNvGrpSpPr/>
          <p:nvPr/>
        </p:nvGrpSpPr>
        <p:grpSpPr>
          <a:xfrm>
            <a:off x="3822032" y="1696468"/>
            <a:ext cx="486030" cy="215444"/>
            <a:chOff x="3731083" y="1780692"/>
            <a:chExt cx="486030" cy="215444"/>
          </a:xfrm>
        </p:grpSpPr>
        <p:sp>
          <p:nvSpPr>
            <p:cNvPr id="186" name="Rounded Rectangle 185"/>
            <p:cNvSpPr/>
            <p:nvPr/>
          </p:nvSpPr>
          <p:spPr>
            <a:xfrm>
              <a:off x="3763907" y="1824510"/>
              <a:ext cx="402336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731083" y="1780692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Replies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354"/>
          <p:cNvGrpSpPr/>
          <p:nvPr/>
        </p:nvGrpSpPr>
        <p:grpSpPr>
          <a:xfrm>
            <a:off x="3822032" y="1953377"/>
            <a:ext cx="865943" cy="215444"/>
            <a:chOff x="3735846" y="2037601"/>
            <a:chExt cx="865943" cy="215444"/>
          </a:xfrm>
        </p:grpSpPr>
        <p:sp>
          <p:nvSpPr>
            <p:cNvPr id="188" name="Rounded Rectangle 187"/>
            <p:cNvSpPr/>
            <p:nvPr/>
          </p:nvSpPr>
          <p:spPr>
            <a:xfrm>
              <a:off x="3768670" y="2081419"/>
              <a:ext cx="79552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35846" y="2037601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Direct Messages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270833" y="3239243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Groups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270833" y="3609978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70833" y="4262557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Plug-ins: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72235" y="426255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Plug-in enabled yet!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81878" y="4272083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Enable one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856043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860806" y="143877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308490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313253" y="143877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42"/>
          <p:cNvGrpSpPr/>
          <p:nvPr/>
        </p:nvGrpSpPr>
        <p:grpSpPr>
          <a:xfrm>
            <a:off x="4850337" y="1488943"/>
            <a:ext cx="109728" cy="73152"/>
            <a:chOff x="2590800" y="1600200"/>
            <a:chExt cx="228600" cy="152400"/>
          </a:xfrm>
        </p:grpSpPr>
        <p:cxnSp>
          <p:nvCxnSpPr>
            <p:cNvPr id="237" name="Straight Connector 236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43"/>
          <p:cNvGrpSpPr/>
          <p:nvPr/>
        </p:nvGrpSpPr>
        <p:grpSpPr>
          <a:xfrm>
            <a:off x="5302774" y="1488943"/>
            <a:ext cx="109728" cy="73152"/>
            <a:chOff x="2590800" y="1600200"/>
            <a:chExt cx="228600" cy="152400"/>
          </a:xfrm>
        </p:grpSpPr>
        <p:cxnSp>
          <p:nvCxnSpPr>
            <p:cNvPr id="246" name="Straight Connector 245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/>
          <p:cNvSpPr/>
          <p:nvPr/>
        </p:nvSpPr>
        <p:spPr>
          <a:xfrm>
            <a:off x="4853681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4858444" y="1696207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306128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5310891" y="169620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3865246" y="167739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865246" y="1934570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65246" y="219174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55"/>
          <p:cNvGrpSpPr/>
          <p:nvPr/>
        </p:nvGrpSpPr>
        <p:grpSpPr>
          <a:xfrm>
            <a:off x="3822032" y="2210551"/>
            <a:ext cx="588623" cy="215444"/>
            <a:chOff x="3735846" y="2294775"/>
            <a:chExt cx="588623" cy="215444"/>
          </a:xfrm>
        </p:grpSpPr>
        <p:sp>
          <p:nvSpPr>
            <p:cNvPr id="281" name="Rounded Rectangle 280"/>
            <p:cNvSpPr/>
            <p:nvPr/>
          </p:nvSpPr>
          <p:spPr>
            <a:xfrm>
              <a:off x="3768670" y="2338593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5846" y="2294775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865246" y="244891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56"/>
          <p:cNvGrpSpPr/>
          <p:nvPr/>
        </p:nvGrpSpPr>
        <p:grpSpPr>
          <a:xfrm>
            <a:off x="3822032" y="2467727"/>
            <a:ext cx="588623" cy="215444"/>
            <a:chOff x="3735846" y="2551951"/>
            <a:chExt cx="588623" cy="215444"/>
          </a:xfrm>
        </p:grpSpPr>
        <p:sp>
          <p:nvSpPr>
            <p:cNvPr id="306" name="Rounded Rectangle 305"/>
            <p:cNvSpPr/>
            <p:nvPr/>
          </p:nvSpPr>
          <p:spPr>
            <a:xfrm>
              <a:off x="3768670" y="2595769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5846" y="255195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12" name="Straight Connector 311"/>
          <p:cNvCxnSpPr/>
          <p:nvPr/>
        </p:nvCxnSpPr>
        <p:spPr>
          <a:xfrm>
            <a:off x="3865246" y="2706094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57"/>
          <p:cNvGrpSpPr/>
          <p:nvPr/>
        </p:nvGrpSpPr>
        <p:grpSpPr>
          <a:xfrm>
            <a:off x="3822032" y="2724903"/>
            <a:ext cx="526106" cy="215444"/>
            <a:chOff x="3735846" y="2809127"/>
            <a:chExt cx="526106" cy="215444"/>
          </a:xfrm>
        </p:grpSpPr>
        <p:sp>
          <p:nvSpPr>
            <p:cNvPr id="320" name="Rounded Rectangle 319"/>
            <p:cNvSpPr/>
            <p:nvPr/>
          </p:nvSpPr>
          <p:spPr>
            <a:xfrm>
              <a:off x="3768670" y="2852945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735846" y="2809127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Favorite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26" name="Straight Connector 325"/>
          <p:cNvCxnSpPr/>
          <p:nvPr/>
        </p:nvCxnSpPr>
        <p:spPr>
          <a:xfrm>
            <a:off x="3865246" y="296326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58"/>
          <p:cNvGrpSpPr/>
          <p:nvPr/>
        </p:nvGrpSpPr>
        <p:grpSpPr>
          <a:xfrm>
            <a:off x="3822032" y="2977316"/>
            <a:ext cx="517456" cy="215444"/>
            <a:chOff x="3735846" y="3061540"/>
            <a:chExt cx="517456" cy="215444"/>
          </a:xfrm>
        </p:grpSpPr>
        <p:sp>
          <p:nvSpPr>
            <p:cNvPr id="327" name="Rounded Rectangle 326"/>
            <p:cNvSpPr/>
            <p:nvPr/>
          </p:nvSpPr>
          <p:spPr>
            <a:xfrm>
              <a:off x="3768670" y="3105358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735846" y="3061540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Archive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3" name="Straight Connector 332"/>
          <p:cNvCxnSpPr/>
          <p:nvPr/>
        </p:nvCxnSpPr>
        <p:spPr>
          <a:xfrm>
            <a:off x="3228978" y="3210919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228978" y="3557576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228978" y="3902240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270833" y="3935340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1" name="Straight Connector 350"/>
          <p:cNvCxnSpPr/>
          <p:nvPr/>
        </p:nvCxnSpPr>
        <p:spPr>
          <a:xfrm>
            <a:off x="3228978" y="4231104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3270833" y="1434507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853681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4858444" y="195338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5306128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5310891" y="195338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53681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/>
          <p:cNvSpPr txBox="1"/>
          <p:nvPr/>
        </p:nvSpPr>
        <p:spPr>
          <a:xfrm>
            <a:off x="4858444" y="2215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306128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5310891" y="2215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4853681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4858444" y="2472495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306128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5310891" y="247249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853681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4858444" y="272967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5306128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5310891" y="272967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4853681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4858444" y="2977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306128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5310891" y="2977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242316" y="1500924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/>
          <p:cNvSpPr txBox="1"/>
          <p:nvPr/>
        </p:nvSpPr>
        <p:spPr>
          <a:xfrm>
            <a:off x="3178933" y="1434507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3242316" y="330114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Box 389"/>
          <p:cNvSpPr txBox="1"/>
          <p:nvPr/>
        </p:nvSpPr>
        <p:spPr>
          <a:xfrm>
            <a:off x="3178933" y="323473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1" name="Rounded Rectangle 390"/>
          <p:cNvSpPr/>
          <p:nvPr/>
        </p:nvSpPr>
        <p:spPr>
          <a:xfrm>
            <a:off x="3242316" y="3667106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TextBox 391"/>
          <p:cNvSpPr txBox="1"/>
          <p:nvPr/>
        </p:nvSpPr>
        <p:spPr>
          <a:xfrm>
            <a:off x="3178933" y="360068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3242316" y="3997232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3178933" y="3930815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5" name="Rounded Rectangle 394"/>
          <p:cNvSpPr/>
          <p:nvPr/>
        </p:nvSpPr>
        <p:spPr>
          <a:xfrm>
            <a:off x="3242316" y="4325593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3178933" y="4259176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318961" y="1542789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18961" y="3347525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318961" y="3708471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318961" y="4036340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318961" y="4366202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781928" y="3248520"/>
            <a:ext cx="1773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Group created yet!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+ Create a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781928" y="3613480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Search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781928" y="3942344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Filter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3276600" y="1757363"/>
            <a:ext cx="2209800" cy="533400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3429191" y="1700308"/>
            <a:ext cx="64008" cy="54864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429286" y="1753745"/>
            <a:ext cx="64008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4" name="Picture 4" descr="http://dryicons.com/images/icon_sets/coquette_part_3_icons_set/png/128x128/light_bulb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287729" y="1797842"/>
            <a:ext cx="146304" cy="146304"/>
          </a:xfrm>
          <a:prstGeom prst="rect">
            <a:avLst/>
          </a:prstGeom>
          <a:noFill/>
        </p:spPr>
      </p:pic>
      <p:sp>
        <p:nvSpPr>
          <p:cNvPr id="290" name="TextBox 289"/>
          <p:cNvSpPr txBox="1"/>
          <p:nvPr/>
        </p:nvSpPr>
        <p:spPr>
          <a:xfrm>
            <a:off x="3350307" y="176334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Panels, click on a panel name to view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updates/details. By default, all your accounts will be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selected. At any time, you can deselect an account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updates of which are unwanted.</a:t>
            </a:r>
          </a:p>
        </p:txBody>
      </p:sp>
      <p:pic>
        <p:nvPicPr>
          <p:cNvPr id="29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29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30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309" name="Rectangle 308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11" name="Isosceles Triangle 310"/>
          <p:cNvSpPr/>
          <p:nvPr/>
        </p:nvSpPr>
        <p:spPr>
          <a:xfrm rot="-54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3062297" y="1043490"/>
            <a:ext cx="3260558" cy="3648456"/>
          </a:xfrm>
          <a:prstGeom prst="roundRect">
            <a:avLst>
              <a:gd name="adj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3101520" y="1085937"/>
            <a:ext cx="3182112" cy="35635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133166" y="1117167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what do you want to see in the main work-area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352"/>
          <p:cNvGrpSpPr/>
          <p:nvPr/>
        </p:nvGrpSpPr>
        <p:grpSpPr>
          <a:xfrm>
            <a:off x="3822032" y="1438772"/>
            <a:ext cx="1016625" cy="215444"/>
            <a:chOff x="3725776" y="1522996"/>
            <a:chExt cx="1016625" cy="215444"/>
          </a:xfrm>
        </p:grpSpPr>
        <p:sp>
          <p:nvSpPr>
            <p:cNvPr id="176" name="Rounded Rectangle 175"/>
            <p:cNvSpPr/>
            <p:nvPr/>
          </p:nvSpPr>
          <p:spPr>
            <a:xfrm>
              <a:off x="3758600" y="1566814"/>
              <a:ext cx="950976" cy="1371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25776" y="1522996"/>
              <a:ext cx="10166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All Updates (Home)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>
          <a:xfrm>
            <a:off x="3228978" y="1283858"/>
            <a:ext cx="292608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353"/>
          <p:cNvGrpSpPr/>
          <p:nvPr/>
        </p:nvGrpSpPr>
        <p:grpSpPr>
          <a:xfrm>
            <a:off x="3822032" y="1696468"/>
            <a:ext cx="486030" cy="215444"/>
            <a:chOff x="3731083" y="1780692"/>
            <a:chExt cx="486030" cy="215444"/>
          </a:xfrm>
        </p:grpSpPr>
        <p:sp>
          <p:nvSpPr>
            <p:cNvPr id="186" name="Rounded Rectangle 185"/>
            <p:cNvSpPr/>
            <p:nvPr/>
          </p:nvSpPr>
          <p:spPr>
            <a:xfrm>
              <a:off x="3763907" y="1824510"/>
              <a:ext cx="402336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731083" y="1780692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Replies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354"/>
          <p:cNvGrpSpPr/>
          <p:nvPr/>
        </p:nvGrpSpPr>
        <p:grpSpPr>
          <a:xfrm>
            <a:off x="3822032" y="1953377"/>
            <a:ext cx="865943" cy="215444"/>
            <a:chOff x="3735846" y="2037601"/>
            <a:chExt cx="865943" cy="215444"/>
          </a:xfrm>
        </p:grpSpPr>
        <p:sp>
          <p:nvSpPr>
            <p:cNvPr id="188" name="Rounded Rectangle 187"/>
            <p:cNvSpPr/>
            <p:nvPr/>
          </p:nvSpPr>
          <p:spPr>
            <a:xfrm>
              <a:off x="3768670" y="2081419"/>
              <a:ext cx="79552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35846" y="2037601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Direct Messages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270833" y="3239243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Groups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270833" y="3609978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70833" y="4262557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Plug-ins: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72235" y="426255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Plug-in enabled yet!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81878" y="4272083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Enable one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856043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860806" y="143877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308490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313253" y="143877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42"/>
          <p:cNvGrpSpPr/>
          <p:nvPr/>
        </p:nvGrpSpPr>
        <p:grpSpPr>
          <a:xfrm>
            <a:off x="4850337" y="1488943"/>
            <a:ext cx="109728" cy="73152"/>
            <a:chOff x="2590800" y="1600200"/>
            <a:chExt cx="228600" cy="152400"/>
          </a:xfrm>
        </p:grpSpPr>
        <p:cxnSp>
          <p:nvCxnSpPr>
            <p:cNvPr id="237" name="Straight Connector 236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43"/>
          <p:cNvGrpSpPr/>
          <p:nvPr/>
        </p:nvGrpSpPr>
        <p:grpSpPr>
          <a:xfrm>
            <a:off x="5302774" y="1488943"/>
            <a:ext cx="109728" cy="73152"/>
            <a:chOff x="2590800" y="1600200"/>
            <a:chExt cx="228600" cy="152400"/>
          </a:xfrm>
        </p:grpSpPr>
        <p:cxnSp>
          <p:nvCxnSpPr>
            <p:cNvPr id="246" name="Straight Connector 245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/>
          <p:cNvSpPr/>
          <p:nvPr/>
        </p:nvSpPr>
        <p:spPr>
          <a:xfrm>
            <a:off x="4853681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4858444" y="1696207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306128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5310891" y="169620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3865246" y="167739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865246" y="1934570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65246" y="219174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55"/>
          <p:cNvGrpSpPr/>
          <p:nvPr/>
        </p:nvGrpSpPr>
        <p:grpSpPr>
          <a:xfrm>
            <a:off x="3822032" y="2210551"/>
            <a:ext cx="588623" cy="215444"/>
            <a:chOff x="3735846" y="2294775"/>
            <a:chExt cx="588623" cy="215444"/>
          </a:xfrm>
        </p:grpSpPr>
        <p:sp>
          <p:nvSpPr>
            <p:cNvPr id="281" name="Rounded Rectangle 280"/>
            <p:cNvSpPr/>
            <p:nvPr/>
          </p:nvSpPr>
          <p:spPr>
            <a:xfrm>
              <a:off x="3768670" y="2338593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5846" y="2294775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865246" y="244891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56"/>
          <p:cNvGrpSpPr/>
          <p:nvPr/>
        </p:nvGrpSpPr>
        <p:grpSpPr>
          <a:xfrm>
            <a:off x="3822032" y="2467727"/>
            <a:ext cx="588623" cy="215444"/>
            <a:chOff x="3735846" y="2551951"/>
            <a:chExt cx="588623" cy="215444"/>
          </a:xfrm>
        </p:grpSpPr>
        <p:sp>
          <p:nvSpPr>
            <p:cNvPr id="306" name="Rounded Rectangle 305"/>
            <p:cNvSpPr/>
            <p:nvPr/>
          </p:nvSpPr>
          <p:spPr>
            <a:xfrm>
              <a:off x="3768670" y="2595769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5846" y="255195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12" name="Straight Connector 311"/>
          <p:cNvCxnSpPr/>
          <p:nvPr/>
        </p:nvCxnSpPr>
        <p:spPr>
          <a:xfrm>
            <a:off x="3865246" y="2706094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57"/>
          <p:cNvGrpSpPr/>
          <p:nvPr/>
        </p:nvGrpSpPr>
        <p:grpSpPr>
          <a:xfrm>
            <a:off x="3822032" y="2724903"/>
            <a:ext cx="526106" cy="215444"/>
            <a:chOff x="3735846" y="2809127"/>
            <a:chExt cx="526106" cy="215444"/>
          </a:xfrm>
        </p:grpSpPr>
        <p:sp>
          <p:nvSpPr>
            <p:cNvPr id="320" name="Rounded Rectangle 319"/>
            <p:cNvSpPr/>
            <p:nvPr/>
          </p:nvSpPr>
          <p:spPr>
            <a:xfrm>
              <a:off x="3768670" y="2852945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735846" y="2809127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Favorite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26" name="Straight Connector 325"/>
          <p:cNvCxnSpPr/>
          <p:nvPr/>
        </p:nvCxnSpPr>
        <p:spPr>
          <a:xfrm>
            <a:off x="3865246" y="296326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58"/>
          <p:cNvGrpSpPr/>
          <p:nvPr/>
        </p:nvGrpSpPr>
        <p:grpSpPr>
          <a:xfrm>
            <a:off x="3822032" y="2977316"/>
            <a:ext cx="517456" cy="215444"/>
            <a:chOff x="3735846" y="3061540"/>
            <a:chExt cx="517456" cy="215444"/>
          </a:xfrm>
        </p:grpSpPr>
        <p:sp>
          <p:nvSpPr>
            <p:cNvPr id="327" name="Rounded Rectangle 326"/>
            <p:cNvSpPr/>
            <p:nvPr/>
          </p:nvSpPr>
          <p:spPr>
            <a:xfrm>
              <a:off x="3768670" y="3105358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735846" y="3061540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Archive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3" name="Straight Connector 332"/>
          <p:cNvCxnSpPr/>
          <p:nvPr/>
        </p:nvCxnSpPr>
        <p:spPr>
          <a:xfrm>
            <a:off x="3228978" y="3210919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228978" y="3557576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228978" y="3902240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270833" y="3935340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1" name="Straight Connector 350"/>
          <p:cNvCxnSpPr/>
          <p:nvPr/>
        </p:nvCxnSpPr>
        <p:spPr>
          <a:xfrm>
            <a:off x="3228978" y="4231104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3270833" y="1434507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853681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4858444" y="195338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5306128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5310891" y="195338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53681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/>
          <p:cNvSpPr txBox="1"/>
          <p:nvPr/>
        </p:nvSpPr>
        <p:spPr>
          <a:xfrm>
            <a:off x="4858444" y="2215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306128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5310891" y="2215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4853681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4858444" y="2472495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306128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5310891" y="247249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853681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4858444" y="272967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5306128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5310891" y="272967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4853681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4858444" y="2977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306128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5310891" y="2977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242316" y="1500924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/>
          <p:cNvSpPr txBox="1"/>
          <p:nvPr/>
        </p:nvSpPr>
        <p:spPr>
          <a:xfrm>
            <a:off x="3178933" y="1434507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3242316" y="330114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Box 389"/>
          <p:cNvSpPr txBox="1"/>
          <p:nvPr/>
        </p:nvSpPr>
        <p:spPr>
          <a:xfrm>
            <a:off x="3178933" y="323473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1" name="Rounded Rectangle 390"/>
          <p:cNvSpPr/>
          <p:nvPr/>
        </p:nvSpPr>
        <p:spPr>
          <a:xfrm>
            <a:off x="3242316" y="3667106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TextBox 391"/>
          <p:cNvSpPr txBox="1"/>
          <p:nvPr/>
        </p:nvSpPr>
        <p:spPr>
          <a:xfrm>
            <a:off x="3178933" y="360068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3242316" y="3997232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3178933" y="3930815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5" name="Rounded Rectangle 394"/>
          <p:cNvSpPr/>
          <p:nvPr/>
        </p:nvSpPr>
        <p:spPr>
          <a:xfrm>
            <a:off x="3242316" y="4325593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3178933" y="4259176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318961" y="1542789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18961" y="3347525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318961" y="3708471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318961" y="4036340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318961" y="4366202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781928" y="3248520"/>
            <a:ext cx="1773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Group created yet!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+ Create a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781928" y="3613480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Search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781928" y="3942344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Filter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3276600" y="3571874"/>
            <a:ext cx="2209800" cy="411480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3429191" y="3514820"/>
            <a:ext cx="64008" cy="54864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429286" y="3568257"/>
            <a:ext cx="64008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4" name="Picture 4" descr="http://dryicons.com/images/icon_sets/coquette_part_3_icons_set/png/128x128/light_bulb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287729" y="3612354"/>
            <a:ext cx="146304" cy="146304"/>
          </a:xfrm>
          <a:prstGeom prst="rect">
            <a:avLst/>
          </a:prstGeom>
          <a:noFill/>
        </p:spPr>
      </p:pic>
      <p:sp>
        <p:nvSpPr>
          <p:cNvPr id="290" name="TextBox 289"/>
          <p:cNvSpPr txBox="1"/>
          <p:nvPr/>
        </p:nvSpPr>
        <p:spPr>
          <a:xfrm>
            <a:off x="3350307" y="3577855"/>
            <a:ext cx="22749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group is the place where you get to see updates from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a section of chosen twitter users. No bombardment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irrelevant tweets anymore!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29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30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309" name="Rectangle 308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11" name="Isosceles Triangle 310"/>
          <p:cNvSpPr/>
          <p:nvPr/>
        </p:nvSpPr>
        <p:spPr>
          <a:xfrm rot="-54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3062297" y="1043490"/>
            <a:ext cx="3260558" cy="3648456"/>
          </a:xfrm>
          <a:prstGeom prst="roundRect">
            <a:avLst>
              <a:gd name="adj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3101520" y="1085937"/>
            <a:ext cx="3182112" cy="35635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133166" y="1117167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what do you want to see in the main work-area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352"/>
          <p:cNvGrpSpPr/>
          <p:nvPr/>
        </p:nvGrpSpPr>
        <p:grpSpPr>
          <a:xfrm>
            <a:off x="3822032" y="1438772"/>
            <a:ext cx="1016625" cy="215444"/>
            <a:chOff x="3725776" y="1522996"/>
            <a:chExt cx="1016625" cy="215444"/>
          </a:xfrm>
        </p:grpSpPr>
        <p:sp>
          <p:nvSpPr>
            <p:cNvPr id="176" name="Rounded Rectangle 175"/>
            <p:cNvSpPr/>
            <p:nvPr/>
          </p:nvSpPr>
          <p:spPr>
            <a:xfrm>
              <a:off x="3758600" y="1566814"/>
              <a:ext cx="950976" cy="1371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25776" y="1522996"/>
              <a:ext cx="10166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All Updates (Home)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>
          <a:xfrm>
            <a:off x="3228978" y="1283858"/>
            <a:ext cx="292608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353"/>
          <p:cNvGrpSpPr/>
          <p:nvPr/>
        </p:nvGrpSpPr>
        <p:grpSpPr>
          <a:xfrm>
            <a:off x="3822032" y="1696468"/>
            <a:ext cx="486030" cy="215444"/>
            <a:chOff x="3731083" y="1780692"/>
            <a:chExt cx="486030" cy="215444"/>
          </a:xfrm>
        </p:grpSpPr>
        <p:sp>
          <p:nvSpPr>
            <p:cNvPr id="186" name="Rounded Rectangle 185"/>
            <p:cNvSpPr/>
            <p:nvPr/>
          </p:nvSpPr>
          <p:spPr>
            <a:xfrm>
              <a:off x="3763907" y="1824510"/>
              <a:ext cx="402336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731083" y="1780692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Replies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354"/>
          <p:cNvGrpSpPr/>
          <p:nvPr/>
        </p:nvGrpSpPr>
        <p:grpSpPr>
          <a:xfrm>
            <a:off x="3822032" y="1953377"/>
            <a:ext cx="865943" cy="215444"/>
            <a:chOff x="3735846" y="2037601"/>
            <a:chExt cx="865943" cy="215444"/>
          </a:xfrm>
        </p:grpSpPr>
        <p:sp>
          <p:nvSpPr>
            <p:cNvPr id="188" name="Rounded Rectangle 187"/>
            <p:cNvSpPr/>
            <p:nvPr/>
          </p:nvSpPr>
          <p:spPr>
            <a:xfrm>
              <a:off x="3768670" y="2081419"/>
              <a:ext cx="79552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35846" y="2037601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Direct Messages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270833" y="3239243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Groups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270833" y="3609978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70833" y="4262557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Plug-ins: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72235" y="426255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Plug-in enabled yet!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81878" y="4272083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Enable one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856043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860806" y="143877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308490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313253" y="143877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42"/>
          <p:cNvGrpSpPr/>
          <p:nvPr/>
        </p:nvGrpSpPr>
        <p:grpSpPr>
          <a:xfrm>
            <a:off x="4850337" y="1488943"/>
            <a:ext cx="109728" cy="73152"/>
            <a:chOff x="2590800" y="1600200"/>
            <a:chExt cx="228600" cy="152400"/>
          </a:xfrm>
        </p:grpSpPr>
        <p:cxnSp>
          <p:nvCxnSpPr>
            <p:cNvPr id="237" name="Straight Connector 236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43"/>
          <p:cNvGrpSpPr/>
          <p:nvPr/>
        </p:nvGrpSpPr>
        <p:grpSpPr>
          <a:xfrm>
            <a:off x="5302774" y="1488943"/>
            <a:ext cx="109728" cy="73152"/>
            <a:chOff x="2590800" y="1600200"/>
            <a:chExt cx="228600" cy="152400"/>
          </a:xfrm>
        </p:grpSpPr>
        <p:cxnSp>
          <p:nvCxnSpPr>
            <p:cNvPr id="246" name="Straight Connector 245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/>
          <p:cNvSpPr/>
          <p:nvPr/>
        </p:nvSpPr>
        <p:spPr>
          <a:xfrm>
            <a:off x="4853681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4858444" y="1696207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306128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5310891" y="169620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3865246" y="167739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865246" y="1934570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65246" y="219174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55"/>
          <p:cNvGrpSpPr/>
          <p:nvPr/>
        </p:nvGrpSpPr>
        <p:grpSpPr>
          <a:xfrm>
            <a:off x="3822032" y="2210551"/>
            <a:ext cx="588623" cy="215444"/>
            <a:chOff x="3735846" y="2294775"/>
            <a:chExt cx="588623" cy="215444"/>
          </a:xfrm>
        </p:grpSpPr>
        <p:sp>
          <p:nvSpPr>
            <p:cNvPr id="281" name="Rounded Rectangle 280"/>
            <p:cNvSpPr/>
            <p:nvPr/>
          </p:nvSpPr>
          <p:spPr>
            <a:xfrm>
              <a:off x="3768670" y="2338593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5846" y="2294775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865246" y="244891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56"/>
          <p:cNvGrpSpPr/>
          <p:nvPr/>
        </p:nvGrpSpPr>
        <p:grpSpPr>
          <a:xfrm>
            <a:off x="3822032" y="2467727"/>
            <a:ext cx="588623" cy="215444"/>
            <a:chOff x="3735846" y="2551951"/>
            <a:chExt cx="588623" cy="215444"/>
          </a:xfrm>
        </p:grpSpPr>
        <p:sp>
          <p:nvSpPr>
            <p:cNvPr id="306" name="Rounded Rectangle 305"/>
            <p:cNvSpPr/>
            <p:nvPr/>
          </p:nvSpPr>
          <p:spPr>
            <a:xfrm>
              <a:off x="3768670" y="2595769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5846" y="255195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12" name="Straight Connector 311"/>
          <p:cNvCxnSpPr/>
          <p:nvPr/>
        </p:nvCxnSpPr>
        <p:spPr>
          <a:xfrm>
            <a:off x="3865246" y="2706094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57"/>
          <p:cNvGrpSpPr/>
          <p:nvPr/>
        </p:nvGrpSpPr>
        <p:grpSpPr>
          <a:xfrm>
            <a:off x="3822032" y="2724903"/>
            <a:ext cx="526106" cy="215444"/>
            <a:chOff x="3735846" y="2809127"/>
            <a:chExt cx="526106" cy="215444"/>
          </a:xfrm>
        </p:grpSpPr>
        <p:sp>
          <p:nvSpPr>
            <p:cNvPr id="320" name="Rounded Rectangle 319"/>
            <p:cNvSpPr/>
            <p:nvPr/>
          </p:nvSpPr>
          <p:spPr>
            <a:xfrm>
              <a:off x="3768670" y="2852945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735846" y="2809127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Favorite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26" name="Straight Connector 325"/>
          <p:cNvCxnSpPr/>
          <p:nvPr/>
        </p:nvCxnSpPr>
        <p:spPr>
          <a:xfrm>
            <a:off x="3865246" y="296326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58"/>
          <p:cNvGrpSpPr/>
          <p:nvPr/>
        </p:nvGrpSpPr>
        <p:grpSpPr>
          <a:xfrm>
            <a:off x="3822032" y="2977316"/>
            <a:ext cx="517456" cy="215444"/>
            <a:chOff x="3735846" y="3061540"/>
            <a:chExt cx="517456" cy="215444"/>
          </a:xfrm>
        </p:grpSpPr>
        <p:sp>
          <p:nvSpPr>
            <p:cNvPr id="327" name="Rounded Rectangle 326"/>
            <p:cNvSpPr/>
            <p:nvPr/>
          </p:nvSpPr>
          <p:spPr>
            <a:xfrm>
              <a:off x="3768670" y="3105358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735846" y="3061540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Archive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3" name="Straight Connector 332"/>
          <p:cNvCxnSpPr/>
          <p:nvPr/>
        </p:nvCxnSpPr>
        <p:spPr>
          <a:xfrm>
            <a:off x="3228978" y="3210919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228978" y="3557576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228978" y="3902240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270833" y="3935340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1" name="Straight Connector 350"/>
          <p:cNvCxnSpPr/>
          <p:nvPr/>
        </p:nvCxnSpPr>
        <p:spPr>
          <a:xfrm>
            <a:off x="3228978" y="4231104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3270833" y="1434507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853681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4858444" y="195338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5306128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5310891" y="195338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53681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/>
          <p:cNvSpPr txBox="1"/>
          <p:nvPr/>
        </p:nvSpPr>
        <p:spPr>
          <a:xfrm>
            <a:off x="4858444" y="2215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306128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5310891" y="2215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4853681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4858444" y="2472495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306128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5310891" y="247249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853681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4858444" y="272967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5306128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5310891" y="272967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4853681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4858444" y="2977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306128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5310891" y="2977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242316" y="1500924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/>
          <p:cNvSpPr txBox="1"/>
          <p:nvPr/>
        </p:nvSpPr>
        <p:spPr>
          <a:xfrm>
            <a:off x="3178933" y="1434507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3242316" y="330114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Box 389"/>
          <p:cNvSpPr txBox="1"/>
          <p:nvPr/>
        </p:nvSpPr>
        <p:spPr>
          <a:xfrm>
            <a:off x="3178933" y="323473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1" name="Rounded Rectangle 390"/>
          <p:cNvSpPr/>
          <p:nvPr/>
        </p:nvSpPr>
        <p:spPr>
          <a:xfrm>
            <a:off x="3242316" y="3667106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TextBox 391"/>
          <p:cNvSpPr txBox="1"/>
          <p:nvPr/>
        </p:nvSpPr>
        <p:spPr>
          <a:xfrm>
            <a:off x="3178933" y="360068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3242316" y="3997232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3178933" y="3930815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5" name="Rounded Rectangle 394"/>
          <p:cNvSpPr/>
          <p:nvPr/>
        </p:nvSpPr>
        <p:spPr>
          <a:xfrm>
            <a:off x="3242316" y="4325593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3178933" y="4259176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318961" y="1542789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18961" y="3347525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318961" y="3708471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318961" y="4036340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318961" y="4366202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781928" y="3248520"/>
            <a:ext cx="1773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Group created yet!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+ Create a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781928" y="3613480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Search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781928" y="3942344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Filter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3276600" y="3919437"/>
            <a:ext cx="2209800" cy="512064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3429191" y="3862385"/>
            <a:ext cx="64008" cy="54864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429286" y="3915822"/>
            <a:ext cx="64008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4" name="Picture 4" descr="http://dryicons.com/images/icon_sets/coquette_part_3_icons_set/png/128x128/light_bulb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287729" y="3959919"/>
            <a:ext cx="146304" cy="146304"/>
          </a:xfrm>
          <a:prstGeom prst="rect">
            <a:avLst/>
          </a:prstGeom>
          <a:noFill/>
        </p:spPr>
      </p:pic>
      <p:sp>
        <p:nvSpPr>
          <p:cNvPr id="290" name="TextBox 289"/>
          <p:cNvSpPr txBox="1"/>
          <p:nvPr/>
        </p:nvSpPr>
        <p:spPr>
          <a:xfrm>
            <a:off x="3350307" y="3925420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Search box besides “Tweet” button at the top of the</a:t>
            </a:r>
          </a:p>
          <a:p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client lets you search for tweets in the entire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twitter.com database. You could save one for easy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 and updates in future.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29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30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309" name="Rectangle 308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11" name="Isosceles Triangle 310"/>
          <p:cNvSpPr/>
          <p:nvPr/>
        </p:nvSpPr>
        <p:spPr>
          <a:xfrm rot="-54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00356" y="1897968"/>
            <a:ext cx="3810000" cy="2185416"/>
          </a:xfrm>
          <a:prstGeom prst="roundRect">
            <a:avLst>
              <a:gd name="adj" fmla="val 1288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9980" y="1939116"/>
            <a:ext cx="3730752" cy="21031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20" name="Isosceles Triangle 19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13716" y="2853976"/>
            <a:ext cx="3383280" cy="415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31837" y="2858266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Username: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8956" y="3036213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Password: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2897" y="2901601"/>
            <a:ext cx="1280160" cy="13716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52897" y="3082576"/>
            <a:ext cx="1280160" cy="137160"/>
          </a:xfrm>
          <a:prstGeom prst="rect">
            <a:avLst/>
          </a:prstGeom>
          <a:solidFill>
            <a:srgbClr val="FFFF00">
              <a:alpha val="20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268128" y="3060978"/>
            <a:ext cx="3048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500681" y="2917146"/>
            <a:ext cx="822960" cy="1371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592" y="282404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9693" y="2876437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Add Account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10223" y="3057414"/>
            <a:ext cx="8402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Forgot password?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81331" y="3341005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0219" y="3341005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53071" y="32717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140" y="3307672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2756" y="3493411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52" name="TextBox 51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51" name="Rounded Rectangle 50"/>
          <p:cNvSpPr/>
          <p:nvPr/>
        </p:nvSpPr>
        <p:spPr>
          <a:xfrm>
            <a:off x="2839980" y="3859356"/>
            <a:ext cx="3730752" cy="182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202436" y="3879171"/>
            <a:ext cx="1005840" cy="1371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0670" y="3843225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TweetOBox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17673" y="285826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14792" y="3060028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*************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3062297" y="1043490"/>
            <a:ext cx="3260558" cy="3648456"/>
          </a:xfrm>
          <a:prstGeom prst="roundRect">
            <a:avLst>
              <a:gd name="adj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3101520" y="1085937"/>
            <a:ext cx="3182112" cy="35635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133166" y="1117167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what do you want to see in the main work-area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352"/>
          <p:cNvGrpSpPr/>
          <p:nvPr/>
        </p:nvGrpSpPr>
        <p:grpSpPr>
          <a:xfrm>
            <a:off x="3822032" y="1438772"/>
            <a:ext cx="1016625" cy="215444"/>
            <a:chOff x="3725776" y="1522996"/>
            <a:chExt cx="1016625" cy="215444"/>
          </a:xfrm>
        </p:grpSpPr>
        <p:sp>
          <p:nvSpPr>
            <p:cNvPr id="176" name="Rounded Rectangle 175"/>
            <p:cNvSpPr/>
            <p:nvPr/>
          </p:nvSpPr>
          <p:spPr>
            <a:xfrm>
              <a:off x="3758600" y="1566814"/>
              <a:ext cx="950976" cy="1371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25776" y="1522996"/>
              <a:ext cx="10166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All Updates (Home)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>
          <a:xfrm>
            <a:off x="3228978" y="1283858"/>
            <a:ext cx="292608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353"/>
          <p:cNvGrpSpPr/>
          <p:nvPr/>
        </p:nvGrpSpPr>
        <p:grpSpPr>
          <a:xfrm>
            <a:off x="3822032" y="1696468"/>
            <a:ext cx="486030" cy="215444"/>
            <a:chOff x="3731083" y="1780692"/>
            <a:chExt cx="486030" cy="215444"/>
          </a:xfrm>
        </p:grpSpPr>
        <p:sp>
          <p:nvSpPr>
            <p:cNvPr id="186" name="Rounded Rectangle 185"/>
            <p:cNvSpPr/>
            <p:nvPr/>
          </p:nvSpPr>
          <p:spPr>
            <a:xfrm>
              <a:off x="3763907" y="1824510"/>
              <a:ext cx="402336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731083" y="1780692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Replies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354"/>
          <p:cNvGrpSpPr/>
          <p:nvPr/>
        </p:nvGrpSpPr>
        <p:grpSpPr>
          <a:xfrm>
            <a:off x="3822032" y="1953377"/>
            <a:ext cx="865943" cy="215444"/>
            <a:chOff x="3735846" y="2037601"/>
            <a:chExt cx="865943" cy="215444"/>
          </a:xfrm>
        </p:grpSpPr>
        <p:sp>
          <p:nvSpPr>
            <p:cNvPr id="188" name="Rounded Rectangle 187"/>
            <p:cNvSpPr/>
            <p:nvPr/>
          </p:nvSpPr>
          <p:spPr>
            <a:xfrm>
              <a:off x="3768670" y="2081419"/>
              <a:ext cx="79552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35846" y="2037601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Direct Messages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270833" y="3239243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Groups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270833" y="3609978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70833" y="4262557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Plug-ins: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72235" y="426255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Plug-in enabled yet!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81878" y="4272083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Enable one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856043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860806" y="143877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308490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313253" y="143877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42"/>
          <p:cNvGrpSpPr/>
          <p:nvPr/>
        </p:nvGrpSpPr>
        <p:grpSpPr>
          <a:xfrm>
            <a:off x="4850337" y="1488943"/>
            <a:ext cx="109728" cy="73152"/>
            <a:chOff x="2590800" y="1600200"/>
            <a:chExt cx="228600" cy="152400"/>
          </a:xfrm>
        </p:grpSpPr>
        <p:cxnSp>
          <p:nvCxnSpPr>
            <p:cNvPr id="237" name="Straight Connector 236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43"/>
          <p:cNvGrpSpPr/>
          <p:nvPr/>
        </p:nvGrpSpPr>
        <p:grpSpPr>
          <a:xfrm>
            <a:off x="5302774" y="1488943"/>
            <a:ext cx="109728" cy="73152"/>
            <a:chOff x="2590800" y="1600200"/>
            <a:chExt cx="228600" cy="152400"/>
          </a:xfrm>
        </p:grpSpPr>
        <p:cxnSp>
          <p:nvCxnSpPr>
            <p:cNvPr id="246" name="Straight Connector 245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/>
          <p:cNvSpPr/>
          <p:nvPr/>
        </p:nvSpPr>
        <p:spPr>
          <a:xfrm>
            <a:off x="4853681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4858444" y="1696207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306128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5310891" y="169620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3865246" y="167739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865246" y="1934570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65246" y="219174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55"/>
          <p:cNvGrpSpPr/>
          <p:nvPr/>
        </p:nvGrpSpPr>
        <p:grpSpPr>
          <a:xfrm>
            <a:off x="3822032" y="2210551"/>
            <a:ext cx="588623" cy="215444"/>
            <a:chOff x="3735846" y="2294775"/>
            <a:chExt cx="588623" cy="215444"/>
          </a:xfrm>
        </p:grpSpPr>
        <p:sp>
          <p:nvSpPr>
            <p:cNvPr id="281" name="Rounded Rectangle 280"/>
            <p:cNvSpPr/>
            <p:nvPr/>
          </p:nvSpPr>
          <p:spPr>
            <a:xfrm>
              <a:off x="3768670" y="2338593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5846" y="2294775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865246" y="244891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56"/>
          <p:cNvGrpSpPr/>
          <p:nvPr/>
        </p:nvGrpSpPr>
        <p:grpSpPr>
          <a:xfrm>
            <a:off x="3822032" y="2467727"/>
            <a:ext cx="588623" cy="215444"/>
            <a:chOff x="3735846" y="2551951"/>
            <a:chExt cx="588623" cy="215444"/>
          </a:xfrm>
        </p:grpSpPr>
        <p:sp>
          <p:nvSpPr>
            <p:cNvPr id="306" name="Rounded Rectangle 305"/>
            <p:cNvSpPr/>
            <p:nvPr/>
          </p:nvSpPr>
          <p:spPr>
            <a:xfrm>
              <a:off x="3768670" y="2595769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5846" y="255195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12" name="Straight Connector 311"/>
          <p:cNvCxnSpPr/>
          <p:nvPr/>
        </p:nvCxnSpPr>
        <p:spPr>
          <a:xfrm>
            <a:off x="3865246" y="2706094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57"/>
          <p:cNvGrpSpPr/>
          <p:nvPr/>
        </p:nvGrpSpPr>
        <p:grpSpPr>
          <a:xfrm>
            <a:off x="3822032" y="2724903"/>
            <a:ext cx="526106" cy="215444"/>
            <a:chOff x="3735846" y="2809127"/>
            <a:chExt cx="526106" cy="215444"/>
          </a:xfrm>
        </p:grpSpPr>
        <p:sp>
          <p:nvSpPr>
            <p:cNvPr id="320" name="Rounded Rectangle 319"/>
            <p:cNvSpPr/>
            <p:nvPr/>
          </p:nvSpPr>
          <p:spPr>
            <a:xfrm>
              <a:off x="3768670" y="2852945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735846" y="2809127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Favorite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26" name="Straight Connector 325"/>
          <p:cNvCxnSpPr/>
          <p:nvPr/>
        </p:nvCxnSpPr>
        <p:spPr>
          <a:xfrm>
            <a:off x="3865246" y="296326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58"/>
          <p:cNvGrpSpPr/>
          <p:nvPr/>
        </p:nvGrpSpPr>
        <p:grpSpPr>
          <a:xfrm>
            <a:off x="3822032" y="2977316"/>
            <a:ext cx="517456" cy="215444"/>
            <a:chOff x="3735846" y="3061540"/>
            <a:chExt cx="517456" cy="215444"/>
          </a:xfrm>
        </p:grpSpPr>
        <p:sp>
          <p:nvSpPr>
            <p:cNvPr id="327" name="Rounded Rectangle 326"/>
            <p:cNvSpPr/>
            <p:nvPr/>
          </p:nvSpPr>
          <p:spPr>
            <a:xfrm>
              <a:off x="3768670" y="3105358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735846" y="3061540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Archive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3" name="Straight Connector 332"/>
          <p:cNvCxnSpPr/>
          <p:nvPr/>
        </p:nvCxnSpPr>
        <p:spPr>
          <a:xfrm>
            <a:off x="3228978" y="3210919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228978" y="3557576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228978" y="3902240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270833" y="3935340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1" name="Straight Connector 350"/>
          <p:cNvCxnSpPr/>
          <p:nvPr/>
        </p:nvCxnSpPr>
        <p:spPr>
          <a:xfrm>
            <a:off x="3228978" y="4231104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3270833" y="1434507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853681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4858444" y="195338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5306128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5310891" y="195338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53681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/>
          <p:cNvSpPr txBox="1"/>
          <p:nvPr/>
        </p:nvSpPr>
        <p:spPr>
          <a:xfrm>
            <a:off x="4858444" y="2215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306128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5310891" y="2215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4853681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4858444" y="2472495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306128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5310891" y="247249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853681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4858444" y="272967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5306128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5310891" y="272967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4853681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4858444" y="2977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306128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5310891" y="2977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242316" y="1500924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/>
          <p:cNvSpPr txBox="1"/>
          <p:nvPr/>
        </p:nvSpPr>
        <p:spPr>
          <a:xfrm>
            <a:off x="3178933" y="1434507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3242316" y="330114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Box 389"/>
          <p:cNvSpPr txBox="1"/>
          <p:nvPr/>
        </p:nvSpPr>
        <p:spPr>
          <a:xfrm>
            <a:off x="3178933" y="323473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1" name="Rounded Rectangle 390"/>
          <p:cNvSpPr/>
          <p:nvPr/>
        </p:nvSpPr>
        <p:spPr>
          <a:xfrm>
            <a:off x="3242316" y="3667106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TextBox 391"/>
          <p:cNvSpPr txBox="1"/>
          <p:nvPr/>
        </p:nvSpPr>
        <p:spPr>
          <a:xfrm>
            <a:off x="3178933" y="360068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3242316" y="3997232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3178933" y="3930815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5" name="Rounded Rectangle 394"/>
          <p:cNvSpPr/>
          <p:nvPr/>
        </p:nvSpPr>
        <p:spPr>
          <a:xfrm>
            <a:off x="3242316" y="4325593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3178933" y="4259176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318961" y="1542789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18961" y="3347525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318961" y="3708471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318961" y="4036340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318961" y="4366202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781928" y="3248520"/>
            <a:ext cx="1773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Group created yet!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+ Create a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781928" y="3613480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Search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781928" y="3942344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Filter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3276600" y="4238064"/>
            <a:ext cx="2209800" cy="329184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3429191" y="4181012"/>
            <a:ext cx="64008" cy="54864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429286" y="4234449"/>
            <a:ext cx="64008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4" name="Picture 4" descr="http://dryicons.com/images/icon_sets/coquette_part_3_icons_set/png/128x128/light_bulb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287729" y="4278546"/>
            <a:ext cx="146304" cy="146304"/>
          </a:xfrm>
          <a:prstGeom prst="rect">
            <a:avLst/>
          </a:prstGeom>
          <a:noFill/>
        </p:spPr>
      </p:pic>
      <p:sp>
        <p:nvSpPr>
          <p:cNvPr id="290" name="TextBox 289"/>
          <p:cNvSpPr txBox="1"/>
          <p:nvPr/>
        </p:nvSpPr>
        <p:spPr>
          <a:xfrm>
            <a:off x="3350307" y="4244047"/>
            <a:ext cx="2161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Filter is similar to Search but the difference lies in the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fact  that it is applied to a work-area (panel or group).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29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30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309" name="Rectangle 308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11" name="Isosceles Triangle 310"/>
          <p:cNvSpPr/>
          <p:nvPr/>
        </p:nvSpPr>
        <p:spPr>
          <a:xfrm rot="-54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3062297" y="1043490"/>
            <a:ext cx="3260558" cy="3648456"/>
          </a:xfrm>
          <a:prstGeom prst="roundRect">
            <a:avLst>
              <a:gd name="adj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3101520" y="1085937"/>
            <a:ext cx="3182112" cy="35635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133166" y="1117167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what do you want to see in the main work-area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352"/>
          <p:cNvGrpSpPr/>
          <p:nvPr/>
        </p:nvGrpSpPr>
        <p:grpSpPr>
          <a:xfrm>
            <a:off x="3822032" y="1438772"/>
            <a:ext cx="1016625" cy="215444"/>
            <a:chOff x="3725776" y="1522996"/>
            <a:chExt cx="1016625" cy="215444"/>
          </a:xfrm>
        </p:grpSpPr>
        <p:sp>
          <p:nvSpPr>
            <p:cNvPr id="176" name="Rounded Rectangle 175"/>
            <p:cNvSpPr/>
            <p:nvPr/>
          </p:nvSpPr>
          <p:spPr>
            <a:xfrm>
              <a:off x="3758600" y="1566814"/>
              <a:ext cx="950976" cy="1371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25776" y="1522996"/>
              <a:ext cx="10166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All Updates (Home)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>
          <a:xfrm>
            <a:off x="3228978" y="1283858"/>
            <a:ext cx="292608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353"/>
          <p:cNvGrpSpPr/>
          <p:nvPr/>
        </p:nvGrpSpPr>
        <p:grpSpPr>
          <a:xfrm>
            <a:off x="3822032" y="1696468"/>
            <a:ext cx="486030" cy="215444"/>
            <a:chOff x="3731083" y="1780692"/>
            <a:chExt cx="486030" cy="215444"/>
          </a:xfrm>
        </p:grpSpPr>
        <p:sp>
          <p:nvSpPr>
            <p:cNvPr id="186" name="Rounded Rectangle 185"/>
            <p:cNvSpPr/>
            <p:nvPr/>
          </p:nvSpPr>
          <p:spPr>
            <a:xfrm>
              <a:off x="3763907" y="1824510"/>
              <a:ext cx="402336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731083" y="1780692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Replies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354"/>
          <p:cNvGrpSpPr/>
          <p:nvPr/>
        </p:nvGrpSpPr>
        <p:grpSpPr>
          <a:xfrm>
            <a:off x="3822032" y="1953377"/>
            <a:ext cx="865943" cy="215444"/>
            <a:chOff x="3735846" y="2037601"/>
            <a:chExt cx="865943" cy="215444"/>
          </a:xfrm>
        </p:grpSpPr>
        <p:sp>
          <p:nvSpPr>
            <p:cNvPr id="188" name="Rounded Rectangle 187"/>
            <p:cNvSpPr/>
            <p:nvPr/>
          </p:nvSpPr>
          <p:spPr>
            <a:xfrm>
              <a:off x="3768670" y="2081419"/>
              <a:ext cx="79552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35846" y="2037601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Direct Messages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270833" y="3239243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Groups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270833" y="3609978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270833" y="4262557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Plug-ins: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72235" y="4262557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Plug-in enabled yet!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81878" y="4272083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Enable one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856043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860806" y="143877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308490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313253" y="143877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42"/>
          <p:cNvGrpSpPr/>
          <p:nvPr/>
        </p:nvGrpSpPr>
        <p:grpSpPr>
          <a:xfrm>
            <a:off x="4850337" y="1488943"/>
            <a:ext cx="109728" cy="73152"/>
            <a:chOff x="2590800" y="1600200"/>
            <a:chExt cx="228600" cy="152400"/>
          </a:xfrm>
        </p:grpSpPr>
        <p:cxnSp>
          <p:nvCxnSpPr>
            <p:cNvPr id="237" name="Straight Connector 236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43"/>
          <p:cNvGrpSpPr/>
          <p:nvPr/>
        </p:nvGrpSpPr>
        <p:grpSpPr>
          <a:xfrm>
            <a:off x="5302774" y="1488943"/>
            <a:ext cx="109728" cy="73152"/>
            <a:chOff x="2590800" y="1600200"/>
            <a:chExt cx="228600" cy="152400"/>
          </a:xfrm>
        </p:grpSpPr>
        <p:cxnSp>
          <p:nvCxnSpPr>
            <p:cNvPr id="246" name="Straight Connector 245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/>
          <p:cNvSpPr/>
          <p:nvPr/>
        </p:nvSpPr>
        <p:spPr>
          <a:xfrm>
            <a:off x="4853681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4858444" y="1696207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306128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5310891" y="169620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3865246" y="167739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865246" y="1934570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65246" y="219174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55"/>
          <p:cNvGrpSpPr/>
          <p:nvPr/>
        </p:nvGrpSpPr>
        <p:grpSpPr>
          <a:xfrm>
            <a:off x="3822032" y="2210551"/>
            <a:ext cx="588623" cy="215444"/>
            <a:chOff x="3735846" y="2294775"/>
            <a:chExt cx="588623" cy="215444"/>
          </a:xfrm>
        </p:grpSpPr>
        <p:sp>
          <p:nvSpPr>
            <p:cNvPr id="281" name="Rounded Rectangle 280"/>
            <p:cNvSpPr/>
            <p:nvPr/>
          </p:nvSpPr>
          <p:spPr>
            <a:xfrm>
              <a:off x="3768670" y="2338593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5846" y="2294775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865246" y="244891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56"/>
          <p:cNvGrpSpPr/>
          <p:nvPr/>
        </p:nvGrpSpPr>
        <p:grpSpPr>
          <a:xfrm>
            <a:off x="3822032" y="2467727"/>
            <a:ext cx="588623" cy="215444"/>
            <a:chOff x="3735846" y="2551951"/>
            <a:chExt cx="588623" cy="215444"/>
          </a:xfrm>
        </p:grpSpPr>
        <p:sp>
          <p:nvSpPr>
            <p:cNvPr id="306" name="Rounded Rectangle 305"/>
            <p:cNvSpPr/>
            <p:nvPr/>
          </p:nvSpPr>
          <p:spPr>
            <a:xfrm>
              <a:off x="3768670" y="2595769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5846" y="255195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12" name="Straight Connector 311"/>
          <p:cNvCxnSpPr/>
          <p:nvPr/>
        </p:nvCxnSpPr>
        <p:spPr>
          <a:xfrm>
            <a:off x="3865246" y="2706094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57"/>
          <p:cNvGrpSpPr/>
          <p:nvPr/>
        </p:nvGrpSpPr>
        <p:grpSpPr>
          <a:xfrm>
            <a:off x="3822032" y="2724903"/>
            <a:ext cx="526106" cy="215444"/>
            <a:chOff x="3735846" y="2809127"/>
            <a:chExt cx="526106" cy="215444"/>
          </a:xfrm>
        </p:grpSpPr>
        <p:sp>
          <p:nvSpPr>
            <p:cNvPr id="320" name="Rounded Rectangle 319"/>
            <p:cNvSpPr/>
            <p:nvPr/>
          </p:nvSpPr>
          <p:spPr>
            <a:xfrm>
              <a:off x="3768670" y="2852945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735846" y="2809127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Favorite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26" name="Straight Connector 325"/>
          <p:cNvCxnSpPr/>
          <p:nvPr/>
        </p:nvCxnSpPr>
        <p:spPr>
          <a:xfrm>
            <a:off x="3865246" y="296326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58"/>
          <p:cNvGrpSpPr/>
          <p:nvPr/>
        </p:nvGrpSpPr>
        <p:grpSpPr>
          <a:xfrm>
            <a:off x="3822032" y="2977316"/>
            <a:ext cx="517456" cy="215444"/>
            <a:chOff x="3735846" y="3061540"/>
            <a:chExt cx="517456" cy="215444"/>
          </a:xfrm>
        </p:grpSpPr>
        <p:sp>
          <p:nvSpPr>
            <p:cNvPr id="327" name="Rounded Rectangle 326"/>
            <p:cNvSpPr/>
            <p:nvPr/>
          </p:nvSpPr>
          <p:spPr>
            <a:xfrm>
              <a:off x="3768670" y="3105358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735846" y="3061540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Archive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3" name="Straight Connector 332"/>
          <p:cNvCxnSpPr/>
          <p:nvPr/>
        </p:nvCxnSpPr>
        <p:spPr>
          <a:xfrm>
            <a:off x="3228978" y="3210919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228978" y="3557576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228978" y="3902240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270833" y="3935340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1" name="Straight Connector 350"/>
          <p:cNvCxnSpPr/>
          <p:nvPr/>
        </p:nvCxnSpPr>
        <p:spPr>
          <a:xfrm>
            <a:off x="3228978" y="4231104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3270833" y="1434507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853681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4858444" y="195338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5306128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5310891" y="195338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53681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/>
          <p:cNvSpPr txBox="1"/>
          <p:nvPr/>
        </p:nvSpPr>
        <p:spPr>
          <a:xfrm>
            <a:off x="4858444" y="2215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306128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5310891" y="2215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4853681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4858444" y="2472495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306128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5310891" y="247249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853681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4858444" y="272967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5306128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5310891" y="272967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4853681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4858444" y="2977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306128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5310891" y="2977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242316" y="1500924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/>
          <p:cNvSpPr txBox="1"/>
          <p:nvPr/>
        </p:nvSpPr>
        <p:spPr>
          <a:xfrm>
            <a:off x="3178933" y="1434507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3242316" y="330114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Box 389"/>
          <p:cNvSpPr txBox="1"/>
          <p:nvPr/>
        </p:nvSpPr>
        <p:spPr>
          <a:xfrm>
            <a:off x="3178933" y="323473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1" name="Rounded Rectangle 390"/>
          <p:cNvSpPr/>
          <p:nvPr/>
        </p:nvSpPr>
        <p:spPr>
          <a:xfrm>
            <a:off x="3242316" y="3667106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TextBox 391"/>
          <p:cNvSpPr txBox="1"/>
          <p:nvPr/>
        </p:nvSpPr>
        <p:spPr>
          <a:xfrm>
            <a:off x="3178933" y="360068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3242316" y="3997232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3178933" y="3930815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5" name="Rounded Rectangle 394"/>
          <p:cNvSpPr/>
          <p:nvPr/>
        </p:nvSpPr>
        <p:spPr>
          <a:xfrm>
            <a:off x="3242316" y="4325593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3178933" y="4259176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318961" y="1542789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18961" y="3347525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318961" y="3708471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318961" y="4036340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318961" y="4366202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781928" y="3248520"/>
            <a:ext cx="1773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Group created yet!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+ Create a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781928" y="3613480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Search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781928" y="3942344"/>
            <a:ext cx="1000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Saved Filter yet!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3276600" y="4566668"/>
            <a:ext cx="2209800" cy="219456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3429191" y="4509616"/>
            <a:ext cx="64008" cy="54864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429286" y="4563053"/>
            <a:ext cx="64008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4" name="Picture 4" descr="http://dryicons.com/images/icon_sets/coquette_part_3_icons_set/png/128x128/light_bulb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3287729" y="4607150"/>
            <a:ext cx="146304" cy="146304"/>
          </a:xfrm>
          <a:prstGeom prst="rect">
            <a:avLst/>
          </a:prstGeom>
          <a:noFill/>
        </p:spPr>
      </p:pic>
      <p:sp>
        <p:nvSpPr>
          <p:cNvPr id="290" name="TextBox 289"/>
          <p:cNvSpPr txBox="1"/>
          <p:nvPr/>
        </p:nvSpPr>
        <p:spPr>
          <a:xfrm>
            <a:off x="3350307" y="4572651"/>
            <a:ext cx="20794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Plug-ins let you do cool stuffs with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Check it out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29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30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309" name="Rectangle 308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11" name="Isosceles Triangle 310"/>
          <p:cNvSpPr/>
          <p:nvPr/>
        </p:nvSpPr>
        <p:spPr>
          <a:xfrm rot="-54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3062297" y="1043490"/>
            <a:ext cx="3260558" cy="4105656"/>
          </a:xfrm>
          <a:prstGeom prst="roundRect">
            <a:avLst>
              <a:gd name="adj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3101520" y="1084638"/>
            <a:ext cx="3182112" cy="4023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133166" y="1117167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what do you want to see in the main work-area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3" name="Group 352"/>
          <p:cNvGrpSpPr/>
          <p:nvPr/>
        </p:nvGrpSpPr>
        <p:grpSpPr>
          <a:xfrm>
            <a:off x="3822032" y="1438772"/>
            <a:ext cx="1016625" cy="215444"/>
            <a:chOff x="3725776" y="1522996"/>
            <a:chExt cx="1016625" cy="215444"/>
          </a:xfrm>
        </p:grpSpPr>
        <p:sp>
          <p:nvSpPr>
            <p:cNvPr id="176" name="Rounded Rectangle 175"/>
            <p:cNvSpPr/>
            <p:nvPr/>
          </p:nvSpPr>
          <p:spPr>
            <a:xfrm>
              <a:off x="3758600" y="1566814"/>
              <a:ext cx="950976" cy="1371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25776" y="1522996"/>
              <a:ext cx="10166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All Updates (Home)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>
          <a:xfrm>
            <a:off x="3228978" y="1283858"/>
            <a:ext cx="292608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/>
          <p:cNvGrpSpPr/>
          <p:nvPr/>
        </p:nvGrpSpPr>
        <p:grpSpPr>
          <a:xfrm>
            <a:off x="3822032" y="1696468"/>
            <a:ext cx="486030" cy="215444"/>
            <a:chOff x="3731083" y="1780692"/>
            <a:chExt cx="486030" cy="215444"/>
          </a:xfrm>
        </p:grpSpPr>
        <p:sp>
          <p:nvSpPr>
            <p:cNvPr id="186" name="Rounded Rectangle 185"/>
            <p:cNvSpPr/>
            <p:nvPr/>
          </p:nvSpPr>
          <p:spPr>
            <a:xfrm>
              <a:off x="3763907" y="1824510"/>
              <a:ext cx="402336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731083" y="1780692"/>
              <a:ext cx="4860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Replies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3822032" y="1953377"/>
            <a:ext cx="865943" cy="215444"/>
            <a:chOff x="3735846" y="2037601"/>
            <a:chExt cx="865943" cy="215444"/>
          </a:xfrm>
        </p:grpSpPr>
        <p:sp>
          <p:nvSpPr>
            <p:cNvPr id="188" name="Rounded Rectangle 187"/>
            <p:cNvSpPr/>
            <p:nvPr/>
          </p:nvSpPr>
          <p:spPr>
            <a:xfrm>
              <a:off x="3768670" y="2081419"/>
              <a:ext cx="79552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35846" y="2037601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Direct Messages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270833" y="3239243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Groups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0" name="Group 359"/>
          <p:cNvGrpSpPr/>
          <p:nvPr/>
        </p:nvGrpSpPr>
        <p:grpSpPr>
          <a:xfrm>
            <a:off x="3822032" y="3234480"/>
            <a:ext cx="855784" cy="215444"/>
            <a:chOff x="3753706" y="3318704"/>
            <a:chExt cx="855784" cy="215444"/>
          </a:xfrm>
        </p:grpSpPr>
        <p:sp>
          <p:nvSpPr>
            <p:cNvPr id="195" name="Rounded Rectangle 194"/>
            <p:cNvSpPr/>
            <p:nvPr/>
          </p:nvSpPr>
          <p:spPr>
            <a:xfrm>
              <a:off x="3786530" y="3357759"/>
              <a:ext cx="82296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753706" y="3318704"/>
              <a:ext cx="6623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Co-workers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97" name="Picture 196" descr="edit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441718" y="3373174"/>
              <a:ext cx="107289" cy="100584"/>
            </a:xfrm>
            <a:prstGeom prst="rect">
              <a:avLst/>
            </a:prstGeom>
          </p:spPr>
        </p:pic>
      </p:grpSp>
      <p:grpSp>
        <p:nvGrpSpPr>
          <p:cNvPr id="361" name="Group 360"/>
          <p:cNvGrpSpPr/>
          <p:nvPr/>
        </p:nvGrpSpPr>
        <p:grpSpPr>
          <a:xfrm>
            <a:off x="3822032" y="3415466"/>
            <a:ext cx="947224" cy="215444"/>
            <a:chOff x="3760680" y="3499690"/>
            <a:chExt cx="947224" cy="215444"/>
          </a:xfrm>
        </p:grpSpPr>
        <p:sp>
          <p:nvSpPr>
            <p:cNvPr id="198" name="Rounded Rectangle 197"/>
            <p:cNvSpPr/>
            <p:nvPr/>
          </p:nvSpPr>
          <p:spPr>
            <a:xfrm>
              <a:off x="3793504" y="3538745"/>
              <a:ext cx="91440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760680" y="3499690"/>
              <a:ext cx="7777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College Mates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0" name="Picture 199" descr="edit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536686" y="3554160"/>
              <a:ext cx="107289" cy="100584"/>
            </a:xfrm>
            <a:prstGeom prst="rect">
              <a:avLst/>
            </a:prstGeom>
          </p:spPr>
        </p:pic>
      </p:grpSp>
      <p:sp>
        <p:nvSpPr>
          <p:cNvPr id="202" name="TextBox 201"/>
          <p:cNvSpPr txBox="1"/>
          <p:nvPr/>
        </p:nvSpPr>
        <p:spPr>
          <a:xfrm>
            <a:off x="5563513" y="3242600"/>
            <a:ext cx="6944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+ Add a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270833" y="3682170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791544" y="3844098"/>
            <a:ext cx="240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</a:rPr>
              <a:t>To bring your search query here for easy access, search for a key-word </a:t>
            </a:r>
          </a:p>
          <a:p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</a:rPr>
              <a:t>save it.</a:t>
            </a:r>
            <a:endParaRPr 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62" name="Group 361"/>
          <p:cNvGrpSpPr/>
          <p:nvPr/>
        </p:nvGrpSpPr>
        <p:grpSpPr>
          <a:xfrm>
            <a:off x="3822032" y="3677407"/>
            <a:ext cx="782632" cy="215444"/>
            <a:chOff x="3839754" y="3761631"/>
            <a:chExt cx="782632" cy="215444"/>
          </a:xfrm>
        </p:grpSpPr>
        <p:sp>
          <p:nvSpPr>
            <p:cNvPr id="208" name="Rounded Rectangle 207"/>
            <p:cNvSpPr/>
            <p:nvPr/>
          </p:nvSpPr>
          <p:spPr>
            <a:xfrm>
              <a:off x="3872578" y="3800686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839754" y="3761631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11" name="Picture 2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452711" y="3824668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3" name="Rounded Rectangle 212"/>
          <p:cNvSpPr/>
          <p:nvPr/>
        </p:nvSpPr>
        <p:spPr>
          <a:xfrm>
            <a:off x="4663147" y="3716462"/>
            <a:ext cx="749808" cy="13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4630323" y="3677407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Tweeters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5243280" y="3740444"/>
            <a:ext cx="103632" cy="9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" name="TextBox 218"/>
          <p:cNvSpPr txBox="1"/>
          <p:nvPr/>
        </p:nvSpPr>
        <p:spPr>
          <a:xfrm>
            <a:off x="3270833" y="4747829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Plug-ins: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72235" y="4747829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Plug-in enabled yet!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81878" y="4757355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Enable one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856043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860806" y="143877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308490" y="1512833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313253" y="143877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4850337" y="1488943"/>
            <a:ext cx="109728" cy="73152"/>
            <a:chOff x="2590800" y="1600200"/>
            <a:chExt cx="228600" cy="152400"/>
          </a:xfrm>
        </p:grpSpPr>
        <p:cxnSp>
          <p:nvCxnSpPr>
            <p:cNvPr id="237" name="Straight Connector 236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5302774" y="1488943"/>
            <a:ext cx="109728" cy="73152"/>
            <a:chOff x="2590800" y="1600200"/>
            <a:chExt cx="228600" cy="152400"/>
          </a:xfrm>
        </p:grpSpPr>
        <p:cxnSp>
          <p:nvCxnSpPr>
            <p:cNvPr id="246" name="Straight Connector 245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/>
          <p:cNvSpPr/>
          <p:nvPr/>
        </p:nvSpPr>
        <p:spPr>
          <a:xfrm>
            <a:off x="4853681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4858444" y="1696207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306128" y="1770268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5310891" y="169620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3865246" y="167739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865246" y="1934570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65246" y="219174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Group 355"/>
          <p:cNvGrpSpPr/>
          <p:nvPr/>
        </p:nvGrpSpPr>
        <p:grpSpPr>
          <a:xfrm>
            <a:off x="3822032" y="2210551"/>
            <a:ext cx="588623" cy="215444"/>
            <a:chOff x="3735846" y="2294775"/>
            <a:chExt cx="588623" cy="215444"/>
          </a:xfrm>
        </p:grpSpPr>
        <p:sp>
          <p:nvSpPr>
            <p:cNvPr id="281" name="Rounded Rectangle 280"/>
            <p:cNvSpPr/>
            <p:nvPr/>
          </p:nvSpPr>
          <p:spPr>
            <a:xfrm>
              <a:off x="3768670" y="2338593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5846" y="2294775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865246" y="244891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/>
          <p:cNvGrpSpPr/>
          <p:nvPr/>
        </p:nvGrpSpPr>
        <p:grpSpPr>
          <a:xfrm>
            <a:off x="3822032" y="2467727"/>
            <a:ext cx="588623" cy="215444"/>
            <a:chOff x="3735846" y="2551951"/>
            <a:chExt cx="588623" cy="215444"/>
          </a:xfrm>
        </p:grpSpPr>
        <p:sp>
          <p:nvSpPr>
            <p:cNvPr id="306" name="Rounded Rectangle 305"/>
            <p:cNvSpPr/>
            <p:nvPr/>
          </p:nvSpPr>
          <p:spPr>
            <a:xfrm>
              <a:off x="3768670" y="2595769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5846" y="255195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12" name="Straight Connector 311"/>
          <p:cNvCxnSpPr/>
          <p:nvPr/>
        </p:nvCxnSpPr>
        <p:spPr>
          <a:xfrm>
            <a:off x="3865246" y="2706094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" name="Group 357"/>
          <p:cNvGrpSpPr/>
          <p:nvPr/>
        </p:nvGrpSpPr>
        <p:grpSpPr>
          <a:xfrm>
            <a:off x="3822032" y="2724903"/>
            <a:ext cx="526106" cy="215444"/>
            <a:chOff x="3735846" y="2809127"/>
            <a:chExt cx="526106" cy="215444"/>
          </a:xfrm>
        </p:grpSpPr>
        <p:sp>
          <p:nvSpPr>
            <p:cNvPr id="320" name="Rounded Rectangle 319"/>
            <p:cNvSpPr/>
            <p:nvPr/>
          </p:nvSpPr>
          <p:spPr>
            <a:xfrm>
              <a:off x="3768670" y="2852945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735846" y="2809127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Favorite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26" name="Straight Connector 325"/>
          <p:cNvCxnSpPr/>
          <p:nvPr/>
        </p:nvCxnSpPr>
        <p:spPr>
          <a:xfrm>
            <a:off x="3865246" y="296326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oup 358"/>
          <p:cNvGrpSpPr/>
          <p:nvPr/>
        </p:nvGrpSpPr>
        <p:grpSpPr>
          <a:xfrm>
            <a:off x="3822032" y="2977316"/>
            <a:ext cx="517456" cy="215444"/>
            <a:chOff x="3735846" y="3061540"/>
            <a:chExt cx="517456" cy="215444"/>
          </a:xfrm>
        </p:grpSpPr>
        <p:sp>
          <p:nvSpPr>
            <p:cNvPr id="327" name="Rounded Rectangle 326"/>
            <p:cNvSpPr/>
            <p:nvPr/>
          </p:nvSpPr>
          <p:spPr>
            <a:xfrm>
              <a:off x="3768670" y="3105358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735846" y="3061540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Archive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3" name="Straight Connector 332"/>
          <p:cNvCxnSpPr/>
          <p:nvPr/>
        </p:nvCxnSpPr>
        <p:spPr>
          <a:xfrm>
            <a:off x="3228978" y="3210919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4635769" y="323448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724842" y="3410693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3228978" y="3653832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228978" y="4115795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270833" y="4148895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3" name="Group 362"/>
          <p:cNvGrpSpPr/>
          <p:nvPr/>
        </p:nvGrpSpPr>
        <p:grpSpPr>
          <a:xfrm>
            <a:off x="3822032" y="4153656"/>
            <a:ext cx="782632" cy="215444"/>
            <a:chOff x="3810000" y="4237880"/>
            <a:chExt cx="782632" cy="215444"/>
          </a:xfrm>
        </p:grpSpPr>
        <p:sp>
          <p:nvSpPr>
            <p:cNvPr id="339" name="Rounded Rectangle 338"/>
            <p:cNvSpPr/>
            <p:nvPr/>
          </p:nvSpPr>
          <p:spPr>
            <a:xfrm>
              <a:off x="3842824" y="4276935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810000" y="4237880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41" name="Picture 2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422957" y="4300917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2" name="TextBox 341"/>
          <p:cNvSpPr txBox="1"/>
          <p:nvPr/>
        </p:nvSpPr>
        <p:spPr>
          <a:xfrm>
            <a:off x="4541187" y="414888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Home from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4" name="Group 363"/>
          <p:cNvGrpSpPr/>
          <p:nvPr/>
        </p:nvGrpSpPr>
        <p:grpSpPr>
          <a:xfrm>
            <a:off x="3822032" y="4320344"/>
            <a:ext cx="782632" cy="215444"/>
            <a:chOff x="3810000" y="4404568"/>
            <a:chExt cx="782632" cy="215444"/>
          </a:xfrm>
        </p:grpSpPr>
        <p:sp>
          <p:nvSpPr>
            <p:cNvPr id="343" name="Rounded Rectangle 342"/>
            <p:cNvSpPr/>
            <p:nvPr/>
          </p:nvSpPr>
          <p:spPr>
            <a:xfrm>
              <a:off x="3842824" y="4443623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3810000" y="4404568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45" name="Picture 2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422957" y="4467605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6" name="TextBox 345"/>
          <p:cNvSpPr txBox="1"/>
          <p:nvPr/>
        </p:nvSpPr>
        <p:spPr>
          <a:xfrm>
            <a:off x="4541187" y="4315568"/>
            <a:ext cx="1109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Home from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5" name="Group 364"/>
          <p:cNvGrpSpPr/>
          <p:nvPr/>
        </p:nvGrpSpPr>
        <p:grpSpPr>
          <a:xfrm>
            <a:off x="3822032" y="4487027"/>
            <a:ext cx="782632" cy="215444"/>
            <a:chOff x="3810000" y="4571251"/>
            <a:chExt cx="782632" cy="215444"/>
          </a:xfrm>
        </p:grpSpPr>
        <p:sp>
          <p:nvSpPr>
            <p:cNvPr id="347" name="Rounded Rectangle 346"/>
            <p:cNvSpPr/>
            <p:nvPr/>
          </p:nvSpPr>
          <p:spPr>
            <a:xfrm>
              <a:off x="3842824" y="4610306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3810000" y="4571251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49" name="Picture 2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422957" y="4634288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0" name="TextBox 349"/>
          <p:cNvSpPr txBox="1"/>
          <p:nvPr/>
        </p:nvSpPr>
        <p:spPr>
          <a:xfrm>
            <a:off x="4541187" y="4482251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College Mates from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1" name="Straight Connector 350"/>
          <p:cNvCxnSpPr/>
          <p:nvPr/>
        </p:nvCxnSpPr>
        <p:spPr>
          <a:xfrm>
            <a:off x="3228978" y="4725395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3270833" y="1434507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853681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4858444" y="195338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5306128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5310891" y="195338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53681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/>
          <p:cNvSpPr txBox="1"/>
          <p:nvPr/>
        </p:nvSpPr>
        <p:spPr>
          <a:xfrm>
            <a:off x="4858444" y="2215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306128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5310891" y="2215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4853681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4858444" y="2472495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306128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5310891" y="247249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853681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4858444" y="272967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5306128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5310891" y="272967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4853681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4858444" y="2977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306128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5310891" y="2977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242316" y="1500924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/>
          <p:cNvSpPr txBox="1"/>
          <p:nvPr/>
        </p:nvSpPr>
        <p:spPr>
          <a:xfrm>
            <a:off x="3178933" y="1434507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3242316" y="330114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Box 389"/>
          <p:cNvSpPr txBox="1"/>
          <p:nvPr/>
        </p:nvSpPr>
        <p:spPr>
          <a:xfrm>
            <a:off x="3178933" y="323473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1" name="Rounded Rectangle 390"/>
          <p:cNvSpPr/>
          <p:nvPr/>
        </p:nvSpPr>
        <p:spPr>
          <a:xfrm>
            <a:off x="3242316" y="373929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TextBox 391"/>
          <p:cNvSpPr txBox="1"/>
          <p:nvPr/>
        </p:nvSpPr>
        <p:spPr>
          <a:xfrm>
            <a:off x="3178933" y="367288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3242316" y="4210787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3178933" y="4144370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5" name="Rounded Rectangle 394"/>
          <p:cNvSpPr/>
          <p:nvPr/>
        </p:nvSpPr>
        <p:spPr>
          <a:xfrm>
            <a:off x="3242316" y="4810865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3178933" y="4744448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318961" y="1542789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18961" y="3347525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318961" y="3780662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318961" y="4261926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318961" y="4863505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3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27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28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290" name="Rectangle 289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98" name="Isosceles Triangle 297"/>
          <p:cNvSpPr/>
          <p:nvPr/>
        </p:nvSpPr>
        <p:spPr>
          <a:xfrm rot="-54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3062297" y="1043490"/>
            <a:ext cx="3260558" cy="4105656"/>
          </a:xfrm>
          <a:prstGeom prst="roundRect">
            <a:avLst>
              <a:gd name="adj" fmla="val 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3101520" y="1084638"/>
            <a:ext cx="3182112" cy="4023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133166" y="1117167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what do you want to see in the main work-area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352"/>
          <p:cNvGrpSpPr/>
          <p:nvPr/>
        </p:nvGrpSpPr>
        <p:grpSpPr>
          <a:xfrm>
            <a:off x="3822032" y="1438772"/>
            <a:ext cx="1016625" cy="215444"/>
            <a:chOff x="3725776" y="1522996"/>
            <a:chExt cx="1016625" cy="215444"/>
          </a:xfrm>
        </p:grpSpPr>
        <p:sp>
          <p:nvSpPr>
            <p:cNvPr id="176" name="Rounded Rectangle 175"/>
            <p:cNvSpPr/>
            <p:nvPr/>
          </p:nvSpPr>
          <p:spPr>
            <a:xfrm>
              <a:off x="3758600" y="1566814"/>
              <a:ext cx="950976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725776" y="1522996"/>
              <a:ext cx="10166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All Updates (Home)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78" name="Straight Connector 177"/>
          <p:cNvCxnSpPr/>
          <p:nvPr/>
        </p:nvCxnSpPr>
        <p:spPr>
          <a:xfrm>
            <a:off x="3228978" y="1283858"/>
            <a:ext cx="2926080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353"/>
          <p:cNvGrpSpPr/>
          <p:nvPr/>
        </p:nvGrpSpPr>
        <p:grpSpPr>
          <a:xfrm>
            <a:off x="3822032" y="1696468"/>
            <a:ext cx="492443" cy="215444"/>
            <a:chOff x="3731083" y="1780692"/>
            <a:chExt cx="492443" cy="215444"/>
          </a:xfrm>
        </p:grpSpPr>
        <p:sp>
          <p:nvSpPr>
            <p:cNvPr id="186" name="Rounded Rectangle 185"/>
            <p:cNvSpPr/>
            <p:nvPr/>
          </p:nvSpPr>
          <p:spPr>
            <a:xfrm>
              <a:off x="3763907" y="1824510"/>
              <a:ext cx="402336" cy="1371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731083" y="178069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Replies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354"/>
          <p:cNvGrpSpPr/>
          <p:nvPr/>
        </p:nvGrpSpPr>
        <p:grpSpPr>
          <a:xfrm>
            <a:off x="3822032" y="1953377"/>
            <a:ext cx="865943" cy="215444"/>
            <a:chOff x="3735846" y="2037601"/>
            <a:chExt cx="865943" cy="215444"/>
          </a:xfrm>
        </p:grpSpPr>
        <p:sp>
          <p:nvSpPr>
            <p:cNvPr id="188" name="Rounded Rectangle 187"/>
            <p:cNvSpPr/>
            <p:nvPr/>
          </p:nvSpPr>
          <p:spPr>
            <a:xfrm>
              <a:off x="3768670" y="2081419"/>
              <a:ext cx="79552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35846" y="2037601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Direct Messages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3270833" y="3239243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Groups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359"/>
          <p:cNvGrpSpPr/>
          <p:nvPr/>
        </p:nvGrpSpPr>
        <p:grpSpPr>
          <a:xfrm>
            <a:off x="3822032" y="3234480"/>
            <a:ext cx="855784" cy="215444"/>
            <a:chOff x="3753706" y="3318704"/>
            <a:chExt cx="855784" cy="215444"/>
          </a:xfrm>
        </p:grpSpPr>
        <p:sp>
          <p:nvSpPr>
            <p:cNvPr id="195" name="Rounded Rectangle 194"/>
            <p:cNvSpPr/>
            <p:nvPr/>
          </p:nvSpPr>
          <p:spPr>
            <a:xfrm>
              <a:off x="3786530" y="3357759"/>
              <a:ext cx="82296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753706" y="3318704"/>
              <a:ext cx="6623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Co-workers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97" name="Picture 196" descr="edit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441718" y="3373174"/>
              <a:ext cx="107289" cy="100584"/>
            </a:xfrm>
            <a:prstGeom prst="rect">
              <a:avLst/>
            </a:prstGeom>
          </p:spPr>
        </p:pic>
      </p:grpSp>
      <p:grpSp>
        <p:nvGrpSpPr>
          <p:cNvPr id="30" name="Group 360"/>
          <p:cNvGrpSpPr/>
          <p:nvPr/>
        </p:nvGrpSpPr>
        <p:grpSpPr>
          <a:xfrm>
            <a:off x="3822032" y="3415466"/>
            <a:ext cx="947224" cy="215444"/>
            <a:chOff x="3760680" y="3499690"/>
            <a:chExt cx="947224" cy="215444"/>
          </a:xfrm>
        </p:grpSpPr>
        <p:sp>
          <p:nvSpPr>
            <p:cNvPr id="198" name="Rounded Rectangle 197"/>
            <p:cNvSpPr/>
            <p:nvPr/>
          </p:nvSpPr>
          <p:spPr>
            <a:xfrm>
              <a:off x="3793504" y="3538745"/>
              <a:ext cx="91440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760680" y="3499690"/>
              <a:ext cx="7777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College Mates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0" name="Picture 199" descr="edit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536686" y="3554160"/>
              <a:ext cx="107289" cy="100584"/>
            </a:xfrm>
            <a:prstGeom prst="rect">
              <a:avLst/>
            </a:prstGeom>
          </p:spPr>
        </p:pic>
      </p:grpSp>
      <p:sp>
        <p:nvSpPr>
          <p:cNvPr id="202" name="TextBox 201"/>
          <p:cNvSpPr txBox="1"/>
          <p:nvPr/>
        </p:nvSpPr>
        <p:spPr>
          <a:xfrm>
            <a:off x="5563513" y="3242600"/>
            <a:ext cx="6944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+ Add a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270833" y="3682170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Searches: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791544" y="3844098"/>
            <a:ext cx="2406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</a:rPr>
              <a:t>To bring your search query here for easy access, search for a key-word </a:t>
            </a:r>
          </a:p>
          <a:p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</a:rPr>
              <a:t>save it.</a:t>
            </a:r>
            <a:endParaRPr 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1" name="Group 361"/>
          <p:cNvGrpSpPr/>
          <p:nvPr/>
        </p:nvGrpSpPr>
        <p:grpSpPr>
          <a:xfrm>
            <a:off x="3822032" y="3677407"/>
            <a:ext cx="782632" cy="215444"/>
            <a:chOff x="3839754" y="3761631"/>
            <a:chExt cx="782632" cy="215444"/>
          </a:xfrm>
        </p:grpSpPr>
        <p:sp>
          <p:nvSpPr>
            <p:cNvPr id="208" name="Rounded Rectangle 207"/>
            <p:cNvSpPr/>
            <p:nvPr/>
          </p:nvSpPr>
          <p:spPr>
            <a:xfrm>
              <a:off x="3872578" y="3800686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839754" y="3761631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11" name="Picture 2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452711" y="3824668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3" name="Rounded Rectangle 212"/>
          <p:cNvSpPr/>
          <p:nvPr/>
        </p:nvSpPr>
        <p:spPr>
          <a:xfrm>
            <a:off x="4663147" y="3716462"/>
            <a:ext cx="749808" cy="13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4630323" y="3677407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Tweeters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7" name="Picture 2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5243280" y="3740444"/>
            <a:ext cx="103632" cy="9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" name="TextBox 218"/>
          <p:cNvSpPr txBox="1"/>
          <p:nvPr/>
        </p:nvSpPr>
        <p:spPr>
          <a:xfrm>
            <a:off x="3270833" y="4747829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Plug-ins: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772235" y="4747829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Plug-in enabled yet!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781878" y="4757355"/>
            <a:ext cx="5902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Enable one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856043" y="151283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860806" y="143877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5308490" y="151283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5313253" y="143877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4853681" y="1770268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858444" y="1696207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306128" y="1770268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310891" y="1696207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>
            <a:off x="3865246" y="167739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865246" y="1934570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3865246" y="2191745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55"/>
          <p:cNvGrpSpPr/>
          <p:nvPr/>
        </p:nvGrpSpPr>
        <p:grpSpPr>
          <a:xfrm>
            <a:off x="3822032" y="2210551"/>
            <a:ext cx="588623" cy="215444"/>
            <a:chOff x="3735846" y="2294775"/>
            <a:chExt cx="588623" cy="215444"/>
          </a:xfrm>
        </p:grpSpPr>
        <p:sp>
          <p:nvSpPr>
            <p:cNvPr id="281" name="Rounded Rectangle 280"/>
            <p:cNvSpPr/>
            <p:nvPr/>
          </p:nvSpPr>
          <p:spPr>
            <a:xfrm>
              <a:off x="3768670" y="2338593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5846" y="2294775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Followers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02" name="Straight Connector 301"/>
          <p:cNvCxnSpPr/>
          <p:nvPr/>
        </p:nvCxnSpPr>
        <p:spPr>
          <a:xfrm>
            <a:off x="3865246" y="244891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56"/>
          <p:cNvGrpSpPr/>
          <p:nvPr/>
        </p:nvGrpSpPr>
        <p:grpSpPr>
          <a:xfrm>
            <a:off x="3822032" y="2467727"/>
            <a:ext cx="588623" cy="215444"/>
            <a:chOff x="3735846" y="2551951"/>
            <a:chExt cx="588623" cy="215444"/>
          </a:xfrm>
        </p:grpSpPr>
        <p:sp>
          <p:nvSpPr>
            <p:cNvPr id="306" name="Rounded Rectangle 305"/>
            <p:cNvSpPr/>
            <p:nvPr/>
          </p:nvSpPr>
          <p:spPr>
            <a:xfrm>
              <a:off x="3768670" y="2595769"/>
              <a:ext cx="548640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735846" y="2551951"/>
              <a:ext cx="5886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Following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12" name="Straight Connector 311"/>
          <p:cNvCxnSpPr/>
          <p:nvPr/>
        </p:nvCxnSpPr>
        <p:spPr>
          <a:xfrm>
            <a:off x="3865246" y="2706094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7"/>
          <p:cNvGrpSpPr/>
          <p:nvPr/>
        </p:nvGrpSpPr>
        <p:grpSpPr>
          <a:xfrm>
            <a:off x="3822032" y="2724903"/>
            <a:ext cx="526106" cy="215444"/>
            <a:chOff x="3735846" y="2809127"/>
            <a:chExt cx="526106" cy="215444"/>
          </a:xfrm>
        </p:grpSpPr>
        <p:sp>
          <p:nvSpPr>
            <p:cNvPr id="320" name="Rounded Rectangle 319"/>
            <p:cNvSpPr/>
            <p:nvPr/>
          </p:nvSpPr>
          <p:spPr>
            <a:xfrm>
              <a:off x="3768670" y="2852945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3735846" y="2809127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Favorite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26" name="Straight Connector 325"/>
          <p:cNvCxnSpPr/>
          <p:nvPr/>
        </p:nvCxnSpPr>
        <p:spPr>
          <a:xfrm>
            <a:off x="3865246" y="2963269"/>
            <a:ext cx="2267712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58"/>
          <p:cNvGrpSpPr/>
          <p:nvPr/>
        </p:nvGrpSpPr>
        <p:grpSpPr>
          <a:xfrm>
            <a:off x="3822032" y="2977316"/>
            <a:ext cx="517456" cy="215444"/>
            <a:chOff x="3735846" y="3061540"/>
            <a:chExt cx="517456" cy="215444"/>
          </a:xfrm>
        </p:grpSpPr>
        <p:sp>
          <p:nvSpPr>
            <p:cNvPr id="327" name="Rounded Rectangle 326"/>
            <p:cNvSpPr/>
            <p:nvPr/>
          </p:nvSpPr>
          <p:spPr>
            <a:xfrm>
              <a:off x="3768670" y="3105358"/>
              <a:ext cx="484632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3735846" y="3061540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Archive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333" name="Straight Connector 332"/>
          <p:cNvCxnSpPr/>
          <p:nvPr/>
        </p:nvCxnSpPr>
        <p:spPr>
          <a:xfrm>
            <a:off x="3228978" y="3210919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4635769" y="323448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724842" y="3410693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3228978" y="3653832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3228978" y="4115795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270833" y="4148895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62"/>
          <p:cNvGrpSpPr/>
          <p:nvPr/>
        </p:nvGrpSpPr>
        <p:grpSpPr>
          <a:xfrm>
            <a:off x="3822032" y="4153656"/>
            <a:ext cx="782632" cy="215444"/>
            <a:chOff x="3810000" y="4237880"/>
            <a:chExt cx="782632" cy="215444"/>
          </a:xfrm>
        </p:grpSpPr>
        <p:sp>
          <p:nvSpPr>
            <p:cNvPr id="339" name="Rounded Rectangle 338"/>
            <p:cNvSpPr/>
            <p:nvPr/>
          </p:nvSpPr>
          <p:spPr>
            <a:xfrm>
              <a:off x="3842824" y="4276935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3810000" y="4237880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41" name="Picture 2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422957" y="4300917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2" name="TextBox 341"/>
          <p:cNvSpPr txBox="1"/>
          <p:nvPr/>
        </p:nvSpPr>
        <p:spPr>
          <a:xfrm>
            <a:off x="4541187" y="4148880"/>
            <a:ext cx="1592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Home from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9" name="Group 363"/>
          <p:cNvGrpSpPr/>
          <p:nvPr/>
        </p:nvGrpSpPr>
        <p:grpSpPr>
          <a:xfrm>
            <a:off x="3822032" y="4320344"/>
            <a:ext cx="782632" cy="215444"/>
            <a:chOff x="3810000" y="4404568"/>
            <a:chExt cx="782632" cy="215444"/>
          </a:xfrm>
        </p:grpSpPr>
        <p:sp>
          <p:nvSpPr>
            <p:cNvPr id="343" name="Rounded Rectangle 342"/>
            <p:cNvSpPr/>
            <p:nvPr/>
          </p:nvSpPr>
          <p:spPr>
            <a:xfrm>
              <a:off x="3842824" y="4443623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3810000" y="4404568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45" name="Picture 2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422957" y="4467605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46" name="TextBox 345"/>
          <p:cNvSpPr txBox="1"/>
          <p:nvPr/>
        </p:nvSpPr>
        <p:spPr>
          <a:xfrm>
            <a:off x="4541187" y="4315568"/>
            <a:ext cx="1109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Home from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0" name="Group 364"/>
          <p:cNvGrpSpPr/>
          <p:nvPr/>
        </p:nvGrpSpPr>
        <p:grpSpPr>
          <a:xfrm>
            <a:off x="3822032" y="4487027"/>
            <a:ext cx="782632" cy="215444"/>
            <a:chOff x="3810000" y="4571251"/>
            <a:chExt cx="782632" cy="215444"/>
          </a:xfrm>
        </p:grpSpPr>
        <p:sp>
          <p:nvSpPr>
            <p:cNvPr id="347" name="Rounded Rectangle 346"/>
            <p:cNvSpPr/>
            <p:nvPr/>
          </p:nvSpPr>
          <p:spPr>
            <a:xfrm>
              <a:off x="3842824" y="4610306"/>
              <a:ext cx="749808" cy="13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3810000" y="4571251"/>
              <a:ext cx="5902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accent1">
                      <a:lumMod val="75000"/>
                    </a:schemeClr>
                  </a:solidFill>
                </a:rPr>
                <a:t>Microsoft</a:t>
              </a:r>
              <a:endParaRPr lang="en-US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349" name="Picture 2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422957" y="4634288"/>
              <a:ext cx="103632" cy="9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0" name="TextBox 349"/>
          <p:cNvSpPr txBox="1"/>
          <p:nvPr/>
        </p:nvSpPr>
        <p:spPr>
          <a:xfrm>
            <a:off x="4541187" y="4482251"/>
            <a:ext cx="15552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(in College Mates from </a:t>
            </a:r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1" name="Straight Connector 350"/>
          <p:cNvCxnSpPr/>
          <p:nvPr/>
        </p:nvCxnSpPr>
        <p:spPr>
          <a:xfrm>
            <a:off x="3228978" y="4725395"/>
            <a:ext cx="2926080" cy="1588"/>
          </a:xfrm>
          <a:prstGeom prst="line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3270833" y="1434507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Panels: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853681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6"/>
          <p:cNvSpPr txBox="1"/>
          <p:nvPr/>
        </p:nvSpPr>
        <p:spPr>
          <a:xfrm>
            <a:off x="4858444" y="1953382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5306128" y="2027443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/>
          <p:cNvSpPr txBox="1"/>
          <p:nvPr/>
        </p:nvSpPr>
        <p:spPr>
          <a:xfrm>
            <a:off x="5310891" y="195338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4853681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/>
          <p:cNvSpPr txBox="1"/>
          <p:nvPr/>
        </p:nvSpPr>
        <p:spPr>
          <a:xfrm>
            <a:off x="4858444" y="2215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5306128" y="2289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TextBox 372"/>
          <p:cNvSpPr txBox="1"/>
          <p:nvPr/>
        </p:nvSpPr>
        <p:spPr>
          <a:xfrm>
            <a:off x="5310891" y="2215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4853681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xtBox 374"/>
          <p:cNvSpPr txBox="1"/>
          <p:nvPr/>
        </p:nvSpPr>
        <p:spPr>
          <a:xfrm>
            <a:off x="4858444" y="2472495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5306128" y="2546556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/>
          <p:cNvSpPr txBox="1"/>
          <p:nvPr/>
        </p:nvSpPr>
        <p:spPr>
          <a:xfrm>
            <a:off x="5310891" y="247249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4853681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TextBox 378"/>
          <p:cNvSpPr txBox="1"/>
          <p:nvPr/>
        </p:nvSpPr>
        <p:spPr>
          <a:xfrm>
            <a:off x="4858444" y="272967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5306128" y="280373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/>
          <p:cNvSpPr txBox="1"/>
          <p:nvPr/>
        </p:nvSpPr>
        <p:spPr>
          <a:xfrm>
            <a:off x="5310891" y="272967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4853681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/>
          <p:cNvSpPr txBox="1"/>
          <p:nvPr/>
        </p:nvSpPr>
        <p:spPr>
          <a:xfrm>
            <a:off x="4858444" y="2977320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306128" y="3051381"/>
            <a:ext cx="73152" cy="73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5310891" y="29773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beneflux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3242316" y="1500924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TextBox 387"/>
          <p:cNvSpPr txBox="1"/>
          <p:nvPr/>
        </p:nvSpPr>
        <p:spPr>
          <a:xfrm>
            <a:off x="3178933" y="1434507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3242316" y="330114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Box 389"/>
          <p:cNvSpPr txBox="1"/>
          <p:nvPr/>
        </p:nvSpPr>
        <p:spPr>
          <a:xfrm>
            <a:off x="3178933" y="323473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1" name="Rounded Rectangle 390"/>
          <p:cNvSpPr/>
          <p:nvPr/>
        </p:nvSpPr>
        <p:spPr>
          <a:xfrm>
            <a:off x="3242316" y="3739298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TextBox 391"/>
          <p:cNvSpPr txBox="1"/>
          <p:nvPr/>
        </p:nvSpPr>
        <p:spPr>
          <a:xfrm>
            <a:off x="3178933" y="367288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3" name="Rounded Rectangle 392"/>
          <p:cNvSpPr/>
          <p:nvPr/>
        </p:nvSpPr>
        <p:spPr>
          <a:xfrm>
            <a:off x="3242316" y="4210787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TextBox 393"/>
          <p:cNvSpPr txBox="1"/>
          <p:nvPr/>
        </p:nvSpPr>
        <p:spPr>
          <a:xfrm>
            <a:off x="3178933" y="4144370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5" name="Rounded Rectangle 394"/>
          <p:cNvSpPr/>
          <p:nvPr/>
        </p:nvSpPr>
        <p:spPr>
          <a:xfrm>
            <a:off x="3242316" y="4810865"/>
            <a:ext cx="73152" cy="73152"/>
          </a:xfrm>
          <a:prstGeom prst="round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3178933" y="4744448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242"/>
          <p:cNvGrpSpPr/>
          <p:nvPr/>
        </p:nvGrpSpPr>
        <p:grpSpPr>
          <a:xfrm>
            <a:off x="4850337" y="1755640"/>
            <a:ext cx="109728" cy="73152"/>
            <a:chOff x="2590800" y="1600200"/>
            <a:chExt cx="228600" cy="152400"/>
          </a:xfrm>
        </p:grpSpPr>
        <p:cxnSp>
          <p:nvCxnSpPr>
            <p:cNvPr id="237" name="Straight Connector 236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43"/>
          <p:cNvGrpSpPr/>
          <p:nvPr/>
        </p:nvGrpSpPr>
        <p:grpSpPr>
          <a:xfrm>
            <a:off x="5302774" y="1755640"/>
            <a:ext cx="109728" cy="73152"/>
            <a:chOff x="2590800" y="1600200"/>
            <a:chExt cx="228600" cy="152400"/>
          </a:xfrm>
        </p:grpSpPr>
        <p:cxnSp>
          <p:nvCxnSpPr>
            <p:cNvPr id="246" name="Straight Connector 245"/>
            <p:cNvCxnSpPr/>
            <p:nvPr/>
          </p:nvCxnSpPr>
          <p:spPr>
            <a:xfrm rot="16200000" flipH="1">
              <a:off x="2590800" y="1676400"/>
              <a:ext cx="762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5400000" flipH="1" flipV="1">
              <a:off x="2667000" y="1600200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3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26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265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267" name="TextBox 266"/>
          <p:cNvSpPr txBox="1"/>
          <p:nvPr/>
        </p:nvSpPr>
        <p:spPr>
          <a:xfrm>
            <a:off x="3318961" y="1542789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318961" y="3347525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318961" y="3780662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318961" y="4261926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318961" y="4863505"/>
            <a:ext cx="295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Tip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90" name="Isosceles Triangle 289"/>
          <p:cNvSpPr/>
          <p:nvPr/>
        </p:nvSpPr>
        <p:spPr>
          <a:xfrm rot="-54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4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seek at the end of the Twitter?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Startup ? 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jobs and to support innovation!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9736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 on my latest blog post.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- not 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5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6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127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2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29" name="Rectangle 128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5844577" y="1529559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Replies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1" name="Isosceles Triangle 130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4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seek at the end of the Twitter?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Startup ? 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jobs and to support innovation!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9736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 on my latest blog post.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- not 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5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6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127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2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25" name="Rounded Rectangle 124"/>
          <p:cNvSpPr/>
          <p:nvPr/>
        </p:nvSpPr>
        <p:spPr>
          <a:xfrm>
            <a:off x="6705600" y="1799974"/>
            <a:ext cx="1997864" cy="1124712"/>
          </a:xfrm>
          <a:prstGeom prst="roundRect">
            <a:avLst>
              <a:gd name="adj" fmla="val 1784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128" descr="Gear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11162" y="1809118"/>
            <a:ext cx="128016" cy="128016"/>
          </a:xfrm>
          <a:prstGeom prst="rect">
            <a:avLst/>
          </a:prstGeom>
        </p:spPr>
      </p:pic>
      <p:sp>
        <p:nvSpPr>
          <p:cNvPr id="130" name="Isosceles Triangle 129"/>
          <p:cNvSpPr/>
          <p:nvPr/>
        </p:nvSpPr>
        <p:spPr>
          <a:xfrm rot="10800000">
            <a:off x="8649086" y="1862520"/>
            <a:ext cx="45720" cy="3657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6732457" y="1944984"/>
            <a:ext cx="356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42182" y="1944984"/>
            <a:ext cx="4171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Tweet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942182" y="2073572"/>
            <a:ext cx="5196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Re-tweet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942182" y="2203350"/>
            <a:ext cx="6303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View thread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942182" y="2333128"/>
            <a:ext cx="7489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Direct Message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942182" y="2462906"/>
            <a:ext cx="699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Mark Favorite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942182" y="2592684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Mark Read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732457" y="2073572"/>
            <a:ext cx="5325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UnFollow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32457" y="2203350"/>
            <a:ext cx="1226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Add/Remove to/from Group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732457" y="2333128"/>
            <a:ext cx="6270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View Profile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732457" y="2462906"/>
            <a:ext cx="6222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Save Search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732457" y="2592684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32457" y="2711747"/>
            <a:ext cx="9573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Block &amp; Report Spam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6793706" y="1833301"/>
            <a:ext cx="1645920" cy="137160"/>
          </a:xfrm>
          <a:prstGeom prst="roundRect">
            <a:avLst>
              <a:gd name="adj" fmla="val 1041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7288692" y="1806872"/>
            <a:ext cx="6559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Actions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942182" y="271174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Delete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5844577" y="1529559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Replies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6" name="Isosceles Triangle 155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4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seek at the end of the Twitter?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Startup ? 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jobs and to support innovation!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9736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 on my latest blog post.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- not 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5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6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127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2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25" name="Rectangle 124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5844577" y="1529559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Replies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0" name="Isosceles Triangle 129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4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600200"/>
            <a:ext cx="128016" cy="47009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65177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6"/>
            <a:ext cx="2221992" cy="464713"/>
          </a:xfrm>
          <a:prstGeom prst="roundRect">
            <a:avLst>
              <a:gd name="adj" fmla="val 5078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9" cstate="print">
            <a:grayscl/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224682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224544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seek at the end of the Twitter?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61115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79469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71116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59463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77155" y="164238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5932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95895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213773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205896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89902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897640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Startup ? 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jobs and to support innovation!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326335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44213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36336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55121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549836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91554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401555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420341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4202032"/>
            <a:ext cx="19736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56774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75604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66775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85561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854228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 on my latest blog post.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521993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3987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31994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50780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506424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- not 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87213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605567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97214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677155" y="229458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3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77155" y="294677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677155" y="359897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409962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425117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490336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555556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99167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33922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403429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72936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93"/>
          <p:cNvGrpSpPr/>
          <p:nvPr/>
        </p:nvGrpSpPr>
        <p:grpSpPr>
          <a:xfrm>
            <a:off x="8502296" y="338183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7"/>
          <p:cNvGrpSpPr/>
          <p:nvPr/>
        </p:nvGrpSpPr>
        <p:grpSpPr>
          <a:xfrm>
            <a:off x="8502296" y="207690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301"/>
          <p:cNvGrpSpPr/>
          <p:nvPr/>
        </p:nvGrpSpPr>
        <p:grpSpPr>
          <a:xfrm>
            <a:off x="8502296" y="468700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423790" y="2114305"/>
            <a:ext cx="91440" cy="91440"/>
          </a:xfrm>
          <a:prstGeom prst="rect">
            <a:avLst/>
          </a:prstGeom>
          <a:noFill/>
        </p:spPr>
      </p:pic>
      <p:pic>
        <p:nvPicPr>
          <p:cNvPr id="127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414264" y="3421636"/>
            <a:ext cx="91440" cy="91440"/>
          </a:xfrm>
          <a:prstGeom prst="rect">
            <a:avLst/>
          </a:prstGeom>
          <a:noFill/>
        </p:spPr>
      </p:pic>
      <p:pic>
        <p:nvPicPr>
          <p:cNvPr id="12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499982" y="4076453"/>
            <a:ext cx="91440" cy="91440"/>
          </a:xfrm>
          <a:prstGeom prst="rect">
            <a:avLst/>
          </a:prstGeom>
          <a:noFill/>
        </p:spPr>
      </p:pic>
      <p:sp>
        <p:nvSpPr>
          <p:cNvPr id="125" name="Rounded Rectangle 124"/>
          <p:cNvSpPr/>
          <p:nvPr/>
        </p:nvSpPr>
        <p:spPr>
          <a:xfrm>
            <a:off x="6665879" y="1321233"/>
            <a:ext cx="21396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>
            <a:off x="8707473" y="1268394"/>
            <a:ext cx="64008" cy="54864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8710897" y="1321599"/>
            <a:ext cx="6400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6624629" y="1295036"/>
            <a:ext cx="11641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No. of tweets to play back: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646191" y="129503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Isosceles Triangle 136"/>
          <p:cNvSpPr/>
          <p:nvPr/>
        </p:nvSpPr>
        <p:spPr>
          <a:xfrm rot="10800000">
            <a:off x="7850221" y="1381931"/>
            <a:ext cx="45720" cy="365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40" name="Picture 3"/>
          <p:cNvPicPr>
            <a:picLocks noChangeAspect="1" noChangeArrowheads="1"/>
          </p:cNvPicPr>
          <p:nvPr/>
        </p:nvPicPr>
        <p:blipFill>
          <a:blip r:embed="rId21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1" name="Picture 140" descr="Clear-All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2" name="Picture 141" descr="Refresh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0" name="Rounded Rectangle 149"/>
          <p:cNvSpPr/>
          <p:nvPr/>
        </p:nvSpPr>
        <p:spPr>
          <a:xfrm>
            <a:off x="8035761" y="1339592"/>
            <a:ext cx="594360" cy="109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7991473" y="1295036"/>
            <a:ext cx="702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Playback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5844577" y="1529559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Replies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5" name="Isosceles Triangle 154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4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600200"/>
            <a:ext cx="128016" cy="47009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65177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6"/>
            <a:ext cx="2221992" cy="464713"/>
          </a:xfrm>
          <a:prstGeom prst="roundRect">
            <a:avLst>
              <a:gd name="adj" fmla="val 5078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grayscl/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224682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224544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seek at the end of the Twitter?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61115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79469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71116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59463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64238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5932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95895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213773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205896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89902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897640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Startup ? 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jobs and to support innovation!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326335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44213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36336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55121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549836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91554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401555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420341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4202032"/>
            <a:ext cx="19736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56774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75604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66775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85561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854228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 on my latest blog post.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521993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3987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31994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50780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506424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- not 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87213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605567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97214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29458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94677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59897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409962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425117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90336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55556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99167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33922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403429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72936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93"/>
          <p:cNvGrpSpPr/>
          <p:nvPr/>
        </p:nvGrpSpPr>
        <p:grpSpPr>
          <a:xfrm>
            <a:off x="8502296" y="338183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7"/>
          <p:cNvGrpSpPr/>
          <p:nvPr/>
        </p:nvGrpSpPr>
        <p:grpSpPr>
          <a:xfrm>
            <a:off x="8502296" y="207690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301"/>
          <p:cNvGrpSpPr/>
          <p:nvPr/>
        </p:nvGrpSpPr>
        <p:grpSpPr>
          <a:xfrm>
            <a:off x="8502296" y="468700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23790" y="2114305"/>
            <a:ext cx="91440" cy="91440"/>
          </a:xfrm>
          <a:prstGeom prst="rect">
            <a:avLst/>
          </a:prstGeom>
          <a:noFill/>
        </p:spPr>
      </p:pic>
      <p:pic>
        <p:nvPicPr>
          <p:cNvPr id="127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14264" y="3421636"/>
            <a:ext cx="91440" cy="91440"/>
          </a:xfrm>
          <a:prstGeom prst="rect">
            <a:avLst/>
          </a:prstGeom>
          <a:noFill/>
        </p:spPr>
      </p:pic>
      <p:pic>
        <p:nvPicPr>
          <p:cNvPr id="12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99982" y="4076453"/>
            <a:ext cx="91440" cy="91440"/>
          </a:xfrm>
          <a:prstGeom prst="rect">
            <a:avLst/>
          </a:prstGeom>
          <a:noFill/>
        </p:spPr>
      </p:pic>
      <p:sp>
        <p:nvSpPr>
          <p:cNvPr id="125" name="Rounded Rectangle 124"/>
          <p:cNvSpPr/>
          <p:nvPr/>
        </p:nvSpPr>
        <p:spPr>
          <a:xfrm>
            <a:off x="6665879" y="1321233"/>
            <a:ext cx="2139696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>
            <a:off x="8707473" y="1268394"/>
            <a:ext cx="64008" cy="54864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8710897" y="1321599"/>
            <a:ext cx="6400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6624629" y="1295036"/>
            <a:ext cx="10374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Playing 50 tweets back.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accent3">
                    <a:lumMod val="75000"/>
                  </a:schemeClr>
                </a:solidFill>
              </a:rPr>
              <a:t>Tweet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34" name="Picture 3"/>
          <p:cNvPicPr>
            <a:picLocks noChangeAspect="1" noChangeArrowheads="1"/>
          </p:cNvPicPr>
          <p:nvPr/>
        </p:nvPicPr>
        <p:blipFill>
          <a:blip r:embed="rId23">
            <a:grayscl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5" name="Rounded Rectangle 134"/>
          <p:cNvSpPr/>
          <p:nvPr/>
        </p:nvSpPr>
        <p:spPr>
          <a:xfrm>
            <a:off x="7645271" y="1339592"/>
            <a:ext cx="594360" cy="109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89078" y="1295036"/>
            <a:ext cx="7409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Pause Playback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288688" y="1339592"/>
            <a:ext cx="365760" cy="1097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8258208" y="1295036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Cancel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5844577" y="1529559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Replies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43" name="Isosceles Triangle 142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4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seek at the end of the Twitter?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Startup ? 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jobs and to support innovation!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9736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 on my latest blog post.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- not 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5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6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127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2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25" name="Rectangle 124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5844577" y="1529559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Replies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0" name="Isosceles Triangle 129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00356" y="1897968"/>
            <a:ext cx="3810000" cy="2185416"/>
          </a:xfrm>
          <a:prstGeom prst="roundRect">
            <a:avLst>
              <a:gd name="adj" fmla="val 1288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9980" y="1939116"/>
            <a:ext cx="3730752" cy="21031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20" name="Isosceles Triangle 19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13716" y="2853976"/>
            <a:ext cx="3383280" cy="4155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31837" y="2858266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Username: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8956" y="3036213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Password: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52897" y="2901601"/>
            <a:ext cx="1280160" cy="13716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52897" y="3082576"/>
            <a:ext cx="1280160" cy="13716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268128" y="3060978"/>
            <a:ext cx="304800" cy="1588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6436" y="3076466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Cancel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81331" y="3341005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0219" y="3341005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53071" y="327172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140" y="3307672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2756" y="3493411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52" name="TextBox 51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51" name="Rounded Rectangle 50"/>
          <p:cNvSpPr/>
          <p:nvPr/>
        </p:nvSpPr>
        <p:spPr>
          <a:xfrm>
            <a:off x="2839980" y="3859356"/>
            <a:ext cx="3730752" cy="182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202436" y="3879171"/>
            <a:ext cx="1005840" cy="1371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0670" y="3843225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 </a:t>
            </a:r>
            <a:r>
              <a:rPr 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TweetOBox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17673" y="285826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ankitb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14792" y="3060028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*************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5" name="Picture 2" descr="https://www.sportingbet.com/modules/customer/myAccounts/loader/ajax-loader-round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15017" y="2895274"/>
            <a:ext cx="195265" cy="195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4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seek at the end of the Twitter?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Startup ? 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jobs and to support innovation!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9736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comments on my latest blog post.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- not 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twitter to 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5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6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127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2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25" name="Rounded Rectangle 124"/>
          <p:cNvSpPr/>
          <p:nvPr/>
        </p:nvSpPr>
        <p:spPr>
          <a:xfrm>
            <a:off x="1270823" y="1524000"/>
            <a:ext cx="3810000" cy="1709928"/>
          </a:xfrm>
          <a:prstGeom prst="roundRect">
            <a:avLst>
              <a:gd name="adj" fmla="val 1288"/>
            </a:avLst>
          </a:prstGeom>
          <a:blipFill>
            <a:blip r:embed="rId24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1310447" y="1771644"/>
            <a:ext cx="3730752" cy="1428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438463" y="18859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1447607" y="18859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1484464" y="19271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472559" y="20581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1501796" y="18992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310447" y="1563880"/>
            <a:ext cx="3730752" cy="1828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1309681" y="1543312"/>
            <a:ext cx="1451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 your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TweetOBox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502751" y="2176459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4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016611" y="2185336"/>
            <a:ext cx="571500" cy="210730"/>
          </a:xfrm>
          <a:prstGeom prst="rect">
            <a:avLst/>
          </a:prstGeom>
          <a:noFill/>
        </p:spPr>
      </p:pic>
      <p:sp>
        <p:nvSpPr>
          <p:cNvPr id="195" name="Isosceles Triangle 194"/>
          <p:cNvSpPr/>
          <p:nvPr/>
        </p:nvSpPr>
        <p:spPr>
          <a:xfrm rot="10800000">
            <a:off x="1447480" y="2247242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1660460" y="2433635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Added: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552245" y="2940322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481133" y="2940322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1423985" y="287103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576054" y="2906989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2" name="Picture 2" descr="http://survey.whoisperth.com/images/icon-tick.gif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566536" y="2470969"/>
            <a:ext cx="159604" cy="146304"/>
          </a:xfrm>
          <a:prstGeom prst="rect">
            <a:avLst/>
          </a:prstGeom>
          <a:noFill/>
        </p:spPr>
      </p:pic>
      <p:sp>
        <p:nvSpPr>
          <p:cNvPr id="204" name="TextBox 203"/>
          <p:cNvSpPr txBox="1"/>
          <p:nvPr/>
        </p:nvSpPr>
        <p:spPr>
          <a:xfrm>
            <a:off x="2832035" y="2433635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660460" y="2619373"/>
            <a:ext cx="13805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Added: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9" name="Picture 2" descr="http://survey.whoisperth.com/images/icon-tick.gif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1566536" y="2656707"/>
            <a:ext cx="159604" cy="146304"/>
          </a:xfrm>
          <a:prstGeom prst="rect">
            <a:avLst/>
          </a:prstGeom>
          <a:noFill/>
        </p:spPr>
      </p:pic>
      <p:sp>
        <p:nvSpPr>
          <p:cNvPr id="210" name="TextBox 209"/>
          <p:cNvSpPr txBox="1"/>
          <p:nvPr/>
        </p:nvSpPr>
        <p:spPr>
          <a:xfrm>
            <a:off x="2932058" y="2619373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1" name="Picture 210" descr="Clo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045" y="1585911"/>
            <a:ext cx="146304" cy="146304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2175565" y="1855899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General Settings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15" name="Picture 214" descr="Clo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067" y="2501644"/>
            <a:ext cx="91440" cy="91440"/>
          </a:xfrm>
          <a:prstGeom prst="rect">
            <a:avLst/>
          </a:prstGeom>
        </p:spPr>
      </p:pic>
      <p:pic>
        <p:nvPicPr>
          <p:cNvPr id="217" name="Picture 216" descr="Clo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564" y="2692145"/>
            <a:ext cx="91440" cy="91440"/>
          </a:xfrm>
          <a:prstGeom prst="rect">
            <a:avLst/>
          </a:prstGeom>
        </p:spPr>
      </p:pic>
      <p:sp>
        <p:nvSpPr>
          <p:cNvPr id="219" name="Rectangle 218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 rot="16200000">
            <a:off x="5844577" y="1529559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Replies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221" name="Isosceles Triangle 220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00356" y="1897968"/>
            <a:ext cx="3810000" cy="2002536"/>
          </a:xfrm>
          <a:prstGeom prst="roundRect">
            <a:avLst>
              <a:gd name="adj" fmla="val 1288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9980" y="1939116"/>
            <a:ext cx="3730752" cy="19202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20" name="Isosceles Triangle 19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89546" y="2858266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Added: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81331" y="3169670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0219" y="3169670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53071" y="310038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140" y="3136337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2756" y="3322076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52" name="TextBox 51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51" name="Rounded Rectangle 50"/>
          <p:cNvSpPr/>
          <p:nvPr/>
        </p:nvSpPr>
        <p:spPr>
          <a:xfrm>
            <a:off x="2839980" y="3676476"/>
            <a:ext cx="3730752" cy="182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202436" y="3703072"/>
            <a:ext cx="1005840" cy="1371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0670" y="3667126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Launch </a:t>
            </a:r>
            <a:r>
              <a:rPr lang="en-US" sz="800" dirty="0" err="1" smtClean="0">
                <a:solidFill>
                  <a:schemeClr val="bg1"/>
                </a:solidFill>
              </a:rPr>
              <a:t>TweetOBox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survey.whoisperth.com/images/icon-tick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95622" y="2895600"/>
            <a:ext cx="159604" cy="146304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4361121" y="2858266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" name="Picture 40" descr="Clos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4863" y="2923230"/>
            <a:ext cx="91440" cy="9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800356" y="1897968"/>
            <a:ext cx="3810000" cy="2203704"/>
          </a:xfrm>
          <a:prstGeom prst="roundRect">
            <a:avLst>
              <a:gd name="adj" fmla="val 1288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39980" y="1939116"/>
            <a:ext cx="3730752" cy="212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7996" y="2311048"/>
            <a:ext cx="3474720" cy="1737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8563" y="2005023"/>
            <a:ext cx="5277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</a:rPr>
              <a:t>version 2.1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977140" y="2311048"/>
            <a:ext cx="3465576" cy="1588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13997" y="2352284"/>
            <a:ext cx="640080" cy="1554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02092" y="2483254"/>
            <a:ext cx="731520" cy="457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1329" y="232436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Accounts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1837" y="2601090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                      accounts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4" descr="http://nobosh.com/images/stock/raw_TwitterLogo_2268450438_4c119ecf62_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697" y="2609967"/>
            <a:ext cx="571500" cy="210730"/>
          </a:xfrm>
          <a:prstGeom prst="rect">
            <a:avLst/>
          </a:prstGeom>
          <a:noFill/>
        </p:spPr>
      </p:pic>
      <p:sp>
        <p:nvSpPr>
          <p:cNvPr id="20" name="Isosceles Triangle 19"/>
          <p:cNvSpPr/>
          <p:nvPr/>
        </p:nvSpPr>
        <p:spPr>
          <a:xfrm rot="10800000">
            <a:off x="2976566" y="2671873"/>
            <a:ext cx="91440" cy="9144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89546" y="2858266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Added: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081331" y="3364953"/>
            <a:ext cx="1216152" cy="1371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10219" y="3364953"/>
            <a:ext cx="137160" cy="137160"/>
          </a:xfrm>
          <a:prstGeom prst="ellipse">
            <a:avLst/>
          </a:prstGeom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53071" y="329566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+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5140" y="3331620"/>
            <a:ext cx="1228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another twitter account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52756" y="3517359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* You can add more twitter accounts later too after you have added one. </a:t>
            </a:r>
          </a:p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bg1">
                    <a:lumMod val="65000"/>
                  </a:schemeClr>
                </a:solidFill>
              </a:rPr>
              <a:t>   How? - Please go to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Settings -&gt; Accounts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14978" y="2000252"/>
            <a:ext cx="914400" cy="15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0" dist="635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34029" y="196680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English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Isosceles Triangle 49"/>
          <p:cNvSpPr/>
          <p:nvPr/>
        </p:nvSpPr>
        <p:spPr>
          <a:xfrm rot="10800000">
            <a:off x="6322129" y="2052637"/>
            <a:ext cx="54864" cy="5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1" y="2024059"/>
            <a:ext cx="131533" cy="10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2"/>
          <p:cNvGrpSpPr/>
          <p:nvPr/>
        </p:nvGrpSpPr>
        <p:grpSpPr>
          <a:xfrm>
            <a:off x="2596333" y="1600216"/>
            <a:ext cx="1289867" cy="642600"/>
            <a:chOff x="6260305" y="80962"/>
            <a:chExt cx="1289867" cy="642600"/>
          </a:xfrm>
        </p:grpSpPr>
        <p:sp>
          <p:nvSpPr>
            <p:cNvPr id="52" name="TextBox 51"/>
            <p:cNvSpPr txBox="1"/>
            <p:nvPr/>
          </p:nvSpPr>
          <p:spPr>
            <a:xfrm>
              <a:off x="6681536" y="385008"/>
              <a:ext cx="868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schemeClr val="accent1">
                      <a:lumMod val="75000"/>
                    </a:schemeClr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oopee" pitchFamily="2" charset="0"/>
                </a:rPr>
                <a:t>TweetOBox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endParaRPr>
            </a:p>
          </p:txBody>
        </p:sp>
        <p:grpSp>
          <p:nvGrpSpPr>
            <p:cNvPr id="3" name="Group 52"/>
            <p:cNvGrpSpPr/>
            <p:nvPr/>
          </p:nvGrpSpPr>
          <p:grpSpPr>
            <a:xfrm>
              <a:off x="6260305" y="80962"/>
              <a:ext cx="481390" cy="454815"/>
              <a:chOff x="5562600" y="505706"/>
              <a:chExt cx="481390" cy="45481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62600" y="655721"/>
                <a:ext cx="481390" cy="304800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5753096" y="740653"/>
                <a:ext cx="216308" cy="168276"/>
                <a:chOff x="3800482" y="1522404"/>
                <a:chExt cx="274320" cy="168276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00482" y="1522404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00482" y="1564076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800482" y="1605748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800482" y="1647420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800482" y="1689092"/>
                  <a:ext cx="274320" cy="1588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5627268" y="772400"/>
                <a:ext cx="76200" cy="76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 descr="twitte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708240" y="505706"/>
                <a:ext cx="304800" cy="3048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</p:grpSp>
      <p:sp>
        <p:nvSpPr>
          <p:cNvPr id="51" name="Rounded Rectangle 50"/>
          <p:cNvSpPr/>
          <p:nvPr/>
        </p:nvSpPr>
        <p:spPr>
          <a:xfrm>
            <a:off x="2839980" y="3880128"/>
            <a:ext cx="3730752" cy="1828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4202436" y="3906724"/>
            <a:ext cx="1005840" cy="1371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210670" y="3870778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Launch </a:t>
            </a:r>
            <a:r>
              <a:rPr lang="en-US" sz="800" dirty="0" err="1" smtClean="0">
                <a:solidFill>
                  <a:schemeClr val="bg1"/>
                </a:solidFill>
              </a:rPr>
              <a:t>TweetOBox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" name="Picture 2" descr="http://survey.whoisperth.com/images/icon-tick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95622" y="2895600"/>
            <a:ext cx="159604" cy="146304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4361121" y="2858266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89546" y="3044004"/>
            <a:ext cx="13805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 Added: </a:t>
            </a:r>
            <a:r>
              <a:rPr lang="en-US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Picture 2" descr="http://survey.whoisperth.com/images/icon-tick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95622" y="3081338"/>
            <a:ext cx="159604" cy="14630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>
          <a:xfrm>
            <a:off x="4461144" y="3044004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Edit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Picture 46" descr="Clos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626" y="2927985"/>
            <a:ext cx="91440" cy="91440"/>
          </a:xfrm>
          <a:prstGeom prst="rect">
            <a:avLst/>
          </a:prstGeom>
        </p:spPr>
      </p:pic>
      <p:pic>
        <p:nvPicPr>
          <p:cNvPr id="63" name="Picture 62" descr="Clos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0123" y="3118486"/>
            <a:ext cx="91440" cy="9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2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3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460080" y="2438400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TextBox 123"/>
          <p:cNvSpPr txBox="1"/>
          <p:nvPr/>
        </p:nvSpPr>
        <p:spPr>
          <a:xfrm>
            <a:off x="7094624" y="2911640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Preparing your work-area</a:t>
            </a:r>
            <a:endParaRPr lang="en-US" sz="800" dirty="0"/>
          </a:p>
        </p:txBody>
      </p:sp>
      <p:sp>
        <p:nvSpPr>
          <p:cNvPr id="125" name="Rectangle 124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5875034" y="1541591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</a:t>
            </a:r>
            <a:r>
              <a:rPr lang="en-US" sz="900" b="1" dirty="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lang="en-US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Isosceles Triangle 126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0" name="Isosceles Triangle 159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124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25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1171578"/>
          </a:xfrm>
          <a:prstGeom prst="roundRect">
            <a:avLst>
              <a:gd name="adj" fmla="val 1868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accent3">
                    <a:lumMod val="75000"/>
                  </a:schemeClr>
                </a:solidFill>
              </a:rPr>
              <a:t>Tweet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grayscl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9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0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6871716" y="945351"/>
            <a:ext cx="64008" cy="54864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628067" y="1000118"/>
            <a:ext cx="2221992" cy="52388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881240" y="997743"/>
            <a:ext cx="54864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632829" y="1359408"/>
            <a:ext cx="2212848" cy="1645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6653218" y="1386840"/>
            <a:ext cx="1271582" cy="109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6591304" y="1340612"/>
            <a:ext cx="13821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</a:rPr>
              <a:t>Paste URL here to shorten &amp; add</a:t>
            </a:r>
            <a:endParaRPr 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7950293" y="1386840"/>
            <a:ext cx="155448" cy="10972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893118" y="1340612"/>
            <a:ext cx="288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8197942" y="1386840"/>
            <a:ext cx="612648" cy="1097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151019" y="1340612"/>
            <a:ext cx="7377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Share a picture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rot="5400000">
            <a:off x="8103902" y="1441592"/>
            <a:ext cx="100584" cy="1588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574629" y="981093"/>
            <a:ext cx="19672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Type in your text here. 140 characters maximum.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31779" y="1523968"/>
            <a:ext cx="5998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Send using: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638963" y="1001078"/>
            <a:ext cx="210312" cy="109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8581788" y="954850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140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060409" y="1588294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072306" y="1523968"/>
            <a:ext cx="4122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ankitb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465226" y="1588294"/>
            <a:ext cx="73152" cy="73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7477123" y="1523968"/>
            <a:ext cx="5004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beneflux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rot="10800000">
            <a:off x="6632829" y="1359671"/>
            <a:ext cx="2212848" cy="1588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8478675" y="1753554"/>
            <a:ext cx="365760" cy="1097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8448195" y="1707326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083385" y="1753554"/>
            <a:ext cx="365760" cy="1097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8048143" y="1707326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 rot="10800000">
            <a:off x="6632829" y="1704952"/>
            <a:ext cx="2212848" cy="158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ounded Rectangle 380"/>
          <p:cNvSpPr/>
          <p:nvPr/>
        </p:nvSpPr>
        <p:spPr>
          <a:xfrm>
            <a:off x="6586919" y="1965320"/>
            <a:ext cx="2304288" cy="4370832"/>
          </a:xfrm>
          <a:prstGeom prst="roundRect">
            <a:avLst>
              <a:gd name="adj" fmla="val 142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ounded Rectangle 381"/>
          <p:cNvSpPr/>
          <p:nvPr/>
        </p:nvSpPr>
        <p:spPr>
          <a:xfrm>
            <a:off x="8723089" y="2257081"/>
            <a:ext cx="128016" cy="4023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Isosceles Triangle 382"/>
          <p:cNvSpPr/>
          <p:nvPr/>
        </p:nvSpPr>
        <p:spPr>
          <a:xfrm rot="10800000">
            <a:off x="8755093" y="7124900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Isosceles Triangle 383"/>
          <p:cNvSpPr/>
          <p:nvPr/>
        </p:nvSpPr>
        <p:spPr>
          <a:xfrm>
            <a:off x="8755093" y="2314226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ounded Rectangle 384"/>
          <p:cNvSpPr/>
          <p:nvPr/>
        </p:nvSpPr>
        <p:spPr>
          <a:xfrm>
            <a:off x="6625023" y="1998668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ounded Rectangle 385"/>
          <p:cNvSpPr/>
          <p:nvPr/>
        </p:nvSpPr>
        <p:spPr>
          <a:xfrm>
            <a:off x="6665881" y="2043921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TextBox 386"/>
          <p:cNvSpPr txBox="1"/>
          <p:nvPr/>
        </p:nvSpPr>
        <p:spPr>
          <a:xfrm>
            <a:off x="6624629" y="2017723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88" name="Straight Connector 387"/>
          <p:cNvCxnSpPr/>
          <p:nvPr/>
        </p:nvCxnSpPr>
        <p:spPr>
          <a:xfrm rot="5400000">
            <a:off x="8188812" y="2118834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" name="Picture 388" descr="Clear-Al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0089" y="2042855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0" name="Picture 389" descr="Refresh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2207" y="2042855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1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2042855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2" name="Rounded Rectangle 391"/>
          <p:cNvSpPr/>
          <p:nvPr/>
        </p:nvSpPr>
        <p:spPr>
          <a:xfrm>
            <a:off x="6627776" y="2909277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/>
          <p:cNvSpPr txBox="1"/>
          <p:nvPr/>
        </p:nvSpPr>
        <p:spPr>
          <a:xfrm>
            <a:off x="6946792" y="2907895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6580233" y="3273606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7432926" y="3457148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6580233" y="3373616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7" name="Rounded Rectangle 396"/>
          <p:cNvSpPr/>
          <p:nvPr/>
        </p:nvSpPr>
        <p:spPr>
          <a:xfrm>
            <a:off x="6627776" y="2257081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8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77155" y="2304838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99" name="TextBox 398"/>
          <p:cNvSpPr txBox="1"/>
          <p:nvPr/>
        </p:nvSpPr>
        <p:spPr>
          <a:xfrm>
            <a:off x="6946792" y="2255699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6953236" y="2471364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6580233" y="2621410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7358059" y="2800189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TextBox 402"/>
          <p:cNvSpPr txBox="1"/>
          <p:nvPr/>
        </p:nvSpPr>
        <p:spPr>
          <a:xfrm>
            <a:off x="6580233" y="2721420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4" name="Rounded Rectangle 403"/>
          <p:cNvSpPr/>
          <p:nvPr/>
        </p:nvSpPr>
        <p:spPr>
          <a:xfrm>
            <a:off x="6627776" y="3561473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/>
          <p:cNvSpPr txBox="1"/>
          <p:nvPr/>
        </p:nvSpPr>
        <p:spPr>
          <a:xfrm>
            <a:off x="6946792" y="3560091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6580233" y="3925802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7358059" y="4104581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TextBox 407"/>
          <p:cNvSpPr txBox="1"/>
          <p:nvPr/>
        </p:nvSpPr>
        <p:spPr>
          <a:xfrm>
            <a:off x="6580233" y="4025812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9" name="Rounded Rectangle 408"/>
          <p:cNvSpPr/>
          <p:nvPr/>
        </p:nvSpPr>
        <p:spPr>
          <a:xfrm>
            <a:off x="6627776" y="4213669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TextBox 409"/>
          <p:cNvSpPr txBox="1"/>
          <p:nvPr/>
        </p:nvSpPr>
        <p:spPr>
          <a:xfrm>
            <a:off x="6946792" y="4212287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6580233" y="4577998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6580233" y="4678008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3" name="Rounded Rectangle 412"/>
          <p:cNvSpPr/>
          <p:nvPr/>
        </p:nvSpPr>
        <p:spPr>
          <a:xfrm>
            <a:off x="6627776" y="4865865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Box 413"/>
          <p:cNvSpPr txBox="1"/>
          <p:nvPr/>
        </p:nvSpPr>
        <p:spPr>
          <a:xfrm>
            <a:off x="6946792" y="4864483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6580233" y="5230194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7358059" y="5418499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TextBox 416"/>
          <p:cNvSpPr txBox="1"/>
          <p:nvPr/>
        </p:nvSpPr>
        <p:spPr>
          <a:xfrm>
            <a:off x="6580233" y="5330204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8" name="Rounded Rectangle 417"/>
          <p:cNvSpPr/>
          <p:nvPr/>
        </p:nvSpPr>
        <p:spPr>
          <a:xfrm>
            <a:off x="6627776" y="5518061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TextBox 418"/>
          <p:cNvSpPr txBox="1"/>
          <p:nvPr/>
        </p:nvSpPr>
        <p:spPr>
          <a:xfrm>
            <a:off x="6946792" y="5516679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6580233" y="5882390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7358059" y="6061169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TextBox 421"/>
          <p:cNvSpPr txBox="1"/>
          <p:nvPr/>
        </p:nvSpPr>
        <p:spPr>
          <a:xfrm>
            <a:off x="6580233" y="5982400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3" name="Rounded Rectangle 422"/>
          <p:cNvSpPr/>
          <p:nvPr/>
        </p:nvSpPr>
        <p:spPr>
          <a:xfrm>
            <a:off x="6627776" y="6170257"/>
            <a:ext cx="2075688" cy="109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3"/>
          <p:cNvSpPr txBox="1"/>
          <p:nvPr/>
        </p:nvSpPr>
        <p:spPr>
          <a:xfrm>
            <a:off x="6946792" y="6168875"/>
            <a:ext cx="16898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33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677155" y="2957034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434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3609230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435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4261426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436" name="Rectangle 435"/>
          <p:cNvSpPr/>
          <p:nvPr/>
        </p:nvSpPr>
        <p:spPr>
          <a:xfrm>
            <a:off x="7437689" y="4762073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7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677155" y="4913622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438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5565818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439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 b="64678"/>
          <a:stretch>
            <a:fillRect/>
          </a:stretch>
        </p:blipFill>
        <p:spPr bwMode="auto">
          <a:xfrm>
            <a:off x="6677155" y="6218014"/>
            <a:ext cx="301752" cy="45719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444" name="Group 281"/>
          <p:cNvGrpSpPr/>
          <p:nvPr/>
        </p:nvGrpSpPr>
        <p:grpSpPr>
          <a:xfrm>
            <a:off x="8502296" y="6001671"/>
            <a:ext cx="201168" cy="146304"/>
            <a:chOff x="8502296" y="5714747"/>
            <a:chExt cx="201168" cy="146304"/>
          </a:xfrm>
        </p:grpSpPr>
        <p:sp>
          <p:nvSpPr>
            <p:cNvPr id="445" name="Rounded Rectangle 44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6" name="Picture 44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447" name="Isosceles Triangle 44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285"/>
          <p:cNvGrpSpPr/>
          <p:nvPr/>
        </p:nvGrpSpPr>
        <p:grpSpPr>
          <a:xfrm>
            <a:off x="8502296" y="4696742"/>
            <a:ext cx="201168" cy="146304"/>
            <a:chOff x="8502296" y="5714747"/>
            <a:chExt cx="201168" cy="146304"/>
          </a:xfrm>
        </p:grpSpPr>
        <p:sp>
          <p:nvSpPr>
            <p:cNvPr id="449" name="Rounded Rectangle 44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0" name="Picture 44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451" name="Isosceles Triangle 45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2" name="Group 289"/>
          <p:cNvGrpSpPr/>
          <p:nvPr/>
        </p:nvGrpSpPr>
        <p:grpSpPr>
          <a:xfrm>
            <a:off x="8502296" y="3391817"/>
            <a:ext cx="201168" cy="146304"/>
            <a:chOff x="8502296" y="5714747"/>
            <a:chExt cx="201168" cy="146304"/>
          </a:xfrm>
        </p:grpSpPr>
        <p:sp>
          <p:nvSpPr>
            <p:cNvPr id="453" name="Rounded Rectangle 4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4" name="Picture 4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455" name="Isosceles Triangle 45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293"/>
          <p:cNvGrpSpPr/>
          <p:nvPr/>
        </p:nvGrpSpPr>
        <p:grpSpPr>
          <a:xfrm>
            <a:off x="8502296" y="4044281"/>
            <a:ext cx="201168" cy="146304"/>
            <a:chOff x="8502296" y="5714747"/>
            <a:chExt cx="201168" cy="146304"/>
          </a:xfrm>
        </p:grpSpPr>
        <p:sp>
          <p:nvSpPr>
            <p:cNvPr id="457" name="Rounded Rectangle 45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8" name="Picture 45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459" name="Isosceles Triangle 45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0" name="Group 297"/>
          <p:cNvGrpSpPr/>
          <p:nvPr/>
        </p:nvGrpSpPr>
        <p:grpSpPr>
          <a:xfrm>
            <a:off x="8502296" y="2739355"/>
            <a:ext cx="201168" cy="146304"/>
            <a:chOff x="8502296" y="5714747"/>
            <a:chExt cx="201168" cy="146304"/>
          </a:xfrm>
        </p:grpSpPr>
        <p:sp>
          <p:nvSpPr>
            <p:cNvPr id="461" name="Rounded Rectangle 46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2" name="Picture 46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463" name="Isosceles Triangle 46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301"/>
          <p:cNvGrpSpPr/>
          <p:nvPr/>
        </p:nvGrpSpPr>
        <p:grpSpPr>
          <a:xfrm>
            <a:off x="8502296" y="5349455"/>
            <a:ext cx="201168" cy="146304"/>
            <a:chOff x="8502296" y="5714747"/>
            <a:chExt cx="201168" cy="146304"/>
          </a:xfrm>
        </p:grpSpPr>
        <p:sp>
          <p:nvSpPr>
            <p:cNvPr id="465" name="Rounded Rectangle 46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6" name="Picture 46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467" name="Isosceles Triangle 46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ounded Rectangle 467"/>
          <p:cNvSpPr/>
          <p:nvPr/>
        </p:nvSpPr>
        <p:spPr>
          <a:xfrm>
            <a:off x="6632539" y="6273598"/>
            <a:ext cx="2075688" cy="365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23790" y="2775598"/>
            <a:ext cx="91440" cy="91440"/>
          </a:xfrm>
          <a:prstGeom prst="rect">
            <a:avLst/>
          </a:prstGeom>
          <a:noFill/>
        </p:spPr>
      </p:pic>
      <p:pic>
        <p:nvPicPr>
          <p:cNvPr id="150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14264" y="4082929"/>
            <a:ext cx="91440" cy="91440"/>
          </a:xfrm>
          <a:prstGeom prst="rect">
            <a:avLst/>
          </a:prstGeom>
          <a:noFill/>
        </p:spPr>
      </p:pic>
      <p:pic>
        <p:nvPicPr>
          <p:cNvPr id="161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99982" y="4737746"/>
            <a:ext cx="91440" cy="91440"/>
          </a:xfrm>
          <a:prstGeom prst="rect">
            <a:avLst/>
          </a:prstGeom>
          <a:noFill/>
        </p:spPr>
      </p:pic>
      <p:sp>
        <p:nvSpPr>
          <p:cNvPr id="144" name="Rectangle 143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3" name="Isosceles Triangle 162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25452"/>
            <a:ext cx="9144000" cy="2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477000" y="381000"/>
            <a:ext cx="2514600" cy="6067928"/>
          </a:xfrm>
          <a:prstGeom prst="roundRect">
            <a:avLst>
              <a:gd name="adj" fmla="val 1780"/>
            </a:avLst>
          </a:prstGeom>
          <a:blipFill>
            <a:blip r:embed="rId3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18148" y="420304"/>
            <a:ext cx="2432304" cy="5989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1536" y="385008"/>
            <a:ext cx="86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oopee" pitchFamily="2" charset="0"/>
              </a:rPr>
              <a:t>TweetOBox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oopee" pitchFamily="2" charset="0"/>
            </a:endParaRPr>
          </a:p>
        </p:txBody>
      </p:sp>
      <p:pic>
        <p:nvPicPr>
          <p:cNvPr id="8" name="Picture 7" descr="Configur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22" y="473240"/>
            <a:ext cx="146304" cy="146304"/>
          </a:xfrm>
          <a:prstGeom prst="rect">
            <a:avLst/>
          </a:prstGeom>
        </p:spPr>
      </p:pic>
      <p:pic>
        <p:nvPicPr>
          <p:cNvPr id="9" name="Picture 8" descr="Clo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45" y="473240"/>
            <a:ext cx="146304" cy="146304"/>
          </a:xfrm>
          <a:prstGeom prst="rect">
            <a:avLst/>
          </a:prstGeom>
        </p:spPr>
      </p:pic>
      <p:pic>
        <p:nvPicPr>
          <p:cNvPr id="10" name="Picture 9" descr="minimiz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9174" y="473240"/>
            <a:ext cx="146304" cy="14630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586919" y="733422"/>
            <a:ext cx="2304288" cy="237744"/>
          </a:xfrm>
          <a:prstGeom prst="roundRect">
            <a:avLst>
              <a:gd name="adj" fmla="val 969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001000" y="259561"/>
            <a:ext cx="947734" cy="118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05754" y="228587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chemeClr val="accent1">
                    <a:lumMod val="50000"/>
                  </a:schemeClr>
                </a:solidFill>
              </a:rPr>
              <a:t>Help us serve you better</a:t>
            </a:r>
            <a:endParaRPr lang="en-US" sz="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up 132"/>
          <p:cNvGrpSpPr/>
          <p:nvPr/>
        </p:nvGrpSpPr>
        <p:grpSpPr>
          <a:xfrm>
            <a:off x="6260305" y="80962"/>
            <a:ext cx="481390" cy="454815"/>
            <a:chOff x="5562600" y="505706"/>
            <a:chExt cx="481390" cy="454815"/>
          </a:xfrm>
        </p:grpSpPr>
        <p:sp>
          <p:nvSpPr>
            <p:cNvPr id="68" name="Rounded Rectangle 67"/>
            <p:cNvSpPr/>
            <p:nvPr/>
          </p:nvSpPr>
          <p:spPr>
            <a:xfrm>
              <a:off x="5562600" y="655721"/>
              <a:ext cx="481390" cy="3048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5753096" y="740653"/>
              <a:ext cx="216308" cy="168276"/>
              <a:chOff x="3800482" y="1522404"/>
              <a:chExt cx="274320" cy="16827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800482" y="1522404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00482" y="1564076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00482" y="1605748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00482" y="1647420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800482" y="1689092"/>
                <a:ext cx="274320" cy="1588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5627268" y="772400"/>
              <a:ext cx="76200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witter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8240" y="505706"/>
              <a:ext cx="304800" cy="3048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78" name="Rounded Rectangle 77"/>
          <p:cNvSpPr/>
          <p:nvPr/>
        </p:nvSpPr>
        <p:spPr>
          <a:xfrm>
            <a:off x="6629400" y="778669"/>
            <a:ext cx="548640" cy="14630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55619" y="742944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Tweet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lum bright="30000"/>
          </a:blip>
          <a:srcRect/>
          <a:stretch>
            <a:fillRect/>
          </a:stretch>
        </p:blipFill>
        <p:spPr bwMode="auto">
          <a:xfrm>
            <a:off x="6660363" y="802486"/>
            <a:ext cx="152400" cy="9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ounded Rectangle 12"/>
          <p:cNvSpPr/>
          <p:nvPr/>
        </p:nvSpPr>
        <p:spPr>
          <a:xfrm>
            <a:off x="6586919" y="1025939"/>
            <a:ext cx="2304288" cy="5321808"/>
          </a:xfrm>
          <a:prstGeom prst="roundRect">
            <a:avLst>
              <a:gd name="adj" fmla="val 204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723089" y="1317700"/>
            <a:ext cx="128016" cy="4983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10800000">
            <a:off x="8755093" y="6185519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8755093" y="1374845"/>
            <a:ext cx="64008" cy="5486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625023" y="1059287"/>
            <a:ext cx="2221992" cy="23774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6665881" y="1104540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624629" y="1078342"/>
            <a:ext cx="15504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Filter tweets in the current work-area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188812" y="1179453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lear-Al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89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6" name="Picture 145" descr="Refre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2207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www.iconfinder.net/data/icons/oxygen/48x48/actions/media-playback-start.png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64326" y="1103474"/>
            <a:ext cx="146304" cy="146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8" name="Straight Connector 147"/>
          <p:cNvCxnSpPr/>
          <p:nvPr/>
        </p:nvCxnSpPr>
        <p:spPr>
          <a:xfrm rot="5400000">
            <a:off x="7152162" y="858361"/>
            <a:ext cx="137160" cy="1588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7274048" y="778686"/>
            <a:ext cx="1527048" cy="14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 rot="5400000">
            <a:off x="7476047" y="851044"/>
            <a:ext cx="100584" cy="158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473214" y="752488"/>
            <a:ext cx="12586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>
                <a:solidFill>
                  <a:schemeClr val="bg1">
                    <a:lumMod val="75000"/>
                  </a:schemeClr>
                </a:solidFill>
              </a:rPr>
              <a:t>Search tweets in twitter.com</a:t>
            </a:r>
            <a:endParaRPr lang="en-US" sz="7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8" name="AutoShape 4" descr="http://www.westernmachineworks.com/images/set/f_gear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>
            <a:off x="6627776" y="196989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6946792" y="1968514"/>
            <a:ext cx="1792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WPF_Blogger</a:t>
            </a:r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treasure do you seek at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end of the Twitter rainbow? --&gt;&gt;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http://bit.ly/yoLbk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580233" y="2334225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Twhirl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32926" y="2517767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80233" y="2434235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27776" y="131770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1365457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946792" y="1316318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53236" y="1531983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0233" y="168202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358059" y="186080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580233" y="178203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627776" y="2622092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46792" y="2620710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Microsoft_BizSpark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Support a Startup ?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FounderVisa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to create jobs and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innovation!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http://tr.im/startupvisa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580233" y="2986421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358059" y="3165200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6580233" y="308643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627776" y="3274288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6946792" y="3272906"/>
            <a:ext cx="18229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accent1">
                    <a:lumMod val="75000"/>
                  </a:schemeClr>
                </a:solidFill>
              </a:rPr>
              <a:t>JASONDROHN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RT @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SandyMorris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"There's a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 between knowing the path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walking the path."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6580233" y="3638617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580233" y="3738627"/>
            <a:ext cx="9653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beneflux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627776" y="3926484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946792" y="3925102"/>
            <a:ext cx="17844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Aadesh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 It was all sunny till now and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suddenly thunderstorms followed by heavy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rainfall!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580233" y="4290813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7358059" y="447911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580233" y="4390823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6627776" y="4578680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6946792" y="4577298"/>
            <a:ext cx="18036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Dav_hamill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Thanks for all the comments on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my latest blog post. Keep '</a:t>
            </a:r>
            <a:r>
              <a:rPr lang="en-US" sz="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coming. </a:t>
            </a:r>
          </a:p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http://tinyurl.com/omxyu2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580233" y="4943009"/>
            <a:ext cx="14959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TweetDeck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358059" y="5121788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6580233" y="5043019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6627776" y="5230876"/>
            <a:ext cx="2075688" cy="6309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6946792" y="5229494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justinknightley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checking out twitter - not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it in a while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580233" y="5595205"/>
            <a:ext cx="1566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</a:rPr>
              <a:t>44 days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ago using 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Tweet-O-Box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7358059" y="5778747"/>
            <a:ext cx="45720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6580233" y="569521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Received on </a:t>
            </a:r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</a:rPr>
              <a:t>ankitb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627776" y="5883074"/>
            <a:ext cx="2075688" cy="4206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677155" y="5930831"/>
            <a:ext cx="304800" cy="304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8" name="TextBox 257"/>
          <p:cNvSpPr txBox="1"/>
          <p:nvPr/>
        </p:nvSpPr>
        <p:spPr>
          <a:xfrm>
            <a:off x="6946792" y="588169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700" b="1" dirty="0" err="1" smtClean="0">
                <a:solidFill>
                  <a:schemeClr val="accent1">
                    <a:lumMod val="75000"/>
                  </a:schemeClr>
                </a:solidFill>
              </a:rPr>
              <a:t>aptrader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Interesting site on using twitter to </a:t>
            </a:r>
          </a:p>
          <a:p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expand ones business.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953236" y="609735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</a:rPr>
              <a:t>http://www.bookoftwitter.com</a:t>
            </a:r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6632539" y="6292650"/>
            <a:ext cx="2075688" cy="182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77155" y="2017653"/>
            <a:ext cx="301752" cy="307554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268" name="Picture 5" descr="http://www.geek.com/wp-content/themes/geek6/images/icons/search-icon.gif"/>
          <p:cNvPicPr>
            <a:picLocks noChangeAspect="1" noChangeArrowheads="1"/>
          </p:cNvPicPr>
          <p:nvPr/>
        </p:nvPicPr>
        <p:blipFill>
          <a:blip r:embed="rId14"/>
          <a:srcRect t="-20473" r="22895"/>
          <a:stretch>
            <a:fillRect/>
          </a:stretch>
        </p:blipFill>
        <p:spPr bwMode="auto">
          <a:xfrm>
            <a:off x="8675851" y="762000"/>
            <a:ext cx="108578" cy="154226"/>
          </a:xfrm>
          <a:prstGeom prst="rect">
            <a:avLst/>
          </a:prstGeom>
          <a:noFill/>
        </p:spPr>
      </p:pic>
      <p:pic>
        <p:nvPicPr>
          <p:cNvPr id="11275" name="Picture 11" descr="http://icons.iconarchive.com/icons/mysitemyway/blue-jeans-social-media/twitter-bird-3-icon.jpg"/>
          <p:cNvPicPr>
            <a:picLocks noChangeAspect="1" noChangeArrowheads="1"/>
          </p:cNvPicPr>
          <p:nvPr/>
        </p:nvPicPr>
        <p:blipFill>
          <a:blip r:embed="rId15" cstate="print"/>
          <a:srcRect t="16667" b="16666"/>
          <a:stretch>
            <a:fillRect/>
          </a:stretch>
        </p:blipFill>
        <p:spPr bwMode="auto">
          <a:xfrm>
            <a:off x="7281858" y="797816"/>
            <a:ext cx="164592" cy="109728"/>
          </a:xfrm>
          <a:prstGeom prst="rect">
            <a:avLst/>
          </a:prstGeom>
          <a:noFill/>
        </p:spPr>
      </p:pic>
      <p:sp>
        <p:nvSpPr>
          <p:cNvPr id="272" name="Isosceles Triangle 271"/>
          <p:cNvSpPr/>
          <p:nvPr/>
        </p:nvSpPr>
        <p:spPr>
          <a:xfrm rot="10800000">
            <a:off x="7459976" y="838192"/>
            <a:ext cx="45720" cy="365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677155" y="2669849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677155" y="3322045"/>
            <a:ext cx="301752" cy="308038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sp>
        <p:nvSpPr>
          <p:cNvPr id="275" name="Rectangle 274"/>
          <p:cNvSpPr/>
          <p:nvPr/>
        </p:nvSpPr>
        <p:spPr>
          <a:xfrm>
            <a:off x="7437689" y="3822692"/>
            <a:ext cx="45720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" name="Picture 2" descr="http://a3.twimg.com/profile_images/64974615/aadesh_bigger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77155" y="3974241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79" name="Picture 15" descr="http://a3.twimg.com/profile_images/79821221/David_bigger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677155" y="4626437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pic>
        <p:nvPicPr>
          <p:cNvPr id="11281" name="Picture 17" descr="Default_profile_5_bigger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677155" y="5278633"/>
            <a:ext cx="301752" cy="301752"/>
          </a:xfrm>
          <a:prstGeom prst="rect">
            <a:avLst/>
          </a:prstGeom>
          <a:ln>
            <a:noFill/>
          </a:ln>
          <a:effectLst>
            <a:outerShdw blurRad="63500" sx="102000" sy="102000" algn="tl" rotWithShape="0">
              <a:srgbClr val="333333">
                <a:alpha val="40000"/>
              </a:srgbClr>
            </a:outerShdw>
          </a:effectLst>
        </p:spPr>
      </p:pic>
      <p:grpSp>
        <p:nvGrpSpPr>
          <p:cNvPr id="12" name="Group 279"/>
          <p:cNvGrpSpPr/>
          <p:nvPr/>
        </p:nvGrpSpPr>
        <p:grpSpPr>
          <a:xfrm>
            <a:off x="8502296" y="5714747"/>
            <a:ext cx="201168" cy="146304"/>
            <a:chOff x="8502296" y="5714747"/>
            <a:chExt cx="201168" cy="146304"/>
          </a:xfrm>
        </p:grpSpPr>
        <p:sp>
          <p:nvSpPr>
            <p:cNvPr id="253" name="Rounded Rectangle 25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79" name="Isosceles Triangle 27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81"/>
          <p:cNvGrpSpPr/>
          <p:nvPr/>
        </p:nvGrpSpPr>
        <p:grpSpPr>
          <a:xfrm>
            <a:off x="8502296" y="5062290"/>
            <a:ext cx="201168" cy="146304"/>
            <a:chOff x="8502296" y="5714747"/>
            <a:chExt cx="201168" cy="146304"/>
          </a:xfrm>
        </p:grpSpPr>
        <p:sp>
          <p:nvSpPr>
            <p:cNvPr id="283" name="Rounded Rectangle 28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4" name="Picture 28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5" name="Isosceles Triangle 28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285"/>
          <p:cNvGrpSpPr/>
          <p:nvPr/>
        </p:nvGrpSpPr>
        <p:grpSpPr>
          <a:xfrm>
            <a:off x="8502296" y="3757361"/>
            <a:ext cx="201168" cy="146304"/>
            <a:chOff x="8502296" y="5714747"/>
            <a:chExt cx="201168" cy="146304"/>
          </a:xfrm>
        </p:grpSpPr>
        <p:sp>
          <p:nvSpPr>
            <p:cNvPr id="287" name="Rounded Rectangle 286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8" name="Picture 287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89" name="Isosceles Triangle 288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89"/>
          <p:cNvGrpSpPr/>
          <p:nvPr/>
        </p:nvGrpSpPr>
        <p:grpSpPr>
          <a:xfrm>
            <a:off x="8502296" y="2452436"/>
            <a:ext cx="201168" cy="146304"/>
            <a:chOff x="8502296" y="5714747"/>
            <a:chExt cx="201168" cy="146304"/>
          </a:xfrm>
        </p:grpSpPr>
        <p:sp>
          <p:nvSpPr>
            <p:cNvPr id="291" name="Rounded Rectangle 290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2" name="Picture 291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3" name="Isosceles Triangle 292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93"/>
          <p:cNvGrpSpPr/>
          <p:nvPr/>
        </p:nvGrpSpPr>
        <p:grpSpPr>
          <a:xfrm>
            <a:off x="8502296" y="3104900"/>
            <a:ext cx="201168" cy="146304"/>
            <a:chOff x="8502296" y="5714747"/>
            <a:chExt cx="201168" cy="146304"/>
          </a:xfrm>
        </p:grpSpPr>
        <p:sp>
          <p:nvSpPr>
            <p:cNvPr id="295" name="Rounded Rectangle 294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6" name="Picture 295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297" name="Isosceles Triangle 296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97"/>
          <p:cNvGrpSpPr/>
          <p:nvPr/>
        </p:nvGrpSpPr>
        <p:grpSpPr>
          <a:xfrm>
            <a:off x="8502296" y="1799974"/>
            <a:ext cx="201168" cy="146304"/>
            <a:chOff x="8502296" y="5714747"/>
            <a:chExt cx="201168" cy="146304"/>
          </a:xfrm>
        </p:grpSpPr>
        <p:sp>
          <p:nvSpPr>
            <p:cNvPr id="299" name="Rounded Rectangle 298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99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1" name="Isosceles Triangle 300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1"/>
          <p:cNvGrpSpPr/>
          <p:nvPr/>
        </p:nvGrpSpPr>
        <p:grpSpPr>
          <a:xfrm>
            <a:off x="8502296" y="4410074"/>
            <a:ext cx="201168" cy="146304"/>
            <a:chOff x="8502296" y="5714747"/>
            <a:chExt cx="201168" cy="146304"/>
          </a:xfrm>
        </p:grpSpPr>
        <p:sp>
          <p:nvSpPr>
            <p:cNvPr id="303" name="Rounded Rectangle 302"/>
            <p:cNvSpPr/>
            <p:nvPr/>
          </p:nvSpPr>
          <p:spPr>
            <a:xfrm>
              <a:off x="8502296" y="5714747"/>
              <a:ext cx="201168" cy="146304"/>
            </a:xfrm>
            <a:prstGeom prst="roundRect">
              <a:avLst/>
            </a:prstGeom>
            <a:solidFill>
              <a:schemeClr val="bg2"/>
            </a:solidFill>
            <a:ln w="31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4" name="Picture 303" descr="Gear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11162" y="5723891"/>
              <a:ext cx="128016" cy="128016"/>
            </a:xfrm>
            <a:prstGeom prst="rect">
              <a:avLst/>
            </a:prstGeom>
          </p:spPr>
        </p:pic>
        <p:sp>
          <p:nvSpPr>
            <p:cNvPr id="305" name="Isosceles Triangle 304"/>
            <p:cNvSpPr/>
            <p:nvPr/>
          </p:nvSpPr>
          <p:spPr>
            <a:xfrm rot="10800000">
              <a:off x="8649086" y="5777293"/>
              <a:ext cx="45720" cy="3657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6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23790" y="1837375"/>
            <a:ext cx="91440" cy="91440"/>
          </a:xfrm>
          <a:prstGeom prst="rect">
            <a:avLst/>
          </a:prstGeom>
          <a:noFill/>
        </p:spPr>
      </p:pic>
      <p:pic>
        <p:nvPicPr>
          <p:cNvPr id="127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14264" y="3144706"/>
            <a:ext cx="91440" cy="91440"/>
          </a:xfrm>
          <a:prstGeom prst="rect">
            <a:avLst/>
          </a:prstGeom>
          <a:noFill/>
        </p:spPr>
      </p:pic>
      <p:pic>
        <p:nvPicPr>
          <p:cNvPr id="128" name="Picture 2" descr="http://api.ning.com/files/pLIG-ng5l7pnj4njaAbZt7u1qPAw5EQzCoaPqhe0f69Nv-mLX7Ouvzlc8e3z8ThUY1pxUqTktYFSq6myJu95aVemyJZifvp5/smile_icon.png?width=48&amp;height=48&amp;crop=1%3A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499982" y="3799523"/>
            <a:ext cx="91440" cy="91440"/>
          </a:xfrm>
          <a:prstGeom prst="rect">
            <a:avLst/>
          </a:prstGeom>
          <a:noFill/>
        </p:spPr>
      </p:pic>
      <p:sp>
        <p:nvSpPr>
          <p:cNvPr id="129" name="Rectangle 128"/>
          <p:cNvSpPr/>
          <p:nvPr/>
        </p:nvSpPr>
        <p:spPr>
          <a:xfrm>
            <a:off x="6324600" y="1042992"/>
            <a:ext cx="153250" cy="10972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5875034" y="155362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Work-area: Home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1" name="Isosceles Triangle 130"/>
          <p:cNvSpPr/>
          <p:nvPr/>
        </p:nvSpPr>
        <p:spPr>
          <a:xfrm rot="10800000">
            <a:off x="6372230" y="1095378"/>
            <a:ext cx="64008" cy="5486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6451</Words>
  <Application>Microsoft Office PowerPoint</Application>
  <PresentationFormat>On-screen Show (4:3)</PresentationFormat>
  <Paragraphs>1539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</dc:creator>
  <cp:lastModifiedBy>Rahul</cp:lastModifiedBy>
  <cp:revision>53</cp:revision>
  <dcterms:created xsi:type="dcterms:W3CDTF">2009-09-20T22:47:02Z</dcterms:created>
  <dcterms:modified xsi:type="dcterms:W3CDTF">2009-09-22T19:42:29Z</dcterms:modified>
</cp:coreProperties>
</file>