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7" r:id="rId8"/>
    <p:sldId id="266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8AA3-CDF8-440A-8A6F-E159CBA14C5D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F680-60C9-4AD7-AB10-E8A1F6689B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.jpeg"/><Relationship Id="rId3" Type="http://schemas.openxmlformats.org/officeDocument/2006/relationships/image" Target="../media/image9.jpeg"/><Relationship Id="rId7" Type="http://schemas.openxmlformats.org/officeDocument/2006/relationships/image" Target="../media/image5.png"/><Relationship Id="rId12" Type="http://schemas.openxmlformats.org/officeDocument/2006/relationships/image" Target="../media/image16.gif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jpeg"/><Relationship Id="rId7" Type="http://schemas.openxmlformats.org/officeDocument/2006/relationships/image" Target="../media/image5.png"/><Relationship Id="rId12" Type="http://schemas.openxmlformats.org/officeDocument/2006/relationships/image" Target="../media/image16.gif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jpeg"/><Relationship Id="rId7" Type="http://schemas.openxmlformats.org/officeDocument/2006/relationships/image" Target="../media/image5.png"/><Relationship Id="rId12" Type="http://schemas.openxmlformats.org/officeDocument/2006/relationships/image" Target="../media/image16.gif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jpeg"/><Relationship Id="rId7" Type="http://schemas.openxmlformats.org/officeDocument/2006/relationships/image" Target="../media/image5.png"/><Relationship Id="rId12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jpeg"/><Relationship Id="rId7" Type="http://schemas.openxmlformats.org/officeDocument/2006/relationships/image" Target="../media/image5.png"/><Relationship Id="rId12" Type="http://schemas.openxmlformats.org/officeDocument/2006/relationships/image" Target="../media/image16.gif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185416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2103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13716" y="2853976"/>
            <a:ext cx="3383280" cy="415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31837" y="2858266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Username: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8956" y="3036213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Password: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897" y="2901601"/>
            <a:ext cx="1280160" cy="137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52897" y="3082576"/>
            <a:ext cx="1280160" cy="137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268128" y="3060978"/>
            <a:ext cx="3048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500681" y="2917146"/>
            <a:ext cx="822960" cy="137160"/>
          </a:xfrm>
          <a:prstGeom prst="round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592" y="28240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9693" y="2876437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Account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0223" y="3057414"/>
            <a:ext cx="8402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341005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341005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2717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307672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493411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859356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879171"/>
            <a:ext cx="1005840" cy="1371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84322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TweetOBox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172200" y="381000"/>
            <a:ext cx="28194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19444" y="420304"/>
            <a:ext cx="2724912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530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76974" y="733422"/>
            <a:ext cx="640080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593407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319455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445674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350418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276974" y="1025939"/>
            <a:ext cx="2615184" cy="5321808"/>
          </a:xfrm>
          <a:prstGeom prst="roundRect">
            <a:avLst>
              <a:gd name="adj" fmla="val 87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315074" y="1059287"/>
            <a:ext cx="254203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365844" y="1104540"/>
            <a:ext cx="1828800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319837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</a:t>
            </a:r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93567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022508" y="1042992"/>
            <a:ext cx="153250" cy="1645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5277991" y="1814242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Current Work-area</a:t>
            </a:r>
            <a:r>
              <a:rPr lang="en-US" sz="900" b="1" dirty="0" smtClean="0">
                <a:solidFill>
                  <a:schemeClr val="bg1"/>
                </a:solidFill>
              </a:rPr>
              <a:t>: </a:t>
            </a:r>
            <a:r>
              <a:rPr lang="en-US" sz="900" b="1" dirty="0" err="1" smtClean="0">
                <a:solidFill>
                  <a:schemeClr val="bg1"/>
                </a:solidFill>
              </a:rPr>
              <a:t>daptrader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0" name="Isosceles Triangle 159"/>
          <p:cNvSpPr/>
          <p:nvPr/>
        </p:nvSpPr>
        <p:spPr>
          <a:xfrm rot="10800000">
            <a:off x="6070138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6967535" y="733422"/>
            <a:ext cx="1920240" cy="237744"/>
          </a:xfrm>
          <a:prstGeom prst="roundRect">
            <a:avLst>
              <a:gd name="adj" fmla="val 9690"/>
            </a:avLst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7012107" y="778686"/>
            <a:ext cx="183794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182695" y="752488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daptrader</a:t>
            </a:r>
            <a:endParaRPr 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/>
          <a:srcRect t="-20473" r="22895"/>
          <a:stretch>
            <a:fillRect/>
          </a:stretch>
        </p:blipFill>
        <p:spPr bwMode="auto">
          <a:xfrm>
            <a:off x="8721096" y="762000"/>
            <a:ext cx="108578" cy="154226"/>
          </a:xfrm>
          <a:prstGeom prst="rect">
            <a:avLst/>
          </a:prstGeom>
          <a:noFill/>
        </p:spPr>
      </p:pic>
      <p:cxnSp>
        <p:nvCxnSpPr>
          <p:cNvPr id="151" name="Straight Connector 150"/>
          <p:cNvCxnSpPr/>
          <p:nvPr/>
        </p:nvCxnSpPr>
        <p:spPr>
          <a:xfrm rot="5400000">
            <a:off x="719267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http://www.milenix.com/i/filter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68243" y="1128719"/>
            <a:ext cx="100584" cy="100584"/>
          </a:xfrm>
          <a:prstGeom prst="rect">
            <a:avLst/>
          </a:prstGeom>
          <a:noFill/>
        </p:spPr>
      </p:pic>
      <p:sp>
        <p:nvSpPr>
          <p:cNvPr id="136" name="Isosceles Triangle 135"/>
          <p:cNvSpPr/>
          <p:nvPr/>
        </p:nvSpPr>
        <p:spPr>
          <a:xfrm rot="10800000">
            <a:off x="7181852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 descr="http://icons.iconarchive.com/icons/aha-soft/software/user-group-icon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43741" y="799901"/>
            <a:ext cx="109728" cy="109728"/>
          </a:xfrm>
          <a:prstGeom prst="rect">
            <a:avLst/>
          </a:prstGeom>
          <a:noFill/>
        </p:spPr>
      </p:pic>
      <p:sp>
        <p:nvSpPr>
          <p:cNvPr id="138" name="Rounded Rectangle 137"/>
          <p:cNvSpPr/>
          <p:nvPr/>
        </p:nvSpPr>
        <p:spPr>
          <a:xfrm>
            <a:off x="8723089" y="1327226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318227" y="1331989"/>
            <a:ext cx="2377440" cy="1033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367608" y="1379746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66"/>
          <p:cNvSpPr txBox="1"/>
          <p:nvPr/>
        </p:nvSpPr>
        <p:spPr>
          <a:xfrm>
            <a:off x="6637245" y="1330607"/>
            <a:ext cx="5581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daptrader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37245" y="1440145"/>
            <a:ext cx="11095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 Bhatia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Washington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37245" y="1544920"/>
            <a:ext cx="14654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http://www.benefluxventures.com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72237" y="1743082"/>
            <a:ext cx="2267712" cy="2524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329379" y="1706843"/>
            <a:ext cx="21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Chief Market Strategist at CMC Markets &amp; Author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Currency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Trading &amp;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Intermarket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Analysis.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29453" y="2047864"/>
            <a:ext cx="146304" cy="146304"/>
          </a:xfrm>
          <a:prstGeom prst="rect">
            <a:avLst/>
          </a:prstGeom>
          <a:noFill/>
        </p:spPr>
      </p:pic>
      <p:sp>
        <p:nvSpPr>
          <p:cNvPr id="87" name="TextBox 86"/>
          <p:cNvSpPr txBox="1"/>
          <p:nvPr/>
        </p:nvSpPr>
        <p:spPr>
          <a:xfrm>
            <a:off x="7005653" y="2021171"/>
            <a:ext cx="6960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151 Followers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720028" y="2047864"/>
            <a:ext cx="146304" cy="146304"/>
          </a:xfrm>
          <a:prstGeom prst="rect">
            <a:avLst/>
          </a:prstGeom>
          <a:noFill/>
        </p:spPr>
      </p:pic>
      <p:sp>
        <p:nvSpPr>
          <p:cNvPr id="89" name="TextBox 88"/>
          <p:cNvSpPr txBox="1"/>
          <p:nvPr/>
        </p:nvSpPr>
        <p:spPr>
          <a:xfrm>
            <a:off x="7796228" y="2021171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111 Following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58000" y="2173568"/>
            <a:ext cx="412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81868" y="2254569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64167" y="2228838"/>
            <a:ext cx="91440" cy="91440"/>
          </a:xfrm>
          <a:prstGeom prst="rect">
            <a:avLst/>
          </a:prstGeom>
          <a:noFill/>
        </p:spPr>
      </p:pic>
      <p:pic>
        <p:nvPicPr>
          <p:cNvPr id="100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2356" y="2228838"/>
            <a:ext cx="91440" cy="91440"/>
          </a:xfrm>
          <a:prstGeom prst="rect">
            <a:avLst/>
          </a:prstGeom>
          <a:noFill/>
        </p:spPr>
      </p:pic>
      <p:sp>
        <p:nvSpPr>
          <p:cNvPr id="101" name="TextBox 100"/>
          <p:cNvSpPr txBox="1"/>
          <p:nvPr/>
        </p:nvSpPr>
        <p:spPr>
          <a:xfrm>
            <a:off x="7505692" y="2173568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928628" y="2254569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10927" y="2228838"/>
            <a:ext cx="91440" cy="91440"/>
          </a:xfrm>
          <a:prstGeom prst="rect">
            <a:avLst/>
          </a:prstGeom>
          <a:noFill/>
        </p:spPr>
      </p:pic>
      <p:pic>
        <p:nvPicPr>
          <p:cNvPr id="10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19116" y="2228838"/>
            <a:ext cx="91440" cy="91440"/>
          </a:xfrm>
          <a:prstGeom prst="rect">
            <a:avLst/>
          </a:prstGeom>
          <a:noFill/>
        </p:spPr>
      </p:pic>
      <p:grpSp>
        <p:nvGrpSpPr>
          <p:cNvPr id="12" name="Group 297"/>
          <p:cNvGrpSpPr/>
          <p:nvPr/>
        </p:nvGrpSpPr>
        <p:grpSpPr>
          <a:xfrm>
            <a:off x="6555812" y="2056237"/>
            <a:ext cx="201168" cy="146304"/>
            <a:chOff x="8502296" y="5714747"/>
            <a:chExt cx="201168" cy="146304"/>
          </a:xfrm>
        </p:grpSpPr>
        <p:sp>
          <p:nvSpPr>
            <p:cNvPr id="106" name="Rounded Rectangle 105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08" name="Isosceles Triangle 107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6384355" y="2056493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343652" y="2028789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D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6315074" y="2540769"/>
            <a:ext cx="2378864" cy="507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272207" y="2525098"/>
            <a:ext cx="22701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 on using twitter to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76970" y="2643185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09893" y="2767015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Group 297"/>
          <p:cNvGrpSpPr/>
          <p:nvPr/>
        </p:nvGrpSpPr>
        <p:grpSpPr>
          <a:xfrm>
            <a:off x="6548429" y="2846856"/>
            <a:ext cx="201168" cy="146304"/>
            <a:chOff x="8502296" y="5714747"/>
            <a:chExt cx="201168" cy="146304"/>
          </a:xfrm>
        </p:grpSpPr>
        <p:sp>
          <p:nvSpPr>
            <p:cNvPr id="119" name="Rounded Rectangle 11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119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21" name="Isosceles Triangle 12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/>
          <p:cNvSpPr/>
          <p:nvPr/>
        </p:nvSpPr>
        <p:spPr>
          <a:xfrm>
            <a:off x="6367459" y="2847112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26756" y="2819408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R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315074" y="3074170"/>
            <a:ext cx="2378864" cy="507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72207" y="3058499"/>
            <a:ext cx="22701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 on using twitter to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76970" y="3176586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09893" y="3300416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297"/>
          <p:cNvGrpSpPr/>
          <p:nvPr/>
        </p:nvGrpSpPr>
        <p:grpSpPr>
          <a:xfrm>
            <a:off x="6548429" y="3380257"/>
            <a:ext cx="201168" cy="146304"/>
            <a:chOff x="8502296" y="5714747"/>
            <a:chExt cx="201168" cy="146304"/>
          </a:xfrm>
        </p:grpSpPr>
        <p:sp>
          <p:nvSpPr>
            <p:cNvPr id="133" name="Rounded Rectangle 13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133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48" name="Isosceles Triangle 147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6367459" y="3380513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326756" y="3352809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R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39044" y="2371539"/>
            <a:ext cx="1060704" cy="1097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/>
          <p:cNvSpPr/>
          <p:nvPr/>
        </p:nvSpPr>
        <p:spPr>
          <a:xfrm rot="10800000">
            <a:off x="7677172" y="2407164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662851" y="2328834"/>
            <a:ext cx="1136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Show User Info. &amp; Actions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270823" y="1524000"/>
            <a:ext cx="3810000" cy="3733800"/>
          </a:xfrm>
          <a:prstGeom prst="roundRect">
            <a:avLst>
              <a:gd name="adj" fmla="val 321"/>
            </a:avLst>
          </a:prstGeom>
          <a:blipFill>
            <a:blip r:embed="rId1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310447" y="1771644"/>
            <a:ext cx="3584448" cy="3438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1310447" y="1563880"/>
            <a:ext cx="3730752" cy="1828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309681" y="1543312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Followers -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Daptrader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64670" y="178117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WPF_Blogger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Alaska, USA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7" name="Picture 116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045" y="1585911"/>
            <a:ext cx="146304" cy="146304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4913183" y="1771644"/>
            <a:ext cx="128016" cy="3438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7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395292" y="1849205"/>
            <a:ext cx="224288" cy="228600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125" name="TextBox 124"/>
          <p:cNvSpPr txBox="1"/>
          <p:nvPr/>
        </p:nvSpPr>
        <p:spPr>
          <a:xfrm>
            <a:off x="1564670" y="1909756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 Bio will come here.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10585" y="2050405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view profile in work-area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2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09080" y="1852615"/>
            <a:ext cx="91440" cy="91440"/>
          </a:xfrm>
          <a:prstGeom prst="rect">
            <a:avLst/>
          </a:prstGeom>
          <a:noFill/>
        </p:spPr>
      </p:pic>
      <p:sp>
        <p:nvSpPr>
          <p:cNvPr id="140" name="TextBox 139"/>
          <p:cNvSpPr txBox="1"/>
          <p:nvPr/>
        </p:nvSpPr>
        <p:spPr>
          <a:xfrm>
            <a:off x="4128478" y="178117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123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1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23427" y="1852615"/>
            <a:ext cx="91440" cy="91440"/>
          </a:xfrm>
          <a:prstGeom prst="rect">
            <a:avLst/>
          </a:prstGeom>
          <a:noFill/>
        </p:spPr>
      </p:pic>
      <p:sp>
        <p:nvSpPr>
          <p:cNvPr id="142" name="TextBox 141"/>
          <p:cNvSpPr txBox="1"/>
          <p:nvPr/>
        </p:nvSpPr>
        <p:spPr>
          <a:xfrm>
            <a:off x="4542825" y="178117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125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1395415" y="2271711"/>
            <a:ext cx="33832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564670" y="227646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WPF_Blogger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Alaska, USA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395292" y="2344499"/>
            <a:ext cx="224288" cy="228600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153" name="TextBox 152"/>
          <p:cNvSpPr txBox="1"/>
          <p:nvPr/>
        </p:nvSpPr>
        <p:spPr>
          <a:xfrm>
            <a:off x="1564670" y="240505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 Bio will come here.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310585" y="2545699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view profile in work-area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09080" y="2347909"/>
            <a:ext cx="91440" cy="91440"/>
          </a:xfrm>
          <a:prstGeom prst="rect">
            <a:avLst/>
          </a:prstGeom>
          <a:noFill/>
        </p:spPr>
      </p:pic>
      <p:sp>
        <p:nvSpPr>
          <p:cNvPr id="157" name="TextBox 156"/>
          <p:cNvSpPr txBox="1"/>
          <p:nvPr/>
        </p:nvSpPr>
        <p:spPr>
          <a:xfrm>
            <a:off x="4128478" y="227646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123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2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23427" y="2347909"/>
            <a:ext cx="91440" cy="91440"/>
          </a:xfrm>
          <a:prstGeom prst="rect">
            <a:avLst/>
          </a:prstGeom>
          <a:noFill/>
        </p:spPr>
      </p:pic>
      <p:sp>
        <p:nvSpPr>
          <p:cNvPr id="163" name="TextBox 162"/>
          <p:cNvSpPr txBox="1"/>
          <p:nvPr/>
        </p:nvSpPr>
        <p:spPr>
          <a:xfrm>
            <a:off x="4542825" y="227646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125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1395415" y="2767005"/>
            <a:ext cx="33832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564670" y="277652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WPF_Blogger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Alaska, USA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6" name="Picture 7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395292" y="2844561"/>
            <a:ext cx="224288" cy="228600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170" name="TextBox 169"/>
          <p:cNvSpPr txBox="1"/>
          <p:nvPr/>
        </p:nvSpPr>
        <p:spPr>
          <a:xfrm>
            <a:off x="1564670" y="2905112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 Bio will come here.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10585" y="3045761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view profile in work-area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2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09080" y="2847971"/>
            <a:ext cx="91440" cy="91440"/>
          </a:xfrm>
          <a:prstGeom prst="rect">
            <a:avLst/>
          </a:prstGeom>
          <a:noFill/>
        </p:spPr>
      </p:pic>
      <p:sp>
        <p:nvSpPr>
          <p:cNvPr id="173" name="TextBox 172"/>
          <p:cNvSpPr txBox="1"/>
          <p:nvPr/>
        </p:nvSpPr>
        <p:spPr>
          <a:xfrm>
            <a:off x="4128478" y="277652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123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23427" y="2847971"/>
            <a:ext cx="91440" cy="91440"/>
          </a:xfrm>
          <a:prstGeom prst="rect">
            <a:avLst/>
          </a:prstGeom>
          <a:noFill/>
        </p:spPr>
      </p:pic>
      <p:sp>
        <p:nvSpPr>
          <p:cNvPr id="175" name="TextBox 174"/>
          <p:cNvSpPr txBox="1"/>
          <p:nvPr/>
        </p:nvSpPr>
        <p:spPr>
          <a:xfrm>
            <a:off x="4542825" y="277652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125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1395415" y="3267067"/>
            <a:ext cx="33832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185416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2103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13716" y="2853976"/>
            <a:ext cx="3383280" cy="415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31837" y="2858266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Username: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8956" y="3036213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Password: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897" y="2901601"/>
            <a:ext cx="1280160" cy="13716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52897" y="3082576"/>
            <a:ext cx="1280160" cy="13716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268128" y="3060978"/>
            <a:ext cx="3048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500681" y="2917146"/>
            <a:ext cx="822960" cy="1371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592" y="28240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9693" y="2876437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Add Account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0223" y="3057414"/>
            <a:ext cx="8402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341005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341005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2717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307672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493411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859356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879171"/>
            <a:ext cx="1005840" cy="1371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84322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TweetOBox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17673" y="285826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14792" y="3060028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*************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185416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2103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13716" y="2853976"/>
            <a:ext cx="3383280" cy="415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31837" y="2858266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Username: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8956" y="3036213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Password: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897" y="2901601"/>
            <a:ext cx="1280160" cy="13716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52897" y="3082576"/>
            <a:ext cx="1280160" cy="13716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268128" y="3060978"/>
            <a:ext cx="3048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6436" y="3076466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341005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341005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2717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307672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493411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859356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879171"/>
            <a:ext cx="1005840" cy="1371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84322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TweetOBox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17673" y="285826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14792" y="3060028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*************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5" name="Picture 2" descr="https://www.sportingbet.com/modules/customer/myAccounts/loader/ajax-loader-round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15017" y="2895274"/>
            <a:ext cx="195265" cy="195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002536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19202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89546" y="2858266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169670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169670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10038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136337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322076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676476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703072"/>
            <a:ext cx="1005840" cy="1371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667126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Launch </a:t>
            </a:r>
            <a:r>
              <a:rPr lang="en-US" sz="800" dirty="0" err="1" smtClean="0">
                <a:solidFill>
                  <a:schemeClr val="bg1"/>
                </a:solidFill>
              </a:rPr>
              <a:t>TweetOBox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5622" y="2895600"/>
            <a:ext cx="159604" cy="146304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4361121" y="2858266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" name="Picture 40" descr="Clos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4863" y="2923230"/>
            <a:ext cx="91440" cy="9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203704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212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89546" y="2858266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364953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364953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29566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331620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517359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880128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906724"/>
            <a:ext cx="1005840" cy="1371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870778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Launch </a:t>
            </a:r>
            <a:r>
              <a:rPr lang="en-US" sz="800" dirty="0" err="1" smtClean="0">
                <a:solidFill>
                  <a:schemeClr val="bg1"/>
                </a:solidFill>
              </a:rPr>
              <a:t>TweetOBox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5622" y="2895600"/>
            <a:ext cx="159604" cy="146304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4361121" y="2858266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89546" y="3044004"/>
            <a:ext cx="13805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5622" y="3081338"/>
            <a:ext cx="159604" cy="14630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4461144" y="3044004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Picture 46" descr="Clos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626" y="2927985"/>
            <a:ext cx="91440" cy="91440"/>
          </a:xfrm>
          <a:prstGeom prst="rect">
            <a:avLst/>
          </a:prstGeom>
        </p:spPr>
      </p:pic>
      <p:pic>
        <p:nvPicPr>
          <p:cNvPr id="63" name="Picture 62" descr="Clos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123" y="3118486"/>
            <a:ext cx="91440" cy="9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172200" y="381000"/>
            <a:ext cx="28194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19444" y="420304"/>
            <a:ext cx="2724912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530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76974" y="733422"/>
            <a:ext cx="640080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593407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319455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445674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350418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276974" y="1025939"/>
            <a:ext cx="2615184" cy="5321808"/>
          </a:xfrm>
          <a:prstGeom prst="roundRect">
            <a:avLst>
              <a:gd name="adj" fmla="val 87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315074" y="1059287"/>
            <a:ext cx="254203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365844" y="1104540"/>
            <a:ext cx="1828800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319837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</a:t>
            </a:r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93567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022508" y="1042992"/>
            <a:ext cx="153250" cy="15544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5376575" y="1733271"/>
            <a:ext cx="1436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Current Work-area</a:t>
            </a:r>
            <a:r>
              <a:rPr lang="en-US" sz="900" b="1" dirty="0" smtClean="0">
                <a:solidFill>
                  <a:schemeClr val="bg1"/>
                </a:solidFill>
              </a:rPr>
              <a:t>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0" name="Isosceles Triangle 159"/>
          <p:cNvSpPr/>
          <p:nvPr/>
        </p:nvSpPr>
        <p:spPr>
          <a:xfrm rot="10800000">
            <a:off x="6070138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6967535" y="733422"/>
            <a:ext cx="1920240" cy="237744"/>
          </a:xfrm>
          <a:prstGeom prst="roundRect">
            <a:avLst>
              <a:gd name="adj" fmla="val 9690"/>
            </a:avLst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7012107" y="778686"/>
            <a:ext cx="183794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182695" y="752488"/>
            <a:ext cx="16530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</a:t>
            </a:r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twitter usernames </a:t>
            </a:r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/>
          <a:srcRect t="-20473" r="22895"/>
          <a:stretch>
            <a:fillRect/>
          </a:stretch>
        </p:blipFill>
        <p:spPr bwMode="auto">
          <a:xfrm>
            <a:off x="8721096" y="762000"/>
            <a:ext cx="108578" cy="154226"/>
          </a:xfrm>
          <a:prstGeom prst="rect">
            <a:avLst/>
          </a:prstGeom>
          <a:noFill/>
        </p:spPr>
      </p:pic>
      <p:cxnSp>
        <p:nvCxnSpPr>
          <p:cNvPr id="151" name="Straight Connector 150"/>
          <p:cNvCxnSpPr/>
          <p:nvPr/>
        </p:nvCxnSpPr>
        <p:spPr>
          <a:xfrm rot="5400000">
            <a:off x="719267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http://www.milenix.com/i/filter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68243" y="1128719"/>
            <a:ext cx="100584" cy="100584"/>
          </a:xfrm>
          <a:prstGeom prst="rect">
            <a:avLst/>
          </a:prstGeom>
          <a:noFill/>
        </p:spPr>
      </p:pic>
      <p:sp>
        <p:nvSpPr>
          <p:cNvPr id="136" name="Isosceles Triangle 135"/>
          <p:cNvSpPr/>
          <p:nvPr/>
        </p:nvSpPr>
        <p:spPr>
          <a:xfrm rot="10800000">
            <a:off x="7181852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 descr="http://icons.iconarchive.com/icons/aha-soft/software/user-group-icon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43741" y="799901"/>
            <a:ext cx="109728" cy="109728"/>
          </a:xfrm>
          <a:prstGeom prst="rect">
            <a:avLst/>
          </a:prstGeom>
          <a:noFill/>
        </p:spPr>
      </p:pic>
      <p:sp>
        <p:nvSpPr>
          <p:cNvPr id="138" name="Rounded Rectangle 137"/>
          <p:cNvSpPr/>
          <p:nvPr/>
        </p:nvSpPr>
        <p:spPr>
          <a:xfrm>
            <a:off x="8723089" y="1327226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6315074" y="1327226"/>
            <a:ext cx="2378864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367459" y="1374983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/>
          <p:cNvSpPr txBox="1"/>
          <p:nvPr/>
        </p:nvSpPr>
        <p:spPr>
          <a:xfrm>
            <a:off x="6619866" y="1311555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ones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626310" y="1527220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909893" y="1691555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687719" y="1870334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909893" y="179156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4" name="Group 297"/>
          <p:cNvGrpSpPr/>
          <p:nvPr/>
        </p:nvGrpSpPr>
        <p:grpSpPr>
          <a:xfrm>
            <a:off x="6715126" y="1771396"/>
            <a:ext cx="201168" cy="146304"/>
            <a:chOff x="8502296" y="5714747"/>
            <a:chExt cx="201168" cy="146304"/>
          </a:xfrm>
        </p:grpSpPr>
        <p:sp>
          <p:nvSpPr>
            <p:cNvPr id="155" name="Rounded Rectangle 15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155" descr="Gear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57" name="Isosceles Triangle 15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2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753450" y="1846901"/>
            <a:ext cx="91440" cy="91440"/>
          </a:xfrm>
          <a:prstGeom prst="rect">
            <a:avLst/>
          </a:prstGeom>
          <a:noFill/>
        </p:spPr>
      </p:pic>
      <p:sp>
        <p:nvSpPr>
          <p:cNvPr id="163" name="Rounded Rectangle 162"/>
          <p:cNvSpPr/>
          <p:nvPr/>
        </p:nvSpPr>
        <p:spPr>
          <a:xfrm>
            <a:off x="6367459" y="1771652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6326756" y="1743948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R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543669" y="1771652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502966" y="1743948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D</a:t>
            </a:r>
            <a:endParaRPr 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172200" y="381000"/>
            <a:ext cx="28194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19444" y="420304"/>
            <a:ext cx="2724912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530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76974" y="733422"/>
            <a:ext cx="640080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593407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319455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445674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350418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276974" y="1025939"/>
            <a:ext cx="2615184" cy="5321808"/>
          </a:xfrm>
          <a:prstGeom prst="roundRect">
            <a:avLst>
              <a:gd name="adj" fmla="val 87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315074" y="1059287"/>
            <a:ext cx="254203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365844" y="1104540"/>
            <a:ext cx="1828800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319837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</a:t>
            </a:r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93567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022508" y="1042992"/>
            <a:ext cx="153250" cy="15544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5376575" y="1733271"/>
            <a:ext cx="1436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Current Work-area</a:t>
            </a:r>
            <a:r>
              <a:rPr lang="en-US" sz="900" b="1" dirty="0" smtClean="0">
                <a:solidFill>
                  <a:schemeClr val="bg1"/>
                </a:solidFill>
              </a:rPr>
              <a:t>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0" name="Isosceles Triangle 159"/>
          <p:cNvSpPr/>
          <p:nvPr/>
        </p:nvSpPr>
        <p:spPr>
          <a:xfrm rot="10800000">
            <a:off x="6070138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6967535" y="733422"/>
            <a:ext cx="1920240" cy="237744"/>
          </a:xfrm>
          <a:prstGeom prst="roundRect">
            <a:avLst>
              <a:gd name="adj" fmla="val 9690"/>
            </a:avLst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7012107" y="778686"/>
            <a:ext cx="183794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182695" y="752488"/>
            <a:ext cx="16530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</a:t>
            </a:r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twitter usernames </a:t>
            </a:r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/>
          <a:srcRect t="-20473" r="22895"/>
          <a:stretch>
            <a:fillRect/>
          </a:stretch>
        </p:blipFill>
        <p:spPr bwMode="auto">
          <a:xfrm>
            <a:off x="8721096" y="762000"/>
            <a:ext cx="108578" cy="154226"/>
          </a:xfrm>
          <a:prstGeom prst="rect">
            <a:avLst/>
          </a:prstGeom>
          <a:noFill/>
        </p:spPr>
      </p:pic>
      <p:cxnSp>
        <p:nvCxnSpPr>
          <p:cNvPr id="151" name="Straight Connector 150"/>
          <p:cNvCxnSpPr/>
          <p:nvPr/>
        </p:nvCxnSpPr>
        <p:spPr>
          <a:xfrm rot="5400000">
            <a:off x="719267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http://www.milenix.com/i/filter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68243" y="1128719"/>
            <a:ext cx="100584" cy="100584"/>
          </a:xfrm>
          <a:prstGeom prst="rect">
            <a:avLst/>
          </a:prstGeom>
          <a:noFill/>
        </p:spPr>
      </p:pic>
      <p:sp>
        <p:nvSpPr>
          <p:cNvPr id="136" name="Isosceles Triangle 135"/>
          <p:cNvSpPr/>
          <p:nvPr/>
        </p:nvSpPr>
        <p:spPr>
          <a:xfrm rot="10800000">
            <a:off x="7181852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 descr="http://icons.iconarchive.com/icons/aha-soft/software/user-group-icon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43741" y="799901"/>
            <a:ext cx="109728" cy="109728"/>
          </a:xfrm>
          <a:prstGeom prst="rect">
            <a:avLst/>
          </a:prstGeom>
          <a:noFill/>
        </p:spPr>
      </p:pic>
      <p:sp>
        <p:nvSpPr>
          <p:cNvPr id="138" name="Rounded Rectangle 137"/>
          <p:cNvSpPr/>
          <p:nvPr/>
        </p:nvSpPr>
        <p:spPr>
          <a:xfrm>
            <a:off x="8723089" y="1327226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6315074" y="1327226"/>
            <a:ext cx="2378864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367459" y="1374983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/>
          <p:cNvSpPr txBox="1"/>
          <p:nvPr/>
        </p:nvSpPr>
        <p:spPr>
          <a:xfrm>
            <a:off x="6619866" y="1311555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ones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626310" y="1527220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909893" y="1691555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687719" y="1870334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909893" y="179156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oup 297"/>
          <p:cNvGrpSpPr/>
          <p:nvPr/>
        </p:nvGrpSpPr>
        <p:grpSpPr>
          <a:xfrm>
            <a:off x="6715126" y="1771396"/>
            <a:ext cx="201168" cy="146304"/>
            <a:chOff x="8502296" y="5714747"/>
            <a:chExt cx="201168" cy="146304"/>
          </a:xfrm>
        </p:grpSpPr>
        <p:sp>
          <p:nvSpPr>
            <p:cNvPr id="155" name="Rounded Rectangle 15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155" descr="Gear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57" name="Isosceles Triangle 15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2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753450" y="1846901"/>
            <a:ext cx="91440" cy="91440"/>
          </a:xfrm>
          <a:prstGeom prst="rect">
            <a:avLst/>
          </a:prstGeom>
          <a:noFill/>
        </p:spPr>
      </p:pic>
      <p:sp>
        <p:nvSpPr>
          <p:cNvPr id="163" name="Rounded Rectangle 162"/>
          <p:cNvSpPr/>
          <p:nvPr/>
        </p:nvSpPr>
        <p:spPr>
          <a:xfrm>
            <a:off x="6367459" y="1771652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6326756" y="1743948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R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543669" y="1771652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502966" y="1743948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D</a:t>
            </a:r>
            <a:endParaRPr lang="en-US" sz="700" b="1" dirty="0">
              <a:solidFill>
                <a:schemeClr val="bg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475178" y="1502604"/>
            <a:ext cx="2168755" cy="797685"/>
            <a:chOff x="3622445" y="1460883"/>
            <a:chExt cx="2168755" cy="797685"/>
          </a:xfrm>
        </p:grpSpPr>
        <p:sp>
          <p:nvSpPr>
            <p:cNvPr id="63" name="Rounded Rectangle 62"/>
            <p:cNvSpPr/>
            <p:nvPr/>
          </p:nvSpPr>
          <p:spPr>
            <a:xfrm>
              <a:off x="3660557" y="1481328"/>
              <a:ext cx="2112264" cy="77724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22445" y="1460883"/>
              <a:ext cx="11095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Ankit Bhatia</a:t>
              </a:r>
              <a:r>
                <a:rPr 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Washington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22445" y="1565658"/>
              <a:ext cx="14654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http://www.benefluxventures.com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14567" y="1755498"/>
              <a:ext cx="2003390" cy="2524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71709" y="1719259"/>
              <a:ext cx="2119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Chief Market Strategist at CMC Markets &amp; Author 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 </a:t>
              </a:r>
            </a:p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Currency 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Trading &amp;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Intermarket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Analysis.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3" name="Picture 2" descr="http://api.ning.com/files/pLIG-ng5l7pnj4njaAbZt7u1qPAw5EQzCoaPqhe0f69Nv-mLX7Ouvzlc8e3z8ThUY1pxUqTktYFSq6myJu95aVemyJZifvp5/smile_icon.png?width=48&amp;height=48&amp;crop=1%3A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703416" y="2063839"/>
              <a:ext cx="146304" cy="146304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3779616" y="2037146"/>
              <a:ext cx="6960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151 Followers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86" name="Picture 2" descr="http://api.ning.com/files/pLIG-ng5l7pnj4njaAbZt7u1qPAw5EQzCoaPqhe0f69Nv-mLX7Ouvzlc8e3z8ThUY1pxUqTktYFSq6myJu95aVemyJZifvp5/smile_icon.png?width=48&amp;height=48&amp;crop=1%3A1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493991" y="2063839"/>
              <a:ext cx="146304" cy="146304"/>
            </a:xfrm>
            <a:prstGeom prst="rect">
              <a:avLst/>
            </a:prstGeom>
            <a:noFill/>
          </p:spPr>
        </p:pic>
        <p:sp>
          <p:nvSpPr>
            <p:cNvPr id="87" name="TextBox 86"/>
            <p:cNvSpPr txBox="1"/>
            <p:nvPr/>
          </p:nvSpPr>
          <p:spPr>
            <a:xfrm>
              <a:off x="4570191" y="2037146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111 Following</a:t>
              </a:r>
              <a:endParaRPr 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Isosceles Triangle 88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6848476" y="1452564"/>
            <a:ext cx="82296" cy="73152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172200" y="381000"/>
            <a:ext cx="28194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19444" y="420304"/>
            <a:ext cx="2724912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530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76974" y="733422"/>
            <a:ext cx="640080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593407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319455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445674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350418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276974" y="1025939"/>
            <a:ext cx="2615184" cy="5321808"/>
          </a:xfrm>
          <a:prstGeom prst="roundRect">
            <a:avLst>
              <a:gd name="adj" fmla="val 87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315074" y="1059287"/>
            <a:ext cx="254203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365844" y="1104540"/>
            <a:ext cx="1828800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319837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</a:t>
            </a:r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93567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022508" y="1042992"/>
            <a:ext cx="153250" cy="1645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5277991" y="1814242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Current Work-area</a:t>
            </a:r>
            <a:r>
              <a:rPr lang="en-US" sz="900" b="1" dirty="0" smtClean="0">
                <a:solidFill>
                  <a:schemeClr val="bg1"/>
                </a:solidFill>
              </a:rPr>
              <a:t>: </a:t>
            </a:r>
            <a:r>
              <a:rPr lang="en-US" sz="900" b="1" dirty="0" err="1" smtClean="0">
                <a:solidFill>
                  <a:schemeClr val="bg1"/>
                </a:solidFill>
              </a:rPr>
              <a:t>daptrader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0" name="Isosceles Triangle 159"/>
          <p:cNvSpPr/>
          <p:nvPr/>
        </p:nvSpPr>
        <p:spPr>
          <a:xfrm rot="10800000">
            <a:off x="6070138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6967535" y="733422"/>
            <a:ext cx="1920240" cy="237744"/>
          </a:xfrm>
          <a:prstGeom prst="roundRect">
            <a:avLst>
              <a:gd name="adj" fmla="val 9690"/>
            </a:avLst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7012107" y="778686"/>
            <a:ext cx="183794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182695" y="752488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daptrader</a:t>
            </a:r>
            <a:endParaRPr 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/>
          <a:srcRect t="-20473" r="22895"/>
          <a:stretch>
            <a:fillRect/>
          </a:stretch>
        </p:blipFill>
        <p:spPr bwMode="auto">
          <a:xfrm>
            <a:off x="8721096" y="762000"/>
            <a:ext cx="108578" cy="154226"/>
          </a:xfrm>
          <a:prstGeom prst="rect">
            <a:avLst/>
          </a:prstGeom>
          <a:noFill/>
        </p:spPr>
      </p:pic>
      <p:cxnSp>
        <p:nvCxnSpPr>
          <p:cNvPr id="151" name="Straight Connector 150"/>
          <p:cNvCxnSpPr/>
          <p:nvPr/>
        </p:nvCxnSpPr>
        <p:spPr>
          <a:xfrm rot="5400000">
            <a:off x="719267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http://www.milenix.com/i/filter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68243" y="1128719"/>
            <a:ext cx="100584" cy="100584"/>
          </a:xfrm>
          <a:prstGeom prst="rect">
            <a:avLst/>
          </a:prstGeom>
          <a:noFill/>
        </p:spPr>
      </p:pic>
      <p:sp>
        <p:nvSpPr>
          <p:cNvPr id="136" name="Isosceles Triangle 135"/>
          <p:cNvSpPr/>
          <p:nvPr/>
        </p:nvSpPr>
        <p:spPr>
          <a:xfrm rot="10800000">
            <a:off x="7181852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 descr="http://icons.iconarchive.com/icons/aha-soft/software/user-group-icon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43741" y="799901"/>
            <a:ext cx="109728" cy="109728"/>
          </a:xfrm>
          <a:prstGeom prst="rect">
            <a:avLst/>
          </a:prstGeom>
          <a:noFill/>
        </p:spPr>
      </p:pic>
      <p:sp>
        <p:nvSpPr>
          <p:cNvPr id="138" name="Rounded Rectangle 137"/>
          <p:cNvSpPr/>
          <p:nvPr/>
        </p:nvSpPr>
        <p:spPr>
          <a:xfrm>
            <a:off x="8723089" y="1327226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318227" y="1331989"/>
            <a:ext cx="2377440" cy="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639044" y="1333504"/>
            <a:ext cx="1060704" cy="1097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662851" y="1290637"/>
            <a:ext cx="1136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Show User Info. &amp; Actions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 rot="10800000">
            <a:off x="7677172" y="1369129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6315074" y="1487278"/>
            <a:ext cx="2378864" cy="507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272207" y="1471607"/>
            <a:ext cx="22701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 on using twitter to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76970" y="1589694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09893" y="1713524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Group 297"/>
          <p:cNvGrpSpPr/>
          <p:nvPr/>
        </p:nvGrpSpPr>
        <p:grpSpPr>
          <a:xfrm>
            <a:off x="6548429" y="1793365"/>
            <a:ext cx="201168" cy="146304"/>
            <a:chOff x="8502296" y="5714747"/>
            <a:chExt cx="201168" cy="146304"/>
          </a:xfrm>
        </p:grpSpPr>
        <p:sp>
          <p:nvSpPr>
            <p:cNvPr id="119" name="Rounded Rectangle 11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119" descr="Gear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21" name="Isosceles Triangle 12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/>
          <p:cNvSpPr/>
          <p:nvPr/>
        </p:nvSpPr>
        <p:spPr>
          <a:xfrm>
            <a:off x="6367459" y="1793621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26756" y="1765917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R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315074" y="2020679"/>
            <a:ext cx="2378864" cy="507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72207" y="2005008"/>
            <a:ext cx="22701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 on using twitter to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76970" y="2123095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09893" y="2246925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297"/>
          <p:cNvGrpSpPr/>
          <p:nvPr/>
        </p:nvGrpSpPr>
        <p:grpSpPr>
          <a:xfrm>
            <a:off x="6548429" y="2326766"/>
            <a:ext cx="201168" cy="146304"/>
            <a:chOff x="8502296" y="5714747"/>
            <a:chExt cx="201168" cy="146304"/>
          </a:xfrm>
        </p:grpSpPr>
        <p:sp>
          <p:nvSpPr>
            <p:cNvPr id="133" name="Rounded Rectangle 13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133" descr="Gear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48" name="Isosceles Triangle 147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6367459" y="2327022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326756" y="2299318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R</a:t>
            </a:r>
            <a:endParaRPr 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172200" y="381000"/>
            <a:ext cx="28194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19444" y="420304"/>
            <a:ext cx="2724912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530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76974" y="733422"/>
            <a:ext cx="640080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593407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319455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445674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350418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276974" y="1025939"/>
            <a:ext cx="2615184" cy="5321808"/>
          </a:xfrm>
          <a:prstGeom prst="roundRect">
            <a:avLst>
              <a:gd name="adj" fmla="val 87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315074" y="1059287"/>
            <a:ext cx="254203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365844" y="1104540"/>
            <a:ext cx="1828800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319837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</a:t>
            </a:r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93567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022508" y="1042992"/>
            <a:ext cx="153250" cy="1645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5277991" y="1814242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Current Work-area</a:t>
            </a:r>
            <a:r>
              <a:rPr lang="en-US" sz="900" b="1" dirty="0" smtClean="0">
                <a:solidFill>
                  <a:schemeClr val="bg1"/>
                </a:solidFill>
              </a:rPr>
              <a:t>: </a:t>
            </a:r>
            <a:r>
              <a:rPr lang="en-US" sz="900" b="1" dirty="0" err="1" smtClean="0">
                <a:solidFill>
                  <a:schemeClr val="bg1"/>
                </a:solidFill>
              </a:rPr>
              <a:t>daptrader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0" name="Isosceles Triangle 159"/>
          <p:cNvSpPr/>
          <p:nvPr/>
        </p:nvSpPr>
        <p:spPr>
          <a:xfrm rot="10800000">
            <a:off x="6070138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6967535" y="733422"/>
            <a:ext cx="1920240" cy="237744"/>
          </a:xfrm>
          <a:prstGeom prst="roundRect">
            <a:avLst>
              <a:gd name="adj" fmla="val 9690"/>
            </a:avLst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7012107" y="778686"/>
            <a:ext cx="183794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182695" y="752488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daptrader</a:t>
            </a:r>
            <a:endParaRPr 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/>
          <a:srcRect t="-20473" r="22895"/>
          <a:stretch>
            <a:fillRect/>
          </a:stretch>
        </p:blipFill>
        <p:spPr bwMode="auto">
          <a:xfrm>
            <a:off x="8721096" y="762000"/>
            <a:ext cx="108578" cy="154226"/>
          </a:xfrm>
          <a:prstGeom prst="rect">
            <a:avLst/>
          </a:prstGeom>
          <a:noFill/>
        </p:spPr>
      </p:pic>
      <p:cxnSp>
        <p:nvCxnSpPr>
          <p:cNvPr id="151" name="Straight Connector 150"/>
          <p:cNvCxnSpPr/>
          <p:nvPr/>
        </p:nvCxnSpPr>
        <p:spPr>
          <a:xfrm rot="5400000">
            <a:off x="719267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http://www.milenix.com/i/filter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68243" y="1128719"/>
            <a:ext cx="100584" cy="100584"/>
          </a:xfrm>
          <a:prstGeom prst="rect">
            <a:avLst/>
          </a:prstGeom>
          <a:noFill/>
        </p:spPr>
      </p:pic>
      <p:sp>
        <p:nvSpPr>
          <p:cNvPr id="136" name="Isosceles Triangle 135"/>
          <p:cNvSpPr/>
          <p:nvPr/>
        </p:nvSpPr>
        <p:spPr>
          <a:xfrm rot="10800000">
            <a:off x="7181852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 descr="http://icons.iconarchive.com/icons/aha-soft/software/user-group-icon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43741" y="799901"/>
            <a:ext cx="109728" cy="109728"/>
          </a:xfrm>
          <a:prstGeom prst="rect">
            <a:avLst/>
          </a:prstGeom>
          <a:noFill/>
        </p:spPr>
      </p:pic>
      <p:sp>
        <p:nvSpPr>
          <p:cNvPr id="138" name="Rounded Rectangle 137"/>
          <p:cNvSpPr/>
          <p:nvPr/>
        </p:nvSpPr>
        <p:spPr>
          <a:xfrm>
            <a:off x="8723089" y="1327226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318227" y="1331989"/>
            <a:ext cx="2377440" cy="1033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367608" y="1379746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66"/>
          <p:cNvSpPr txBox="1"/>
          <p:nvPr/>
        </p:nvSpPr>
        <p:spPr>
          <a:xfrm>
            <a:off x="6637245" y="1330607"/>
            <a:ext cx="5581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daptrader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37245" y="1440145"/>
            <a:ext cx="11095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 Bhatia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Washington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37245" y="1544920"/>
            <a:ext cx="14654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http://www.benefluxventures.com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72237" y="1743082"/>
            <a:ext cx="2267712" cy="2524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329379" y="1706843"/>
            <a:ext cx="21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Chief Market Strategist at CMC Markets &amp; Author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Currency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Trading &amp;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Intermarket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Analysis.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29453" y="2047864"/>
            <a:ext cx="146304" cy="146304"/>
          </a:xfrm>
          <a:prstGeom prst="rect">
            <a:avLst/>
          </a:prstGeom>
          <a:noFill/>
        </p:spPr>
      </p:pic>
      <p:sp>
        <p:nvSpPr>
          <p:cNvPr id="87" name="TextBox 86"/>
          <p:cNvSpPr txBox="1"/>
          <p:nvPr/>
        </p:nvSpPr>
        <p:spPr>
          <a:xfrm>
            <a:off x="7005653" y="2021171"/>
            <a:ext cx="6960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151 Followers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720028" y="2047864"/>
            <a:ext cx="146304" cy="146304"/>
          </a:xfrm>
          <a:prstGeom prst="rect">
            <a:avLst/>
          </a:prstGeom>
          <a:noFill/>
        </p:spPr>
      </p:pic>
      <p:sp>
        <p:nvSpPr>
          <p:cNvPr id="89" name="TextBox 88"/>
          <p:cNvSpPr txBox="1"/>
          <p:nvPr/>
        </p:nvSpPr>
        <p:spPr>
          <a:xfrm>
            <a:off x="7796228" y="2021171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111 Following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58000" y="2173568"/>
            <a:ext cx="412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181868" y="2254569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64167" y="2228838"/>
            <a:ext cx="91440" cy="91440"/>
          </a:xfrm>
          <a:prstGeom prst="rect">
            <a:avLst/>
          </a:prstGeom>
          <a:noFill/>
        </p:spPr>
      </p:pic>
      <p:pic>
        <p:nvPicPr>
          <p:cNvPr id="100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2356" y="2228838"/>
            <a:ext cx="91440" cy="91440"/>
          </a:xfrm>
          <a:prstGeom prst="rect">
            <a:avLst/>
          </a:prstGeom>
          <a:noFill/>
        </p:spPr>
      </p:pic>
      <p:sp>
        <p:nvSpPr>
          <p:cNvPr id="101" name="TextBox 100"/>
          <p:cNvSpPr txBox="1"/>
          <p:nvPr/>
        </p:nvSpPr>
        <p:spPr>
          <a:xfrm>
            <a:off x="7505692" y="2173568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928628" y="2254569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10927" y="2228838"/>
            <a:ext cx="91440" cy="91440"/>
          </a:xfrm>
          <a:prstGeom prst="rect">
            <a:avLst/>
          </a:prstGeom>
          <a:noFill/>
        </p:spPr>
      </p:pic>
      <p:pic>
        <p:nvPicPr>
          <p:cNvPr id="10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19116" y="2228838"/>
            <a:ext cx="91440" cy="91440"/>
          </a:xfrm>
          <a:prstGeom prst="rect">
            <a:avLst/>
          </a:prstGeom>
          <a:noFill/>
        </p:spPr>
      </p:pic>
      <p:grpSp>
        <p:nvGrpSpPr>
          <p:cNvPr id="105" name="Group 297"/>
          <p:cNvGrpSpPr/>
          <p:nvPr/>
        </p:nvGrpSpPr>
        <p:grpSpPr>
          <a:xfrm>
            <a:off x="6555812" y="2056237"/>
            <a:ext cx="201168" cy="146304"/>
            <a:chOff x="8502296" y="5714747"/>
            <a:chExt cx="201168" cy="146304"/>
          </a:xfrm>
        </p:grpSpPr>
        <p:sp>
          <p:nvSpPr>
            <p:cNvPr id="106" name="Rounded Rectangle 105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08" name="Isosceles Triangle 107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6384355" y="2056493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343652" y="2028789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D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6315074" y="2540769"/>
            <a:ext cx="2378864" cy="507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272207" y="2525098"/>
            <a:ext cx="22701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 on using twitter to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76970" y="2643185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09893" y="2767015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8" name="Group 297"/>
          <p:cNvGrpSpPr/>
          <p:nvPr/>
        </p:nvGrpSpPr>
        <p:grpSpPr>
          <a:xfrm>
            <a:off x="6548429" y="2846856"/>
            <a:ext cx="201168" cy="146304"/>
            <a:chOff x="8502296" y="5714747"/>
            <a:chExt cx="201168" cy="146304"/>
          </a:xfrm>
        </p:grpSpPr>
        <p:sp>
          <p:nvSpPr>
            <p:cNvPr id="119" name="Rounded Rectangle 11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119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21" name="Isosceles Triangle 12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/>
          <p:cNvSpPr/>
          <p:nvPr/>
        </p:nvSpPr>
        <p:spPr>
          <a:xfrm>
            <a:off x="6367459" y="2847112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26756" y="2819408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R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315074" y="3074170"/>
            <a:ext cx="2378864" cy="507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72207" y="3058499"/>
            <a:ext cx="22701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 on using twitter to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76970" y="3176586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09893" y="3300416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2" name="Group 297"/>
          <p:cNvGrpSpPr/>
          <p:nvPr/>
        </p:nvGrpSpPr>
        <p:grpSpPr>
          <a:xfrm>
            <a:off x="6548429" y="3380257"/>
            <a:ext cx="201168" cy="146304"/>
            <a:chOff x="8502296" y="5714747"/>
            <a:chExt cx="201168" cy="146304"/>
          </a:xfrm>
        </p:grpSpPr>
        <p:sp>
          <p:nvSpPr>
            <p:cNvPr id="133" name="Rounded Rectangle 13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133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48" name="Isosceles Triangle 147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6367459" y="3380513"/>
            <a:ext cx="146304" cy="146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326756" y="3352809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R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39044" y="2371539"/>
            <a:ext cx="1060704" cy="1097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/>
          <p:cNvSpPr/>
          <p:nvPr/>
        </p:nvSpPr>
        <p:spPr>
          <a:xfrm rot="10800000">
            <a:off x="7677172" y="2407164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662851" y="2328834"/>
            <a:ext cx="1136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Show User Info. &amp; Actions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708</Words>
  <Application>Microsoft Office PowerPoint</Application>
  <PresentationFormat>On-screen Show (4:3)</PresentationFormat>
  <Paragraphs>186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3</cp:revision>
  <dcterms:created xsi:type="dcterms:W3CDTF">2009-09-24T01:22:46Z</dcterms:created>
  <dcterms:modified xsi:type="dcterms:W3CDTF">2009-09-24T05:04:27Z</dcterms:modified>
</cp:coreProperties>
</file>