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6EEE-72A6-420E-96AC-7794E60A7A1B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4358-8217-43FC-AB7B-E8CBAD113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image" Target="../media/image8.jpeg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5.gif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image" Target="../media/image8.jpeg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5.gif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image" Target="../media/image8.jpeg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5.gif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800356" y="1897968"/>
            <a:ext cx="3810000" cy="2293032"/>
          </a:xfrm>
          <a:prstGeom prst="roundRect">
            <a:avLst>
              <a:gd name="adj" fmla="val 1288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39980" y="1939116"/>
            <a:ext cx="3730752" cy="22128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500681" y="2917146"/>
            <a:ext cx="822960" cy="137160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81592" y="28240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9693" y="287643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Account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10223" y="3057414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36" name="TextBox 35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7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47" name="Rounded Rectangle 46"/>
          <p:cNvSpPr/>
          <p:nvPr/>
        </p:nvSpPr>
        <p:spPr>
          <a:xfrm>
            <a:off x="2839980" y="3886200"/>
            <a:ext cx="3730752" cy="26576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202436" y="394959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10670" y="391364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800356" y="1897968"/>
            <a:ext cx="3810000" cy="2293032"/>
          </a:xfrm>
          <a:prstGeom prst="roundRect">
            <a:avLst>
              <a:gd name="adj" fmla="val 1288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39980" y="1939116"/>
            <a:ext cx="3730752" cy="22128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36" name="TextBox 35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47" name="Rounded Rectangle 46"/>
          <p:cNvSpPr/>
          <p:nvPr/>
        </p:nvSpPr>
        <p:spPr>
          <a:xfrm>
            <a:off x="2839980" y="3886200"/>
            <a:ext cx="3730752" cy="26576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202436" y="394959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10670" y="391364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9546" y="285826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5622" y="2895600"/>
            <a:ext cx="159604" cy="146304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4361121" y="2858266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9546" y="3044004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5622" y="3081338"/>
            <a:ext cx="159604" cy="146304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4461144" y="3044004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Clos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99626" y="2927985"/>
            <a:ext cx="91440" cy="91440"/>
          </a:xfrm>
          <a:prstGeom prst="rect">
            <a:avLst/>
          </a:prstGeom>
        </p:spPr>
      </p:pic>
      <p:pic>
        <p:nvPicPr>
          <p:cNvPr id="57" name="Picture 56" descr="Clos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90123" y="3118486"/>
            <a:ext cx="91440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15" name="Rounded Rectangle 14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4" name="Rounded Rectangle 23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lear-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 descr="Refresh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00000"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Rectangle 34"/>
          <p:cNvSpPr/>
          <p:nvPr/>
        </p:nvSpPr>
        <p:spPr>
          <a:xfrm>
            <a:off x="6022508" y="1042992"/>
            <a:ext cx="15325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42855" y="752488"/>
            <a:ext cx="12522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 cstate="print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/>
          <p:nvPr/>
        </p:nvCxnSpPr>
        <p:spPr>
          <a:xfrm rot="5400000">
            <a:off x="7228773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44" name="Isosceles Triangle 43"/>
          <p:cNvSpPr/>
          <p:nvPr/>
        </p:nvSpPr>
        <p:spPr>
          <a:xfrm rot="10800000">
            <a:off x="720591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315074" y="1327226"/>
            <a:ext cx="2378864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67459" y="1374983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6619866" y="1311555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expand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6310" y="152722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58030" y="1691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44d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via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35856" y="187033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58030" y="179156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5" name="Group 297"/>
          <p:cNvGrpSpPr/>
          <p:nvPr/>
        </p:nvGrpSpPr>
        <p:grpSpPr>
          <a:xfrm>
            <a:off x="6896104" y="1771396"/>
            <a:ext cx="201168" cy="146304"/>
            <a:chOff x="8502296" y="5714747"/>
            <a:chExt cx="201168" cy="146304"/>
          </a:xfrm>
        </p:grpSpPr>
        <p:sp>
          <p:nvSpPr>
            <p:cNvPr id="56" name="Rounded Rectangle 55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Gear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58" name="Isosceles Triangle 5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1587" y="1846901"/>
            <a:ext cx="91440" cy="91440"/>
          </a:xfrm>
          <a:prstGeom prst="rect">
            <a:avLst/>
          </a:prstGeom>
          <a:noFill/>
        </p:spPr>
      </p:pic>
      <p:pic>
        <p:nvPicPr>
          <p:cNvPr id="64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7" cstate="print"/>
          <a:srcRect t="16667" b="16666"/>
          <a:stretch>
            <a:fillRect/>
          </a:stretch>
        </p:blipFill>
        <p:spPr bwMode="auto">
          <a:xfrm>
            <a:off x="7026440" y="797816"/>
            <a:ext cx="164592" cy="109728"/>
          </a:xfrm>
          <a:prstGeom prst="rect">
            <a:avLst/>
          </a:prstGeom>
          <a:noFill/>
        </p:spPr>
      </p:pic>
      <p:grpSp>
        <p:nvGrpSpPr>
          <p:cNvPr id="66" name="Group 65"/>
          <p:cNvGrpSpPr/>
          <p:nvPr/>
        </p:nvGrpSpPr>
        <p:grpSpPr>
          <a:xfrm>
            <a:off x="5979465" y="1632279"/>
            <a:ext cx="230832" cy="1097280"/>
            <a:chOff x="5979465" y="2743200"/>
            <a:chExt cx="230832" cy="1097280"/>
          </a:xfrm>
        </p:grpSpPr>
        <p:sp>
          <p:nvSpPr>
            <p:cNvPr id="65" name="Rectangle 64"/>
            <p:cNvSpPr/>
            <p:nvPr/>
          </p:nvSpPr>
          <p:spPr>
            <a:xfrm>
              <a:off x="6022508" y="2743200"/>
              <a:ext cx="153250" cy="1097280"/>
            </a:xfrm>
            <a:prstGeom prst="rect">
              <a:avLst/>
            </a:prstGeom>
            <a:blipFill>
              <a:blip r:embed="rId18" cstate="print"/>
              <a:tile tx="0" ty="0" sx="100000" sy="100000" flip="none" algn="tl"/>
            </a:blip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5548898" y="3177784"/>
              <a:ext cx="10919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Current Work-area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rot="16200000">
            <a:off x="5863318" y="1276799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68" name="Picture 67" descr="Direct-Messa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43674" y="1776415"/>
            <a:ext cx="146304" cy="146304"/>
          </a:xfrm>
          <a:prstGeom prst="rect">
            <a:avLst/>
          </a:prstGeom>
        </p:spPr>
      </p:pic>
      <p:pic>
        <p:nvPicPr>
          <p:cNvPr id="69" name="Picture 68" descr="Reply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67459" y="1776415"/>
            <a:ext cx="146304" cy="146304"/>
          </a:xfrm>
          <a:prstGeom prst="rect">
            <a:avLst/>
          </a:prstGeom>
        </p:spPr>
      </p:pic>
      <p:pic>
        <p:nvPicPr>
          <p:cNvPr id="70" name="Picture 69" descr="Retweet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15126" y="1776415"/>
            <a:ext cx="146304" cy="14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15" name="Rounded Rectangle 14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4" name="Rounded Rectangle 23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lear-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 descr="Refresh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00000"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Rectangle 34"/>
          <p:cNvSpPr/>
          <p:nvPr/>
        </p:nvSpPr>
        <p:spPr>
          <a:xfrm>
            <a:off x="6022508" y="1042992"/>
            <a:ext cx="15325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-54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42855" y="752488"/>
            <a:ext cx="12522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 cstate="print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/>
          <p:nvPr/>
        </p:nvCxnSpPr>
        <p:spPr>
          <a:xfrm rot="5400000">
            <a:off x="7228773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44" name="Isosceles Triangle 43"/>
          <p:cNvSpPr/>
          <p:nvPr/>
        </p:nvSpPr>
        <p:spPr>
          <a:xfrm rot="10800000">
            <a:off x="720591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315074" y="1327226"/>
            <a:ext cx="2378864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67459" y="1374983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6619866" y="1311555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expand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6310" y="152722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58030" y="1691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44d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via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35856" y="187033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58030" y="179156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297"/>
          <p:cNvGrpSpPr/>
          <p:nvPr/>
        </p:nvGrpSpPr>
        <p:grpSpPr>
          <a:xfrm>
            <a:off x="6896104" y="1771396"/>
            <a:ext cx="201168" cy="146304"/>
            <a:chOff x="8502296" y="5714747"/>
            <a:chExt cx="201168" cy="146304"/>
          </a:xfrm>
        </p:grpSpPr>
        <p:sp>
          <p:nvSpPr>
            <p:cNvPr id="56" name="Rounded Rectangle 55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Gear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58" name="Isosceles Triangle 5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1587" y="1846901"/>
            <a:ext cx="91440" cy="91440"/>
          </a:xfrm>
          <a:prstGeom prst="rect">
            <a:avLst/>
          </a:prstGeom>
          <a:noFill/>
        </p:spPr>
      </p:pic>
      <p:pic>
        <p:nvPicPr>
          <p:cNvPr id="64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7" cstate="print"/>
          <a:srcRect t="16667" b="16666"/>
          <a:stretch>
            <a:fillRect/>
          </a:stretch>
        </p:blipFill>
        <p:spPr bwMode="auto">
          <a:xfrm>
            <a:off x="7026440" y="797816"/>
            <a:ext cx="164592" cy="109728"/>
          </a:xfrm>
          <a:prstGeom prst="rect">
            <a:avLst/>
          </a:prstGeom>
          <a:noFill/>
        </p:spPr>
      </p:pic>
      <p:grpSp>
        <p:nvGrpSpPr>
          <p:cNvPr id="16" name="Group 65"/>
          <p:cNvGrpSpPr/>
          <p:nvPr/>
        </p:nvGrpSpPr>
        <p:grpSpPr>
          <a:xfrm>
            <a:off x="5979465" y="1632279"/>
            <a:ext cx="230832" cy="1097280"/>
            <a:chOff x="5979465" y="2743200"/>
            <a:chExt cx="230832" cy="1097280"/>
          </a:xfrm>
        </p:grpSpPr>
        <p:sp>
          <p:nvSpPr>
            <p:cNvPr id="65" name="Rectangle 64"/>
            <p:cNvSpPr/>
            <p:nvPr/>
          </p:nvSpPr>
          <p:spPr>
            <a:xfrm>
              <a:off x="6022508" y="2743200"/>
              <a:ext cx="153250" cy="1097280"/>
            </a:xfrm>
            <a:prstGeom prst="rect">
              <a:avLst/>
            </a:prstGeom>
            <a:blipFill>
              <a:blip r:embed="rId18" cstate="print"/>
              <a:tile tx="0" ty="0" sx="100000" sy="100000" flip="none" algn="tl"/>
            </a:blip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5548898" y="3177784"/>
              <a:ext cx="10919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Current Work-area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rot="16200000">
            <a:off x="5863318" y="1276799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68" name="Picture 67" descr="Direct-Messa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43674" y="1776415"/>
            <a:ext cx="146304" cy="146304"/>
          </a:xfrm>
          <a:prstGeom prst="rect">
            <a:avLst/>
          </a:prstGeom>
        </p:spPr>
      </p:pic>
      <p:pic>
        <p:nvPicPr>
          <p:cNvPr id="69" name="Picture 68" descr="Reply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67459" y="1776415"/>
            <a:ext cx="146304" cy="146304"/>
          </a:xfrm>
          <a:prstGeom prst="rect">
            <a:avLst/>
          </a:prstGeom>
        </p:spPr>
      </p:pic>
      <p:pic>
        <p:nvPicPr>
          <p:cNvPr id="70" name="Picture 69" descr="Retweet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15126" y="1776415"/>
            <a:ext cx="146304" cy="146304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2762250" y="1043490"/>
            <a:ext cx="3260558" cy="4747710"/>
          </a:xfrm>
          <a:prstGeom prst="roundRect">
            <a:avLst>
              <a:gd name="adj" fmla="val 0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801473" y="1084638"/>
            <a:ext cx="3182112" cy="4663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906629" y="1339017"/>
            <a:ext cx="2971800" cy="530352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3045484" y="137235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045484" y="1605722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E:\Works\Beneflux\Icons\Twitter-sma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971800" y="1405692"/>
            <a:ext cx="146304" cy="146304"/>
          </a:xfrm>
          <a:prstGeom prst="rect">
            <a:avLst/>
          </a:prstGeom>
          <a:noFill/>
        </p:spPr>
      </p:pic>
      <p:pic>
        <p:nvPicPr>
          <p:cNvPr id="199" name="Picture 2" descr="E:\Works\Beneflux\Icons\Twitter-sma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971800" y="1634296"/>
            <a:ext cx="146304" cy="146304"/>
          </a:xfrm>
          <a:prstGeom prst="rect">
            <a:avLst/>
          </a:prstGeom>
          <a:noFill/>
        </p:spPr>
      </p:pic>
      <p:sp>
        <p:nvSpPr>
          <p:cNvPr id="200" name="Rectangle 199"/>
          <p:cNvSpPr/>
          <p:nvPr/>
        </p:nvSpPr>
        <p:spPr>
          <a:xfrm>
            <a:off x="3543312" y="1462844"/>
            <a:ext cx="18288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609978" y="1698117"/>
            <a:ext cx="18288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3649692" y="1381880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719511" y="161524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05282" y="1413329"/>
            <a:ext cx="146304" cy="146304"/>
          </a:xfrm>
          <a:prstGeom prst="rect">
            <a:avLst/>
          </a:prstGeom>
          <a:noFill/>
        </p:spPr>
      </p:pic>
      <p:sp>
        <p:nvSpPr>
          <p:cNvPr id="205" name="TextBox 204"/>
          <p:cNvSpPr txBox="1"/>
          <p:nvPr/>
        </p:nvSpPr>
        <p:spPr>
          <a:xfrm>
            <a:off x="4181482" y="1386636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151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Fers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71716" y="1413329"/>
            <a:ext cx="146304" cy="146304"/>
          </a:xfrm>
          <a:prstGeom prst="rect">
            <a:avLst/>
          </a:prstGeom>
          <a:noFill/>
        </p:spPr>
      </p:pic>
      <p:sp>
        <p:nvSpPr>
          <p:cNvPr id="207" name="TextBox 206"/>
          <p:cNvSpPr txBox="1"/>
          <p:nvPr/>
        </p:nvSpPr>
        <p:spPr>
          <a:xfrm>
            <a:off x="4747916" y="1386636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111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Fing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8" name="Picture 2" descr="E:\Works\Beneflux\Icons\Twitter-sma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211960" y="1405692"/>
            <a:ext cx="146304" cy="146304"/>
          </a:xfrm>
          <a:prstGeom prst="rect">
            <a:avLst/>
          </a:prstGeom>
          <a:noFill/>
        </p:spPr>
      </p:pic>
      <p:sp>
        <p:nvSpPr>
          <p:cNvPr id="209" name="TextBox 208"/>
          <p:cNvSpPr txBox="1"/>
          <p:nvPr/>
        </p:nvSpPr>
        <p:spPr>
          <a:xfrm>
            <a:off x="5278639" y="1386636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222 Tweets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67201" y="1637172"/>
            <a:ext cx="146304" cy="146304"/>
          </a:xfrm>
          <a:prstGeom prst="rect">
            <a:avLst/>
          </a:prstGeom>
          <a:noFill/>
        </p:spPr>
      </p:pic>
      <p:sp>
        <p:nvSpPr>
          <p:cNvPr id="211" name="TextBox 210"/>
          <p:cNvSpPr txBox="1"/>
          <p:nvPr/>
        </p:nvSpPr>
        <p:spPr>
          <a:xfrm>
            <a:off x="4243401" y="1610479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151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Fers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3635" y="1637172"/>
            <a:ext cx="146304" cy="146304"/>
          </a:xfrm>
          <a:prstGeom prst="rect">
            <a:avLst/>
          </a:prstGeom>
          <a:noFill/>
        </p:spPr>
      </p:pic>
      <p:sp>
        <p:nvSpPr>
          <p:cNvPr id="213" name="TextBox 212"/>
          <p:cNvSpPr txBox="1"/>
          <p:nvPr/>
        </p:nvSpPr>
        <p:spPr>
          <a:xfrm>
            <a:off x="4809835" y="1610479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111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Fing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4" name="Picture 2" descr="E:\Works\Beneflux\Icons\Twitter-sma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273879" y="1629535"/>
            <a:ext cx="146304" cy="146304"/>
          </a:xfrm>
          <a:prstGeom prst="rect">
            <a:avLst/>
          </a:prstGeom>
          <a:noFill/>
        </p:spPr>
      </p:pic>
      <p:sp>
        <p:nvSpPr>
          <p:cNvPr id="215" name="TextBox 214"/>
          <p:cNvSpPr txBox="1"/>
          <p:nvPr/>
        </p:nvSpPr>
        <p:spPr>
          <a:xfrm>
            <a:off x="5340558" y="1610479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222 Tweets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33119" y="111716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Information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8" name="Group 72"/>
          <p:cNvGrpSpPr/>
          <p:nvPr/>
        </p:nvGrpSpPr>
        <p:grpSpPr>
          <a:xfrm>
            <a:off x="3521985" y="2266676"/>
            <a:ext cx="1016625" cy="215444"/>
            <a:chOff x="3725776" y="1522996"/>
            <a:chExt cx="1016625" cy="215444"/>
          </a:xfrm>
        </p:grpSpPr>
        <p:sp>
          <p:nvSpPr>
            <p:cNvPr id="89" name="Rounded Rectangle 88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2928931" y="2111762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76"/>
          <p:cNvGrpSpPr/>
          <p:nvPr/>
        </p:nvGrpSpPr>
        <p:grpSpPr>
          <a:xfrm>
            <a:off x="3521985" y="2524372"/>
            <a:ext cx="486030" cy="215444"/>
            <a:chOff x="3731083" y="1780692"/>
            <a:chExt cx="486030" cy="215444"/>
          </a:xfrm>
        </p:grpSpPr>
        <p:sp>
          <p:nvSpPr>
            <p:cNvPr id="93" name="Rounded Rectangle 92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Group 79"/>
          <p:cNvGrpSpPr/>
          <p:nvPr/>
        </p:nvGrpSpPr>
        <p:grpSpPr>
          <a:xfrm>
            <a:off x="3521985" y="2781281"/>
            <a:ext cx="865943" cy="215444"/>
            <a:chOff x="3735846" y="2037601"/>
            <a:chExt cx="865943" cy="215444"/>
          </a:xfrm>
        </p:grpSpPr>
        <p:sp>
          <p:nvSpPr>
            <p:cNvPr id="96" name="Rounded Rectangle 95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70786" y="381500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83"/>
          <p:cNvGrpSpPr/>
          <p:nvPr/>
        </p:nvGrpSpPr>
        <p:grpSpPr>
          <a:xfrm>
            <a:off x="3521985" y="3810241"/>
            <a:ext cx="855784" cy="215444"/>
            <a:chOff x="3753706" y="3318704"/>
            <a:chExt cx="855784" cy="215444"/>
          </a:xfrm>
        </p:grpSpPr>
        <p:sp>
          <p:nvSpPr>
            <p:cNvPr id="100" name="Rounded Rectangle 99"/>
            <p:cNvSpPr/>
            <p:nvPr/>
          </p:nvSpPr>
          <p:spPr>
            <a:xfrm>
              <a:off x="3786530" y="3357759"/>
              <a:ext cx="82296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53706" y="3318704"/>
              <a:ext cx="662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Co-workers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" name="Picture 101" descr="edit.png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41718" y="3373174"/>
              <a:ext cx="107289" cy="100584"/>
            </a:xfrm>
            <a:prstGeom prst="rect">
              <a:avLst/>
            </a:prstGeom>
          </p:spPr>
        </p:pic>
      </p:grpSp>
      <p:grpSp>
        <p:nvGrpSpPr>
          <p:cNvPr id="103" name="Group 87"/>
          <p:cNvGrpSpPr/>
          <p:nvPr/>
        </p:nvGrpSpPr>
        <p:grpSpPr>
          <a:xfrm>
            <a:off x="3521985" y="3991227"/>
            <a:ext cx="947224" cy="215444"/>
            <a:chOff x="3760680" y="3499690"/>
            <a:chExt cx="947224" cy="215444"/>
          </a:xfrm>
        </p:grpSpPr>
        <p:sp>
          <p:nvSpPr>
            <p:cNvPr id="104" name="Rounded Rectangle 103"/>
            <p:cNvSpPr/>
            <p:nvPr/>
          </p:nvSpPr>
          <p:spPr>
            <a:xfrm>
              <a:off x="3793504" y="3538745"/>
              <a:ext cx="91440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680" y="3499690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College Mates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6" name="Picture 105" descr="edit.png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36686" y="3554160"/>
              <a:ext cx="107289" cy="100584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5263466" y="3818361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Add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70786" y="4257931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1497" y="4419859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To bring your search query here for easy access, search for a key-word </a:t>
            </a:r>
          </a:p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save it.</a:t>
            </a:r>
            <a:endParaRPr 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94"/>
          <p:cNvGrpSpPr/>
          <p:nvPr/>
        </p:nvGrpSpPr>
        <p:grpSpPr>
          <a:xfrm>
            <a:off x="3521985" y="4253168"/>
            <a:ext cx="782632" cy="215444"/>
            <a:chOff x="3839754" y="3761631"/>
            <a:chExt cx="782632" cy="215444"/>
          </a:xfrm>
        </p:grpSpPr>
        <p:sp>
          <p:nvSpPr>
            <p:cNvPr id="111" name="Rounded Rectangle 110"/>
            <p:cNvSpPr/>
            <p:nvPr/>
          </p:nvSpPr>
          <p:spPr>
            <a:xfrm>
              <a:off x="3872578" y="380068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39754" y="3761631"/>
              <a:ext cx="7761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 (44)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452711" y="382466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4" name="Rounded Rectangle 113"/>
          <p:cNvSpPr/>
          <p:nvPr/>
        </p:nvSpPr>
        <p:spPr>
          <a:xfrm>
            <a:off x="4363100" y="4292223"/>
            <a:ext cx="749808" cy="13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330276" y="4253168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Tweeters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943233" y="4316205"/>
            <a:ext cx="103632" cy="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TextBox 116"/>
          <p:cNvSpPr txBox="1"/>
          <p:nvPr/>
        </p:nvSpPr>
        <p:spPr>
          <a:xfrm>
            <a:off x="2970786" y="53235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472188" y="532359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81831" y="5333116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55996" y="2340737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60759" y="2266676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08443" y="2340737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013206" y="226667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4" name="Group 108"/>
          <p:cNvGrpSpPr/>
          <p:nvPr/>
        </p:nvGrpSpPr>
        <p:grpSpPr>
          <a:xfrm>
            <a:off x="4550290" y="2316847"/>
            <a:ext cx="109728" cy="73152"/>
            <a:chOff x="2590800" y="1600200"/>
            <a:chExt cx="228600" cy="152400"/>
          </a:xfrm>
        </p:grpSpPr>
        <p:cxnSp>
          <p:nvCxnSpPr>
            <p:cNvPr id="125" name="Straight Connector 124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11"/>
          <p:cNvGrpSpPr/>
          <p:nvPr/>
        </p:nvGrpSpPr>
        <p:grpSpPr>
          <a:xfrm>
            <a:off x="5002727" y="2316847"/>
            <a:ext cx="109728" cy="73152"/>
            <a:chOff x="2590800" y="1600200"/>
            <a:chExt cx="228600" cy="152400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4553634" y="259817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558397" y="252411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06081" y="259817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010844" y="2524111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565199" y="250529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565199" y="276247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565199" y="301964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21"/>
          <p:cNvGrpSpPr/>
          <p:nvPr/>
        </p:nvGrpSpPr>
        <p:grpSpPr>
          <a:xfrm>
            <a:off x="3521985" y="3038455"/>
            <a:ext cx="581464" cy="215444"/>
            <a:chOff x="3735846" y="2294775"/>
            <a:chExt cx="581464" cy="215444"/>
          </a:xfrm>
        </p:grpSpPr>
        <p:sp>
          <p:nvSpPr>
            <p:cNvPr id="138" name="Rounded Rectangle 137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5846" y="2294775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Retweets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3565199" y="3276823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29"/>
          <p:cNvGrpSpPr/>
          <p:nvPr/>
        </p:nvGrpSpPr>
        <p:grpSpPr>
          <a:xfrm>
            <a:off x="3521985" y="3300664"/>
            <a:ext cx="526106" cy="215444"/>
            <a:chOff x="3735846" y="2809127"/>
            <a:chExt cx="526106" cy="215444"/>
          </a:xfrm>
        </p:grpSpPr>
        <p:sp>
          <p:nvSpPr>
            <p:cNvPr id="146" name="Rounded Rectangle 145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3565199" y="353903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33"/>
          <p:cNvGrpSpPr/>
          <p:nvPr/>
        </p:nvGrpSpPr>
        <p:grpSpPr>
          <a:xfrm>
            <a:off x="3521985" y="3553077"/>
            <a:ext cx="517456" cy="215444"/>
            <a:chOff x="3735846" y="3061540"/>
            <a:chExt cx="517456" cy="215444"/>
          </a:xfrm>
        </p:grpSpPr>
        <p:sp>
          <p:nvSpPr>
            <p:cNvPr id="150" name="Rounded Rectangle 149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52" name="Straight Connector 151"/>
          <p:cNvCxnSpPr/>
          <p:nvPr/>
        </p:nvCxnSpPr>
        <p:spPr>
          <a:xfrm>
            <a:off x="2928931" y="378668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35722" y="381024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424795" y="3986454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928931" y="4229593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928931" y="469155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970786" y="472465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8" name="Group 142"/>
          <p:cNvGrpSpPr/>
          <p:nvPr/>
        </p:nvGrpSpPr>
        <p:grpSpPr>
          <a:xfrm>
            <a:off x="3521985" y="4729417"/>
            <a:ext cx="782632" cy="215444"/>
            <a:chOff x="3810000" y="4237880"/>
            <a:chExt cx="782632" cy="215444"/>
          </a:xfrm>
        </p:grpSpPr>
        <p:sp>
          <p:nvSpPr>
            <p:cNvPr id="159" name="Rounded Rectangle 158"/>
            <p:cNvSpPr/>
            <p:nvPr/>
          </p:nvSpPr>
          <p:spPr>
            <a:xfrm>
              <a:off x="3842824" y="4276935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0000" y="4237880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422957" y="4300917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2" name="TextBox 161"/>
          <p:cNvSpPr txBox="1"/>
          <p:nvPr/>
        </p:nvSpPr>
        <p:spPr>
          <a:xfrm>
            <a:off x="4241140" y="4724641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3" name="Group 147"/>
          <p:cNvGrpSpPr/>
          <p:nvPr/>
        </p:nvGrpSpPr>
        <p:grpSpPr>
          <a:xfrm>
            <a:off x="3521985" y="4896105"/>
            <a:ext cx="782632" cy="215444"/>
            <a:chOff x="3810000" y="4404568"/>
            <a:chExt cx="782632" cy="215444"/>
          </a:xfrm>
        </p:grpSpPr>
        <p:sp>
          <p:nvSpPr>
            <p:cNvPr id="164" name="Rounded Rectangle 163"/>
            <p:cNvSpPr/>
            <p:nvPr/>
          </p:nvSpPr>
          <p:spPr>
            <a:xfrm>
              <a:off x="3842824" y="4443623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0000" y="4404568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422957" y="4467605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7" name="TextBox 166"/>
          <p:cNvSpPr txBox="1"/>
          <p:nvPr/>
        </p:nvSpPr>
        <p:spPr>
          <a:xfrm>
            <a:off x="4241140" y="4891329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8" name="Group 152"/>
          <p:cNvGrpSpPr/>
          <p:nvPr/>
        </p:nvGrpSpPr>
        <p:grpSpPr>
          <a:xfrm>
            <a:off x="3521985" y="5062788"/>
            <a:ext cx="782632" cy="215444"/>
            <a:chOff x="3810000" y="4571251"/>
            <a:chExt cx="782632" cy="215444"/>
          </a:xfrm>
        </p:grpSpPr>
        <p:sp>
          <p:nvSpPr>
            <p:cNvPr id="169" name="Rounded Rectangle 168"/>
            <p:cNvSpPr/>
            <p:nvPr/>
          </p:nvSpPr>
          <p:spPr>
            <a:xfrm>
              <a:off x="3842824" y="461030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10000" y="4571251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71" name="Picture 2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422957" y="463428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2" name="TextBox 171"/>
          <p:cNvSpPr txBox="1"/>
          <p:nvPr/>
        </p:nvSpPr>
        <p:spPr>
          <a:xfrm>
            <a:off x="4241140" y="5058012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College Mates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2928931" y="530115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970786" y="226241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553634" y="2855347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558397" y="2781286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081" y="2855347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5010844" y="278128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553634" y="3117285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558397" y="3043224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06081" y="3117285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5010844" y="304322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553634" y="337949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4558397" y="330543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006081" y="337949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5010844" y="3305431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553634" y="362714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4558397" y="355308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006081" y="3627142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5010844" y="3553081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942269" y="232882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2878886" y="226241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942269" y="3876909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2878886" y="381049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2942269" y="4315059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2878886" y="424864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942269" y="47865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878886" y="47201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942269" y="538662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2878886" y="532020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18914" y="2370693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018914" y="3923286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018914" y="4356423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018914" y="4837687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018914" y="5439266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833119" y="1930188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172200" y="381000"/>
            <a:ext cx="2819400" cy="6067928"/>
          </a:xfrm>
          <a:prstGeom prst="roundRect">
            <a:avLst>
              <a:gd name="adj" fmla="val 1780"/>
            </a:avLst>
          </a:prstGeom>
          <a:blipFill>
            <a:blip r:embed="rId3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9444" y="420304"/>
            <a:ext cx="2724912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530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76974" y="733422"/>
            <a:ext cx="640080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5934075" y="80962"/>
            <a:ext cx="481390" cy="454815"/>
            <a:chOff x="5562600" y="505706"/>
            <a:chExt cx="481390" cy="454815"/>
          </a:xfrm>
        </p:grpSpPr>
        <p:sp>
          <p:nvSpPr>
            <p:cNvPr id="15" name="Rounded Rectangle 14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4" name="Rounded Rectangle 23"/>
          <p:cNvSpPr/>
          <p:nvPr/>
        </p:nvSpPr>
        <p:spPr>
          <a:xfrm>
            <a:off x="6319455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45674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350418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ounded Rectangle 12"/>
          <p:cNvSpPr/>
          <p:nvPr/>
        </p:nvSpPr>
        <p:spPr>
          <a:xfrm>
            <a:off x="6276974" y="1025939"/>
            <a:ext cx="2615184" cy="5321808"/>
          </a:xfrm>
          <a:prstGeom prst="roundRect">
            <a:avLst>
              <a:gd name="adj" fmla="val 87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15074" y="1059287"/>
            <a:ext cx="254203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65844" y="1104540"/>
            <a:ext cx="1828800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9837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8193567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lear-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20089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 descr="Refresh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2207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00000">
            <a:off x="8664326" y="1104896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Rectangle 34"/>
          <p:cNvSpPr/>
          <p:nvPr/>
        </p:nvSpPr>
        <p:spPr>
          <a:xfrm>
            <a:off x="6022508" y="1042992"/>
            <a:ext cx="153250" cy="15544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070138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67535" y="733422"/>
            <a:ext cx="1920240" cy="237744"/>
          </a:xfrm>
          <a:prstGeom prst="roundRect">
            <a:avLst>
              <a:gd name="adj" fmla="val 9690"/>
            </a:avLst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012107" y="778686"/>
            <a:ext cx="1837944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42855" y="752488"/>
            <a:ext cx="12522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 cstate="print"/>
          <a:srcRect t="-20473" r="22895"/>
          <a:stretch>
            <a:fillRect/>
          </a:stretch>
        </p:blipFill>
        <p:spPr bwMode="auto">
          <a:xfrm>
            <a:off x="8721096" y="762000"/>
            <a:ext cx="108578" cy="154226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/>
          <p:nvPr/>
        </p:nvCxnSpPr>
        <p:spPr>
          <a:xfrm rot="5400000">
            <a:off x="7228773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milenix.com/i/filter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68243" y="1128719"/>
            <a:ext cx="100584" cy="100584"/>
          </a:xfrm>
          <a:prstGeom prst="rect">
            <a:avLst/>
          </a:prstGeom>
          <a:noFill/>
        </p:spPr>
      </p:pic>
      <p:sp>
        <p:nvSpPr>
          <p:cNvPr id="44" name="Isosceles Triangle 43"/>
          <p:cNvSpPr/>
          <p:nvPr/>
        </p:nvSpPr>
        <p:spPr>
          <a:xfrm rot="10800000">
            <a:off x="720591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723089" y="1327226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315074" y="1327226"/>
            <a:ext cx="2378864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67459" y="1374983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6619866" y="1311555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expand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6310" y="1527220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58030" y="1691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44d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via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35856" y="187033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58030" y="179156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297"/>
          <p:cNvGrpSpPr/>
          <p:nvPr/>
        </p:nvGrpSpPr>
        <p:grpSpPr>
          <a:xfrm>
            <a:off x="6896104" y="1771396"/>
            <a:ext cx="201168" cy="146304"/>
            <a:chOff x="8502296" y="5714747"/>
            <a:chExt cx="201168" cy="146304"/>
          </a:xfrm>
        </p:grpSpPr>
        <p:sp>
          <p:nvSpPr>
            <p:cNvPr id="56" name="Rounded Rectangle 55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Gear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58" name="Isosceles Triangle 57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1587" y="1846901"/>
            <a:ext cx="91440" cy="91440"/>
          </a:xfrm>
          <a:prstGeom prst="rect">
            <a:avLst/>
          </a:prstGeom>
          <a:noFill/>
        </p:spPr>
      </p:pic>
      <p:pic>
        <p:nvPicPr>
          <p:cNvPr id="64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7" cstate="print"/>
          <a:srcRect t="16667" b="16666"/>
          <a:stretch>
            <a:fillRect/>
          </a:stretch>
        </p:blipFill>
        <p:spPr bwMode="auto">
          <a:xfrm>
            <a:off x="7026440" y="797816"/>
            <a:ext cx="164592" cy="109728"/>
          </a:xfrm>
          <a:prstGeom prst="rect">
            <a:avLst/>
          </a:prstGeom>
          <a:noFill/>
        </p:spPr>
      </p:pic>
      <p:grpSp>
        <p:nvGrpSpPr>
          <p:cNvPr id="16" name="Group 65"/>
          <p:cNvGrpSpPr/>
          <p:nvPr/>
        </p:nvGrpSpPr>
        <p:grpSpPr>
          <a:xfrm>
            <a:off x="5979465" y="1632279"/>
            <a:ext cx="230832" cy="1097280"/>
            <a:chOff x="5979465" y="2743200"/>
            <a:chExt cx="230832" cy="1097280"/>
          </a:xfrm>
        </p:grpSpPr>
        <p:sp>
          <p:nvSpPr>
            <p:cNvPr id="65" name="Rectangle 64"/>
            <p:cNvSpPr/>
            <p:nvPr/>
          </p:nvSpPr>
          <p:spPr>
            <a:xfrm>
              <a:off x="6022508" y="2743200"/>
              <a:ext cx="153250" cy="1097280"/>
            </a:xfrm>
            <a:prstGeom prst="rect">
              <a:avLst/>
            </a:prstGeom>
            <a:blipFill>
              <a:blip r:embed="rId18" cstate="print"/>
              <a:tile tx="0" ty="0" sx="100000" sy="100000" flip="none" algn="tl"/>
            </a:blip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5548898" y="3177784"/>
              <a:ext cx="10919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Current Work-area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rot="16200000">
            <a:off x="5863318" y="1276799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68" name="Picture 67" descr="Direct-Messag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43674" y="1776415"/>
            <a:ext cx="146304" cy="146304"/>
          </a:xfrm>
          <a:prstGeom prst="rect">
            <a:avLst/>
          </a:prstGeom>
        </p:spPr>
      </p:pic>
      <p:pic>
        <p:nvPicPr>
          <p:cNvPr id="69" name="Picture 68" descr="Reply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67459" y="1776415"/>
            <a:ext cx="146304" cy="146304"/>
          </a:xfrm>
          <a:prstGeom prst="rect">
            <a:avLst/>
          </a:prstGeom>
        </p:spPr>
      </p:pic>
      <p:pic>
        <p:nvPicPr>
          <p:cNvPr id="70" name="Picture 69" descr="Retweet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15126" y="1776415"/>
            <a:ext cx="146304" cy="146304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1905000" y="1524000"/>
            <a:ext cx="3810000" cy="3733800"/>
          </a:xfrm>
          <a:prstGeom prst="roundRect">
            <a:avLst>
              <a:gd name="adj" fmla="val 321"/>
            </a:avLst>
          </a:prstGeom>
          <a:blipFill>
            <a:blip r:embed="rId22" cstate="print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4624" y="1771644"/>
            <a:ext cx="3584448" cy="3438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944624" y="1563880"/>
            <a:ext cx="3730752" cy="182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43858" y="1543312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Followers -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8847" y="178117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Picture 74" descr="Clo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6222" y="1585911"/>
            <a:ext cx="146304" cy="14630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5547360" y="1771644"/>
            <a:ext cx="128016" cy="3438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29469" y="1849205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78" name="TextBox 77"/>
          <p:cNvSpPr txBox="1"/>
          <p:nvPr/>
        </p:nvSpPr>
        <p:spPr>
          <a:xfrm>
            <a:off x="2198847" y="1909756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44762" y="2050405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3257" y="1852615"/>
            <a:ext cx="91440" cy="91440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4762655" y="1781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57604" y="1852615"/>
            <a:ext cx="91440" cy="91440"/>
          </a:xfrm>
          <a:prstGeom prst="rect">
            <a:avLst/>
          </a:prstGeom>
          <a:noFill/>
        </p:spPr>
      </p:pic>
      <p:sp>
        <p:nvSpPr>
          <p:cNvPr id="83" name="TextBox 82"/>
          <p:cNvSpPr txBox="1"/>
          <p:nvPr/>
        </p:nvSpPr>
        <p:spPr>
          <a:xfrm>
            <a:off x="5177002" y="1781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029592" y="2271711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98847" y="227646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" name="Picture 7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29469" y="2344499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87" name="TextBox 86"/>
          <p:cNvSpPr txBox="1"/>
          <p:nvPr/>
        </p:nvSpPr>
        <p:spPr>
          <a:xfrm>
            <a:off x="2198847" y="240505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4762" y="2545699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3257" y="2347909"/>
            <a:ext cx="91440" cy="91440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>
            <a:off x="4762655" y="22764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1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57604" y="2347909"/>
            <a:ext cx="91440" cy="91440"/>
          </a:xfrm>
          <a:prstGeom prst="rect">
            <a:avLst/>
          </a:prstGeom>
          <a:noFill/>
        </p:spPr>
      </p:pic>
      <p:sp>
        <p:nvSpPr>
          <p:cNvPr id="92" name="TextBox 91"/>
          <p:cNvSpPr txBox="1"/>
          <p:nvPr/>
        </p:nvSpPr>
        <p:spPr>
          <a:xfrm>
            <a:off x="5177002" y="22764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2029592" y="2767005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98847" y="277652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WPF_Blogger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Alaska, USA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29469" y="2844561"/>
            <a:ext cx="224288" cy="228600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96" name="TextBox 95"/>
          <p:cNvSpPr txBox="1"/>
          <p:nvPr/>
        </p:nvSpPr>
        <p:spPr>
          <a:xfrm>
            <a:off x="2198847" y="290511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 Bio will come here.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will come here.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44762" y="3045761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view profile in work-area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3257" y="2847971"/>
            <a:ext cx="91440" cy="91440"/>
          </a:xfrm>
          <a:prstGeom prst="rect">
            <a:avLst/>
          </a:prstGeom>
          <a:noFill/>
        </p:spPr>
      </p:pic>
      <p:sp>
        <p:nvSpPr>
          <p:cNvPr id="99" name="TextBox 98"/>
          <p:cNvSpPr txBox="1"/>
          <p:nvPr/>
        </p:nvSpPr>
        <p:spPr>
          <a:xfrm>
            <a:off x="4762655" y="277652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123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57604" y="2847971"/>
            <a:ext cx="91440" cy="91440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5177002" y="277652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125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029592" y="3267067"/>
            <a:ext cx="33832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450</Words>
  <Application>Microsoft Office PowerPoint</Application>
  <PresentationFormat>On-screen Show (4:3)</PresentationFormat>
  <Paragraphs>143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3</cp:revision>
  <dcterms:created xsi:type="dcterms:W3CDTF">2009-09-29T21:20:45Z</dcterms:created>
  <dcterms:modified xsi:type="dcterms:W3CDTF">2009-10-01T11:07:13Z</dcterms:modified>
</cp:coreProperties>
</file>