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00" autoAdjust="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77A-D9BA-4EBE-9C9D-30CBD4AE0896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858B-96C4-4948-B6AC-1A59E15FD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21.gif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19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1.gif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gif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/>
        </p:nvGrpSpPr>
        <p:grpSpPr>
          <a:xfrm>
            <a:off x="2533644" y="1612232"/>
            <a:ext cx="4076712" cy="2791192"/>
            <a:chOff x="2533644" y="1612232"/>
            <a:chExt cx="4076712" cy="2791192"/>
          </a:xfrm>
        </p:grpSpPr>
        <p:sp>
          <p:nvSpPr>
            <p:cNvPr id="5" name="Rounded Rectangle 4"/>
            <p:cNvSpPr/>
            <p:nvPr/>
          </p:nvSpPr>
          <p:spPr>
            <a:xfrm>
              <a:off x="2800356" y="1897968"/>
              <a:ext cx="3810000" cy="2505456"/>
            </a:xfrm>
            <a:prstGeom prst="roundRect">
              <a:avLst>
                <a:gd name="adj" fmla="val 178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9980" y="1939878"/>
              <a:ext cx="3730752" cy="24243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33644" y="1612232"/>
              <a:ext cx="533400" cy="471485"/>
              <a:chOff x="2400288" y="2076464"/>
              <a:chExt cx="533400" cy="47148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400288" y="2243149"/>
                <a:ext cx="533400" cy="304800"/>
              </a:xfrm>
              <a:prstGeom prst="roundRect">
                <a:avLst>
                  <a:gd name="adj" fmla="val 10417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619370" y="2311411"/>
                <a:ext cx="274320" cy="168276"/>
                <a:chOff x="3800482" y="1522404"/>
                <a:chExt cx="274320" cy="168276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2476488" y="2314586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twitter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00318" y="2076464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22" name="Rectangle 21"/>
            <p:cNvSpPr/>
            <p:nvPr/>
          </p:nvSpPr>
          <p:spPr>
            <a:xfrm>
              <a:off x="2967996" y="2311048"/>
              <a:ext cx="3474720" cy="173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25373" y="1901612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09853" y="1975292"/>
              <a:ext cx="1784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 2.1 released on 21</a:t>
              </a:r>
              <a:r>
                <a:rPr lang="en-US" sz="8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st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 November, 2009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977140" y="2311048"/>
              <a:ext cx="3465576" cy="1588"/>
            </a:xfrm>
            <a:prstGeom prst="line">
              <a:avLst/>
            </a:pr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013997" y="2352284"/>
              <a:ext cx="640080" cy="1554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02092" y="2483254"/>
              <a:ext cx="731520" cy="4572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1329" y="2324364"/>
              <a:ext cx="6142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50000"/>
                    </a:schemeClr>
                  </a:solidFill>
                </a:rPr>
                <a:t>Accounts</a:t>
              </a:r>
              <a:endParaRPr lang="en-US" sz="9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81409" y="2281506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75000"/>
                    </a:schemeClr>
                  </a:solidFill>
                </a:rPr>
                <a:t>Language</a:t>
              </a:r>
              <a:endParaRPr lang="en-US" sz="9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70313" y="2281506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75000"/>
                    </a:schemeClr>
                  </a:solidFill>
                </a:rPr>
                <a:t>Updates</a:t>
              </a:r>
              <a:endParaRPr lang="en-US" sz="9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1837" y="2601090"/>
              <a:ext cx="1620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                      accounts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8" name="Picture 4" descr="http://nobosh.com/images/stock/raw_TwitterLogo_2268450438_4c119ecf62_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5697" y="2609967"/>
              <a:ext cx="571500" cy="210730"/>
            </a:xfrm>
            <a:prstGeom prst="rect">
              <a:avLst/>
            </a:prstGeom>
            <a:noFill/>
          </p:spPr>
        </p:pic>
        <p:sp>
          <p:nvSpPr>
            <p:cNvPr id="35" name="Isosceles Triangle 34"/>
            <p:cNvSpPr/>
            <p:nvPr/>
          </p:nvSpPr>
          <p:spPr>
            <a:xfrm rot="10800000">
              <a:off x="2976566" y="2671873"/>
              <a:ext cx="91440" cy="914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13716" y="2853976"/>
              <a:ext cx="3383280" cy="415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1837" y="2858266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 Username: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8956" y="3036213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 Password: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2897" y="2901601"/>
              <a:ext cx="1280160" cy="1371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2897" y="3082576"/>
              <a:ext cx="1280160" cy="1371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5268128" y="3060978"/>
              <a:ext cx="3048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500681" y="2917146"/>
              <a:ext cx="822960" cy="137160"/>
            </a:xfrm>
            <a:prstGeom prst="round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81592" y="28240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19693" y="2876437"/>
              <a:ext cx="7184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Account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10223" y="3057414"/>
              <a:ext cx="8402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Forgot password?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081331" y="3341005"/>
              <a:ext cx="121615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010219" y="3341005"/>
              <a:ext cx="137160" cy="137160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53071" y="327172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+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5140" y="3307672"/>
              <a:ext cx="122822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another twitter account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52756" y="3493411"/>
              <a:ext cx="2876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* You can add more twitter accounts later too after you have added one. </a:t>
              </a:r>
            </a:p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   How? - Please go to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</a:rPr>
                <a:t>Settings -&gt; Accounts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31837" y="3960662"/>
              <a:ext cx="1620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                    accounts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2976566" y="4031445"/>
              <a:ext cx="9144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://www.uis.edu/journal/images/2009/facebook2009-04-21-124034363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2626" y="3995435"/>
              <a:ext cx="413151" cy="15544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246888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033459"/>
            <a:ext cx="2304288" cy="5148072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077443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5902" y="1082213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04801" y="1082205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52373" y="1082205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303660"/>
            <a:ext cx="128016" cy="482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627776" y="1303660"/>
            <a:ext cx="2075688" cy="5953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77155" y="135141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/>
          <p:cNvSpPr txBox="1"/>
          <p:nvPr/>
        </p:nvSpPr>
        <p:spPr>
          <a:xfrm>
            <a:off x="6946792" y="130227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53236" y="151794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80233" y="1696567"/>
            <a:ext cx="18742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67"/>
          <p:cNvGrpSpPr/>
          <p:nvPr/>
        </p:nvGrpSpPr>
        <p:grpSpPr>
          <a:xfrm>
            <a:off x="6580233" y="1916637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531001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145360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85"/>
          <p:cNvGrpSpPr/>
          <p:nvPr/>
        </p:nvGrpSpPr>
        <p:grpSpPr>
          <a:xfrm>
            <a:off x="6580233" y="3764485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91"/>
          <p:cNvGrpSpPr/>
          <p:nvPr/>
        </p:nvGrpSpPr>
        <p:grpSpPr>
          <a:xfrm>
            <a:off x="6580233" y="4378844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97"/>
          <p:cNvGrpSpPr/>
          <p:nvPr/>
        </p:nvGrpSpPr>
        <p:grpSpPr>
          <a:xfrm>
            <a:off x="6580233" y="4993208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41313" y="1086967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149801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051245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5999280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371592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627776" y="5616367"/>
            <a:ext cx="2075688" cy="5120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5664124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4" name="TextBox 123"/>
          <p:cNvSpPr txBox="1"/>
          <p:nvPr/>
        </p:nvSpPr>
        <p:spPr>
          <a:xfrm>
            <a:off x="6946792" y="5614985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53236" y="583065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1" name="Picture 11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91311" y="1371600"/>
            <a:ext cx="118872" cy="118872"/>
          </a:xfrm>
          <a:prstGeom prst="rect">
            <a:avLst/>
          </a:prstGeom>
        </p:spPr>
      </p:pic>
      <p:pic>
        <p:nvPicPr>
          <p:cNvPr id="116" name="Picture 115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43711" y="1371600"/>
            <a:ext cx="118872" cy="118872"/>
          </a:xfrm>
          <a:prstGeom prst="rect">
            <a:avLst/>
          </a:prstGeom>
        </p:spPr>
      </p:pic>
      <p:pic>
        <p:nvPicPr>
          <p:cNvPr id="117" name="Picture 116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91311" y="1519237"/>
            <a:ext cx="118872" cy="118872"/>
          </a:xfrm>
          <a:prstGeom prst="rect">
            <a:avLst/>
          </a:prstGeom>
        </p:spPr>
      </p:pic>
      <p:pic>
        <p:nvPicPr>
          <p:cNvPr id="121" name="Picture 120" descr="Retweet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43711" y="1519237"/>
            <a:ext cx="118872" cy="11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246888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033459"/>
            <a:ext cx="2304288" cy="5148072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077443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5902" y="1082213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04801" y="1082205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52373" y="1082205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303660"/>
            <a:ext cx="128016" cy="482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6"/>
          <p:cNvGrpSpPr/>
          <p:nvPr/>
        </p:nvGrpSpPr>
        <p:grpSpPr>
          <a:xfrm>
            <a:off x="6580233" y="1302278"/>
            <a:ext cx="2207127" cy="596698"/>
            <a:chOff x="6580233" y="1460702"/>
            <a:chExt cx="2207127" cy="596698"/>
          </a:xfrm>
        </p:grpSpPr>
        <p:sp>
          <p:nvSpPr>
            <p:cNvPr id="60" name="Rounded Rectangle 59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7"/>
          <p:cNvGrpSpPr/>
          <p:nvPr/>
        </p:nvGrpSpPr>
        <p:grpSpPr>
          <a:xfrm>
            <a:off x="6580233" y="1916637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531001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145360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85"/>
          <p:cNvGrpSpPr/>
          <p:nvPr/>
        </p:nvGrpSpPr>
        <p:grpSpPr>
          <a:xfrm>
            <a:off x="6580233" y="3764485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91"/>
          <p:cNvGrpSpPr/>
          <p:nvPr/>
        </p:nvGrpSpPr>
        <p:grpSpPr>
          <a:xfrm>
            <a:off x="6580233" y="4378844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97"/>
          <p:cNvGrpSpPr/>
          <p:nvPr/>
        </p:nvGrpSpPr>
        <p:grpSpPr>
          <a:xfrm>
            <a:off x="6580233" y="4993208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41313" y="1086967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149801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051245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5999280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371592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627776" y="5616367"/>
            <a:ext cx="2075688" cy="5120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5664124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4" name="TextBox 123"/>
          <p:cNvSpPr txBox="1"/>
          <p:nvPr/>
        </p:nvSpPr>
        <p:spPr>
          <a:xfrm>
            <a:off x="6946792" y="5614985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53236" y="583065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246888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033459"/>
            <a:ext cx="2304288" cy="5148072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077443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4801" y="1082205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2373" y="1082205"/>
            <a:ext cx="160934" cy="146304"/>
          </a:xfrm>
          <a:prstGeom prst="rect">
            <a:avLst/>
          </a:prstGeom>
        </p:spPr>
      </p:pic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41313" y="1086967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149801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051245"/>
            <a:ext cx="1119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this group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95064" y="149542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3677" y="148589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6195064" y="11953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pic>
        <p:nvPicPr>
          <p:cNvPr id="121" name="Picture 120" descr="Clear-All.png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902" y="1082205"/>
            <a:ext cx="146304" cy="146304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7235560" y="1500185"/>
            <a:ext cx="10070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No Group created yet!</a:t>
            </a:r>
            <a:endParaRPr 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088982" y="1687915"/>
            <a:ext cx="1300163" cy="18288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298077" y="1666870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Create one now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rot="5400000" flipH="1" flipV="1">
            <a:off x="8233225" y="1724022"/>
            <a:ext cx="91440" cy="9144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246888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033459"/>
            <a:ext cx="2304288" cy="5148072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077443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4801" y="1082205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2373" y="1082205"/>
            <a:ext cx="160934" cy="146304"/>
          </a:xfrm>
          <a:prstGeom prst="rect">
            <a:avLst/>
          </a:prstGeom>
        </p:spPr>
      </p:pic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41313" y="1086967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149801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051245"/>
            <a:ext cx="1119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this group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95064" y="149542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3677" y="148589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6195064" y="11953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pic>
        <p:nvPicPr>
          <p:cNvPr id="121" name="Picture 120" descr="Clear-All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35902" y="1082205"/>
            <a:ext cx="146304" cy="146304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6627779" y="1290635"/>
            <a:ext cx="2221992" cy="246888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http://www.iconfinder.net/data/icons/nuove/128x128/actions/edit_add.png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610600" y="1323987"/>
            <a:ext cx="182880" cy="182880"/>
          </a:xfrm>
          <a:prstGeom prst="rect">
            <a:avLst/>
          </a:prstGeom>
          <a:noFill/>
        </p:spPr>
      </p:pic>
      <p:cxnSp>
        <p:nvCxnSpPr>
          <p:cNvPr id="66" name="Straight Connector 65"/>
          <p:cNvCxnSpPr/>
          <p:nvPr/>
        </p:nvCxnSpPr>
        <p:spPr>
          <a:xfrm rot="5400000">
            <a:off x="8493405" y="1413285"/>
            <a:ext cx="128016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5400000">
            <a:off x="8414398" y="1368359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-5400000">
            <a:off x="6714186" y="1368359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846679" y="1322639"/>
            <a:ext cx="1526666" cy="182880"/>
          </a:xfrm>
          <a:prstGeom prst="roundRect">
            <a:avLst>
              <a:gd name="adj" fmla="val 9690"/>
            </a:avLst>
          </a:prstGeom>
          <a:solidFill>
            <a:schemeClr val="accent2">
              <a:lumMod val="7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011959" y="1303657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Friends at Microsoft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7" name="Picture 76" descr="edit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77215" y="1347785"/>
            <a:ext cx="146304" cy="137160"/>
          </a:xfrm>
          <a:prstGeom prst="rect">
            <a:avLst/>
          </a:prstGeom>
        </p:spPr>
      </p:pic>
      <p:grpSp>
        <p:nvGrpSpPr>
          <p:cNvPr id="78" name="Group 66"/>
          <p:cNvGrpSpPr/>
          <p:nvPr/>
        </p:nvGrpSpPr>
        <p:grpSpPr>
          <a:xfrm>
            <a:off x="6580233" y="1565231"/>
            <a:ext cx="2207127" cy="596698"/>
            <a:chOff x="6580233" y="1460702"/>
            <a:chExt cx="2207127" cy="596698"/>
          </a:xfrm>
        </p:grpSpPr>
        <p:sp>
          <p:nvSpPr>
            <p:cNvPr id="79" name="Rounded Rectangle 7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1" name="TextBox 8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4" name="Group 67"/>
          <p:cNvGrpSpPr/>
          <p:nvPr/>
        </p:nvGrpSpPr>
        <p:grpSpPr>
          <a:xfrm>
            <a:off x="6580233" y="2179590"/>
            <a:ext cx="2207127" cy="596698"/>
            <a:chOff x="6580233" y="1460702"/>
            <a:chExt cx="2207127" cy="596698"/>
          </a:xfrm>
        </p:grpSpPr>
        <p:sp>
          <p:nvSpPr>
            <p:cNvPr id="85" name="Rounded Rectangle 8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7" name="TextBox 8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73"/>
          <p:cNvGrpSpPr/>
          <p:nvPr/>
        </p:nvGrpSpPr>
        <p:grpSpPr>
          <a:xfrm>
            <a:off x="6580233" y="2793954"/>
            <a:ext cx="2207127" cy="596698"/>
            <a:chOff x="6580233" y="1460702"/>
            <a:chExt cx="2207127" cy="596698"/>
          </a:xfrm>
        </p:grpSpPr>
        <p:sp>
          <p:nvSpPr>
            <p:cNvPr id="91" name="Rounded Rectangle 9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TextBox 9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6" name="Group 79"/>
          <p:cNvGrpSpPr/>
          <p:nvPr/>
        </p:nvGrpSpPr>
        <p:grpSpPr>
          <a:xfrm>
            <a:off x="6580233" y="3408313"/>
            <a:ext cx="2207127" cy="596698"/>
            <a:chOff x="6580233" y="1460702"/>
            <a:chExt cx="2207127" cy="596698"/>
          </a:xfrm>
        </p:grpSpPr>
        <p:sp>
          <p:nvSpPr>
            <p:cNvPr id="97" name="Rounded Rectangle 9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9" name="TextBox 9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85"/>
          <p:cNvGrpSpPr/>
          <p:nvPr/>
        </p:nvGrpSpPr>
        <p:grpSpPr>
          <a:xfrm>
            <a:off x="6580233" y="4027438"/>
            <a:ext cx="2207127" cy="596698"/>
            <a:chOff x="6580233" y="1460702"/>
            <a:chExt cx="2207127" cy="596698"/>
          </a:xfrm>
        </p:grpSpPr>
        <p:sp>
          <p:nvSpPr>
            <p:cNvPr id="103" name="Rounded Rectangle 10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5" name="TextBox 10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79"/>
          <p:cNvGrpSpPr/>
          <p:nvPr/>
        </p:nvGrpSpPr>
        <p:grpSpPr>
          <a:xfrm>
            <a:off x="6580233" y="4647565"/>
            <a:ext cx="2207127" cy="596698"/>
            <a:chOff x="6580233" y="1460702"/>
            <a:chExt cx="2207127" cy="596698"/>
          </a:xfrm>
        </p:grpSpPr>
        <p:sp>
          <p:nvSpPr>
            <p:cNvPr id="114" name="Rounded Rectangle 113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85"/>
          <p:cNvGrpSpPr/>
          <p:nvPr/>
        </p:nvGrpSpPr>
        <p:grpSpPr>
          <a:xfrm>
            <a:off x="6580233" y="5266690"/>
            <a:ext cx="2207127" cy="596698"/>
            <a:chOff x="6580233" y="1460702"/>
            <a:chExt cx="2207127" cy="596698"/>
          </a:xfrm>
        </p:grpSpPr>
        <p:sp>
          <p:nvSpPr>
            <p:cNvPr id="127" name="Rounded Rectangle 12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2" name="TextBox 131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5" name="Rounded Rectangle 134"/>
          <p:cNvSpPr/>
          <p:nvPr/>
        </p:nvSpPr>
        <p:spPr>
          <a:xfrm>
            <a:off x="8723089" y="1569515"/>
            <a:ext cx="128016" cy="45537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55093" y="1637447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6627776" y="5886447"/>
            <a:ext cx="2075688" cy="2377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3"/>
          <p:cNvPicPr>
            <a:picLocks noChangeAspect="1" noChangeArrowheads="1"/>
          </p:cNvPicPr>
          <p:nvPr/>
        </p:nvPicPr>
        <p:blipFill>
          <a:blip r:embed="rId21" cstate="print"/>
          <a:srcRect b="46917"/>
          <a:stretch>
            <a:fillRect/>
          </a:stretch>
        </p:blipFill>
        <p:spPr bwMode="auto">
          <a:xfrm>
            <a:off x="6677155" y="5934204"/>
            <a:ext cx="304800" cy="16179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0" name="TextBox 139"/>
          <p:cNvSpPr txBox="1"/>
          <p:nvPr/>
        </p:nvSpPr>
        <p:spPr>
          <a:xfrm>
            <a:off x="6946792" y="5885065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Isosceles Triangle 142"/>
          <p:cNvSpPr/>
          <p:nvPr/>
        </p:nvSpPr>
        <p:spPr>
          <a:xfrm rot="10800000">
            <a:off x="8755093" y="6012557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246888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033459"/>
            <a:ext cx="2304288" cy="5148072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077443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4801" y="1082205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52373" y="1082205"/>
            <a:ext cx="160934" cy="146304"/>
          </a:xfrm>
          <a:prstGeom prst="rect">
            <a:avLst/>
          </a:prstGeom>
        </p:spPr>
      </p:pic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41313" y="1086967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149801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051245"/>
            <a:ext cx="11192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this group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195064" y="11953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pic>
        <p:nvPicPr>
          <p:cNvPr id="121" name="Picture 120" descr="Clear-All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35902" y="1082205"/>
            <a:ext cx="146304" cy="146304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6627779" y="1290635"/>
            <a:ext cx="2221992" cy="246888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667496" y="1322639"/>
            <a:ext cx="1051560" cy="182880"/>
          </a:xfrm>
          <a:prstGeom prst="roundRect">
            <a:avLst>
              <a:gd name="adj" fmla="val 9690"/>
            </a:avLst>
          </a:prstGeom>
          <a:solidFill>
            <a:schemeClr val="accent2">
              <a:lumMod val="7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24675" y="1303657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Followers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7" name="Picture 76" descr="edit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24740" y="1347785"/>
            <a:ext cx="146304" cy="137160"/>
          </a:xfrm>
          <a:prstGeom prst="rect">
            <a:avLst/>
          </a:prstGeom>
        </p:spPr>
      </p:pic>
      <p:grpSp>
        <p:nvGrpSpPr>
          <p:cNvPr id="7" name="Group 66"/>
          <p:cNvGrpSpPr/>
          <p:nvPr/>
        </p:nvGrpSpPr>
        <p:grpSpPr>
          <a:xfrm>
            <a:off x="6580233" y="1565231"/>
            <a:ext cx="2207127" cy="596698"/>
            <a:chOff x="6580233" y="1460702"/>
            <a:chExt cx="2207127" cy="596698"/>
          </a:xfrm>
        </p:grpSpPr>
        <p:sp>
          <p:nvSpPr>
            <p:cNvPr id="79" name="Rounded Rectangle 7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1" name="TextBox 8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7"/>
          <p:cNvGrpSpPr/>
          <p:nvPr/>
        </p:nvGrpSpPr>
        <p:grpSpPr>
          <a:xfrm>
            <a:off x="6580233" y="2179590"/>
            <a:ext cx="2207127" cy="596698"/>
            <a:chOff x="6580233" y="1460702"/>
            <a:chExt cx="2207127" cy="596698"/>
          </a:xfrm>
        </p:grpSpPr>
        <p:sp>
          <p:nvSpPr>
            <p:cNvPr id="85" name="Rounded Rectangle 8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7" name="TextBox 8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793954"/>
            <a:ext cx="2207127" cy="596698"/>
            <a:chOff x="6580233" y="1460702"/>
            <a:chExt cx="2207127" cy="596698"/>
          </a:xfrm>
        </p:grpSpPr>
        <p:sp>
          <p:nvSpPr>
            <p:cNvPr id="91" name="Rounded Rectangle 9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TextBox 9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408313"/>
            <a:ext cx="2207127" cy="596698"/>
            <a:chOff x="6580233" y="1460702"/>
            <a:chExt cx="2207127" cy="596698"/>
          </a:xfrm>
        </p:grpSpPr>
        <p:sp>
          <p:nvSpPr>
            <p:cNvPr id="97" name="Rounded Rectangle 9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9" name="TextBox 9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85"/>
          <p:cNvGrpSpPr/>
          <p:nvPr/>
        </p:nvGrpSpPr>
        <p:grpSpPr>
          <a:xfrm>
            <a:off x="6580233" y="4027438"/>
            <a:ext cx="2207127" cy="596698"/>
            <a:chOff x="6580233" y="1460702"/>
            <a:chExt cx="2207127" cy="596698"/>
          </a:xfrm>
        </p:grpSpPr>
        <p:sp>
          <p:nvSpPr>
            <p:cNvPr id="103" name="Rounded Rectangle 10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5" name="TextBox 10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79"/>
          <p:cNvGrpSpPr/>
          <p:nvPr/>
        </p:nvGrpSpPr>
        <p:grpSpPr>
          <a:xfrm>
            <a:off x="6580233" y="4647565"/>
            <a:ext cx="2207127" cy="596698"/>
            <a:chOff x="6580233" y="1460702"/>
            <a:chExt cx="2207127" cy="596698"/>
          </a:xfrm>
        </p:grpSpPr>
        <p:sp>
          <p:nvSpPr>
            <p:cNvPr id="114" name="Rounded Rectangle 113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85"/>
          <p:cNvGrpSpPr/>
          <p:nvPr/>
        </p:nvGrpSpPr>
        <p:grpSpPr>
          <a:xfrm>
            <a:off x="6580233" y="5266690"/>
            <a:ext cx="2207127" cy="596698"/>
            <a:chOff x="6580233" y="1460702"/>
            <a:chExt cx="2207127" cy="596698"/>
          </a:xfrm>
        </p:grpSpPr>
        <p:sp>
          <p:nvSpPr>
            <p:cNvPr id="127" name="Rounded Rectangle 12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2" name="TextBox 131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5" name="Rounded Rectangle 134"/>
          <p:cNvSpPr/>
          <p:nvPr/>
        </p:nvSpPr>
        <p:spPr>
          <a:xfrm>
            <a:off x="8723089" y="1569515"/>
            <a:ext cx="128016" cy="45537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55093" y="1637447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6627776" y="5886447"/>
            <a:ext cx="2075688" cy="2377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3"/>
          <p:cNvPicPr>
            <a:picLocks noChangeAspect="1" noChangeArrowheads="1"/>
          </p:cNvPicPr>
          <p:nvPr/>
        </p:nvPicPr>
        <p:blipFill>
          <a:blip r:embed="rId19" cstate="print"/>
          <a:srcRect b="46917"/>
          <a:stretch>
            <a:fillRect/>
          </a:stretch>
        </p:blipFill>
        <p:spPr bwMode="auto">
          <a:xfrm>
            <a:off x="6677155" y="5934204"/>
            <a:ext cx="304800" cy="16179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0" name="TextBox 139"/>
          <p:cNvSpPr txBox="1"/>
          <p:nvPr/>
        </p:nvSpPr>
        <p:spPr>
          <a:xfrm>
            <a:off x="6946792" y="5885065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Isosceles Triangle 142"/>
          <p:cNvSpPr/>
          <p:nvPr/>
        </p:nvSpPr>
        <p:spPr>
          <a:xfrm rot="10800000">
            <a:off x="8755093" y="6012557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7767634" y="1322639"/>
            <a:ext cx="1051560" cy="182880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920049" y="1303657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9" name="Picture 128" descr="edit.png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4403" y="1347785"/>
            <a:ext cx="146304" cy="137160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6195064" y="2419342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523677" y="2409816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20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6195064" y="149781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92"/>
          <p:cNvGrpSpPr/>
          <p:nvPr/>
        </p:nvGrpSpPr>
        <p:grpSpPr>
          <a:xfrm>
            <a:off x="6901706" y="5805708"/>
            <a:ext cx="2232776" cy="804672"/>
            <a:chOff x="2805111" y="1752600"/>
            <a:chExt cx="2232776" cy="804672"/>
          </a:xfrm>
        </p:grpSpPr>
        <p:sp>
          <p:nvSpPr>
            <p:cNvPr id="125" name="Rounded Rectangle 124"/>
            <p:cNvSpPr/>
            <p:nvPr/>
          </p:nvSpPr>
          <p:spPr>
            <a:xfrm>
              <a:off x="2809043" y="1752600"/>
              <a:ext cx="2228844" cy="804672"/>
            </a:xfrm>
            <a:prstGeom prst="roundRect">
              <a:avLst>
                <a:gd name="adj" fmla="val 178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32223" y="1775460"/>
              <a:ext cx="2182484" cy="75895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6824" y="1992350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8" name="TextBox 187"/>
            <p:cNvSpPr txBox="1"/>
            <p:nvPr/>
          </p:nvSpPr>
          <p:spPr>
            <a:xfrm>
              <a:off x="3186461" y="1943211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192905" y="2158876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19902" y="2313685"/>
              <a:ext cx="11881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805111" y="17526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pic>
          <p:nvPicPr>
            <p:cNvPr id="192" name="Picture 191" descr="Clos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8704" y="1815852"/>
              <a:ext cx="118872" cy="11887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2533644" y="1612232"/>
            <a:ext cx="4076712" cy="2791073"/>
            <a:chOff x="2533644" y="1612232"/>
            <a:chExt cx="4076712" cy="2791073"/>
          </a:xfrm>
        </p:grpSpPr>
        <p:sp>
          <p:nvSpPr>
            <p:cNvPr id="5" name="Rounded Rectangle 4"/>
            <p:cNvSpPr/>
            <p:nvPr/>
          </p:nvSpPr>
          <p:spPr>
            <a:xfrm>
              <a:off x="2800356" y="1897849"/>
              <a:ext cx="3810000" cy="2505456"/>
            </a:xfrm>
            <a:prstGeom prst="roundRect">
              <a:avLst>
                <a:gd name="adj" fmla="val 178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9980" y="1939759"/>
              <a:ext cx="3730752" cy="24243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1837" y="2600971"/>
              <a:ext cx="1620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                      accounts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8" name="Picture 4" descr="http://nobosh.com/images/stock/raw_TwitterLogo_2268450438_4c119ecf62_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5697" y="2609848"/>
              <a:ext cx="571500" cy="210730"/>
            </a:xfrm>
            <a:prstGeom prst="rect">
              <a:avLst/>
            </a:prstGeom>
            <a:noFill/>
          </p:spPr>
        </p:pic>
        <p:sp>
          <p:nvSpPr>
            <p:cNvPr id="35" name="Isosceles Triangle 34"/>
            <p:cNvSpPr/>
            <p:nvPr/>
          </p:nvSpPr>
          <p:spPr>
            <a:xfrm rot="10800000">
              <a:off x="2976566" y="2671754"/>
              <a:ext cx="91440" cy="914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13716" y="2853857"/>
              <a:ext cx="3383280" cy="415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1837" y="2858147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 Username: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8956" y="3036094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 Password: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2897" y="2901482"/>
              <a:ext cx="1280160" cy="13716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2897" y="3082457"/>
              <a:ext cx="1280160" cy="13716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5268128" y="3060859"/>
              <a:ext cx="3048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500681" y="2917027"/>
              <a:ext cx="822960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81592" y="28239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+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19693" y="2876318"/>
              <a:ext cx="7184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Add Account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10223" y="3057295"/>
              <a:ext cx="8402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Forgot password?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08140" y="2853384"/>
              <a:ext cx="9476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nkitb_beneflux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05259" y="3059909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***************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533644" y="1612232"/>
              <a:ext cx="533400" cy="471485"/>
              <a:chOff x="2400288" y="2076464"/>
              <a:chExt cx="533400" cy="47148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400288" y="2243149"/>
                <a:ext cx="533400" cy="304800"/>
              </a:xfrm>
              <a:prstGeom prst="roundRect">
                <a:avLst>
                  <a:gd name="adj" fmla="val 10417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14"/>
              <p:cNvGrpSpPr/>
              <p:nvPr/>
            </p:nvGrpSpPr>
            <p:grpSpPr>
              <a:xfrm>
                <a:off x="2619370" y="2311411"/>
                <a:ext cx="274320" cy="168276"/>
                <a:chOff x="3800482" y="1522404"/>
                <a:chExt cx="274320" cy="168276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2476488" y="2314586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 descr="twit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00318" y="2076464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68" name="Rectangle 67"/>
            <p:cNvSpPr/>
            <p:nvPr/>
          </p:nvSpPr>
          <p:spPr>
            <a:xfrm>
              <a:off x="2967996" y="2311048"/>
              <a:ext cx="3474720" cy="173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25373" y="1901612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09853" y="1975292"/>
              <a:ext cx="1784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 2.1 released on 21</a:t>
              </a:r>
              <a:r>
                <a:rPr lang="en-US" sz="8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st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 November, 2009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977140" y="2311048"/>
              <a:ext cx="3465576" cy="1588"/>
            </a:xfrm>
            <a:prstGeom prst="line">
              <a:avLst/>
            </a:pr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013997" y="2352284"/>
              <a:ext cx="640080" cy="1554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02092" y="2483254"/>
              <a:ext cx="731520" cy="4572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329" y="2324364"/>
              <a:ext cx="6142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50000"/>
                    </a:schemeClr>
                  </a:solidFill>
                </a:rPr>
                <a:t>Accounts</a:t>
              </a:r>
              <a:endParaRPr lang="en-US" sz="9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409" y="2281506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75000"/>
                    </a:schemeClr>
                  </a:solidFill>
                </a:rPr>
                <a:t>Language</a:t>
              </a:r>
              <a:endParaRPr lang="en-US" sz="9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70313" y="2281506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75000"/>
                    </a:schemeClr>
                  </a:solidFill>
                </a:rPr>
                <a:t>Updates</a:t>
              </a:r>
              <a:endParaRPr lang="en-US" sz="9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81331" y="3341005"/>
              <a:ext cx="121615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010219" y="3341005"/>
              <a:ext cx="137160" cy="137160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53071" y="327172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+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5140" y="3307672"/>
              <a:ext cx="122822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another twitter account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2756" y="3493411"/>
              <a:ext cx="2876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* You can add more twitter accounts later too after you have added one. </a:t>
              </a:r>
            </a:p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   How? - Please go to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</a:rPr>
                <a:t>Settings -&gt; Accounts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31837" y="3960662"/>
              <a:ext cx="1620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                    accounts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Isosceles Triangle 82"/>
            <p:cNvSpPr/>
            <p:nvPr/>
          </p:nvSpPr>
          <p:spPr>
            <a:xfrm rot="5400000">
              <a:off x="2976566" y="4031445"/>
              <a:ext cx="9144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6" descr="http://www.uis.edu/journal/images/2009/facebook2009-04-21-124034363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2626" y="3995435"/>
              <a:ext cx="413151" cy="15544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Group 48"/>
          <p:cNvGrpSpPr/>
          <p:nvPr/>
        </p:nvGrpSpPr>
        <p:grpSpPr>
          <a:xfrm>
            <a:off x="2533644" y="1612232"/>
            <a:ext cx="4076712" cy="2791073"/>
            <a:chOff x="2533644" y="1612232"/>
            <a:chExt cx="4076712" cy="2791073"/>
          </a:xfrm>
        </p:grpSpPr>
        <p:sp>
          <p:nvSpPr>
            <p:cNvPr id="5" name="Rounded Rectangle 4"/>
            <p:cNvSpPr/>
            <p:nvPr/>
          </p:nvSpPr>
          <p:spPr>
            <a:xfrm>
              <a:off x="2800356" y="1897849"/>
              <a:ext cx="3810000" cy="2505456"/>
            </a:xfrm>
            <a:prstGeom prst="roundRect">
              <a:avLst>
                <a:gd name="adj" fmla="val 178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9980" y="1939759"/>
              <a:ext cx="3730752" cy="24243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1837" y="2600971"/>
              <a:ext cx="1620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                      accounts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8" name="Picture 4" descr="http://nobosh.com/images/stock/raw_TwitterLogo_2268450438_4c119ecf62_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5697" y="2609848"/>
              <a:ext cx="571500" cy="210730"/>
            </a:xfrm>
            <a:prstGeom prst="rect">
              <a:avLst/>
            </a:prstGeom>
            <a:noFill/>
          </p:spPr>
        </p:pic>
        <p:sp>
          <p:nvSpPr>
            <p:cNvPr id="35" name="Isosceles Triangle 34"/>
            <p:cNvSpPr/>
            <p:nvPr/>
          </p:nvSpPr>
          <p:spPr>
            <a:xfrm rot="10800000">
              <a:off x="2976566" y="2671754"/>
              <a:ext cx="91440" cy="914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13716" y="2853857"/>
              <a:ext cx="3383280" cy="4155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1837" y="2858147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Twitter Username: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8956" y="3036094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Twitter Password: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2897" y="2901482"/>
              <a:ext cx="1280160" cy="137160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2897" y="3082457"/>
              <a:ext cx="1280160" cy="137160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5268128" y="3060859"/>
              <a:ext cx="304800" cy="15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08140" y="2853384"/>
              <a:ext cx="9476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r>
                <a:rPr 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nkitb_beneflux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05259" y="3059909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***************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" name="Group 57"/>
            <p:cNvGrpSpPr/>
            <p:nvPr/>
          </p:nvGrpSpPr>
          <p:grpSpPr>
            <a:xfrm>
              <a:off x="2533644" y="1612232"/>
              <a:ext cx="533400" cy="471485"/>
              <a:chOff x="2400288" y="2076464"/>
              <a:chExt cx="533400" cy="47148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400288" y="2243149"/>
                <a:ext cx="533400" cy="304800"/>
              </a:xfrm>
              <a:prstGeom prst="roundRect">
                <a:avLst>
                  <a:gd name="adj" fmla="val 10417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14"/>
              <p:cNvGrpSpPr/>
              <p:nvPr/>
            </p:nvGrpSpPr>
            <p:grpSpPr>
              <a:xfrm>
                <a:off x="2619370" y="2311411"/>
                <a:ext cx="274320" cy="168276"/>
                <a:chOff x="3800482" y="1522404"/>
                <a:chExt cx="274320" cy="168276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2476488" y="2314586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 descr="twit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00318" y="2076464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68" name="Rectangle 67"/>
            <p:cNvSpPr/>
            <p:nvPr/>
          </p:nvSpPr>
          <p:spPr>
            <a:xfrm>
              <a:off x="2967996" y="2311048"/>
              <a:ext cx="3474720" cy="173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25373" y="1901612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09853" y="1975292"/>
              <a:ext cx="1784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 2.1 released on 21</a:t>
              </a:r>
              <a:r>
                <a:rPr lang="en-US" sz="800" baseline="30000" dirty="0" smtClean="0">
                  <a:solidFill>
                    <a:schemeClr val="bg1">
                      <a:lumMod val="50000"/>
                    </a:schemeClr>
                  </a:solidFill>
                </a:rPr>
                <a:t>st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 November, 2009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977140" y="2311048"/>
              <a:ext cx="3465576" cy="1588"/>
            </a:xfrm>
            <a:prstGeom prst="line">
              <a:avLst/>
            </a:pr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013997" y="2352284"/>
              <a:ext cx="640080" cy="1554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02092" y="2483254"/>
              <a:ext cx="731520" cy="4572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329" y="2324364"/>
              <a:ext cx="6142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50000"/>
                    </a:schemeClr>
                  </a:solidFill>
                </a:rPr>
                <a:t>Accounts</a:t>
              </a:r>
              <a:endParaRPr lang="en-US" sz="9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409" y="2281506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75000"/>
                    </a:schemeClr>
                  </a:solidFill>
                </a:rPr>
                <a:t>Language</a:t>
              </a:r>
              <a:endParaRPr lang="en-US" sz="9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70313" y="2281506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3">
                      <a:lumMod val="75000"/>
                    </a:schemeClr>
                  </a:solidFill>
                </a:rPr>
                <a:t>Updates</a:t>
              </a:r>
              <a:endParaRPr lang="en-US" sz="9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81331" y="3341005"/>
              <a:ext cx="121615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010219" y="3341005"/>
              <a:ext cx="137160" cy="137160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53071" y="327172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+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5140" y="3307672"/>
              <a:ext cx="122822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another twitter account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2756" y="3493411"/>
              <a:ext cx="2876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* You can add more twitter accounts later too after you have added one. </a:t>
              </a:r>
            </a:p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   How? - Please go to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</a:rPr>
                <a:t>Settings -&gt; Accounts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31837" y="3960662"/>
              <a:ext cx="1620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                    accounts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Isosceles Triangle 82"/>
            <p:cNvSpPr/>
            <p:nvPr/>
          </p:nvSpPr>
          <p:spPr>
            <a:xfrm rot="5400000">
              <a:off x="2976566" y="4031445"/>
              <a:ext cx="9144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6" descr="http://www.uis.edu/journal/images/2009/facebook2009-04-21-124034363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2626" y="3995435"/>
              <a:ext cx="413151" cy="155448"/>
            </a:xfrm>
            <a:prstGeom prst="rect">
              <a:avLst/>
            </a:prstGeom>
            <a:noFill/>
          </p:spPr>
        </p:pic>
        <p:pic>
          <p:nvPicPr>
            <p:cNvPr id="47" name="Picture 2" descr="https://www.sportingbet.com/modules/customer/myAccounts/loader/ajax-loader-round.gif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95965" y="2890511"/>
              <a:ext cx="195265" cy="19526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5672133" y="3066735"/>
              <a:ext cx="4619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Cancel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402336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7777" y="947737"/>
            <a:ext cx="2221992" cy="146304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65942" y="926302"/>
            <a:ext cx="21547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an excellent book on life of Twitter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http://tyrl.xz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187112"/>
            <a:ext cx="2304288" cy="4992624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235867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5902" y="1240637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04801" y="1240629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52373" y="1240629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462084"/>
            <a:ext cx="128016" cy="46634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580233" y="1460702"/>
            <a:ext cx="2207127" cy="596698"/>
            <a:chOff x="6580233" y="1460702"/>
            <a:chExt cx="2207127" cy="596698"/>
          </a:xfrm>
        </p:grpSpPr>
        <p:sp>
          <p:nvSpPr>
            <p:cNvPr id="60" name="Rounded Rectangle 59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0233" y="2075061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80233" y="2689425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580233" y="3303784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580233" y="3922909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80233" y="4537268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580233" y="5151632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6627776" y="5767372"/>
            <a:ext cx="2075688" cy="365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5815130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6946792" y="576599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53236" y="5981656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41313" y="1245391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308225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209669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6029103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51922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402336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7777" y="947737"/>
            <a:ext cx="2221992" cy="146304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65942" y="926302"/>
            <a:ext cx="21547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an excellent book on life of Twitter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http://tyrl.xz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187112"/>
            <a:ext cx="2304288" cy="4992624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235867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902" y="1240637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04801" y="1240629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52373" y="1240629"/>
            <a:ext cx="160934" cy="146304"/>
          </a:xfrm>
          <a:prstGeom prst="rect">
            <a:avLst/>
          </a:prstGeom>
        </p:spPr>
      </p:pic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41313" y="1245391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308225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209669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27776" y="1413956"/>
            <a:ext cx="2029968" cy="4937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 descr="Send-Updat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04801" y="1762945"/>
            <a:ext cx="146304" cy="146304"/>
          </a:xfrm>
          <a:prstGeom prst="rect">
            <a:avLst/>
          </a:prstGeom>
        </p:spPr>
      </p:pic>
      <p:pic>
        <p:nvPicPr>
          <p:cNvPr id="123" name="Picture 122" descr="Share-Imag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04801" y="1419222"/>
            <a:ext cx="146304" cy="146304"/>
          </a:xfrm>
          <a:prstGeom prst="rect">
            <a:avLst/>
          </a:prstGeom>
        </p:spPr>
      </p:pic>
      <p:pic>
        <p:nvPicPr>
          <p:cNvPr id="124" name="Picture 123" descr="Shorten-URL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04801" y="1590666"/>
            <a:ext cx="146304" cy="146304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538227" y="1890711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130 characters only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723089" y="2087360"/>
            <a:ext cx="128016" cy="4023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580233" y="2085978"/>
            <a:ext cx="2207127" cy="596698"/>
            <a:chOff x="6580233" y="1460702"/>
            <a:chExt cx="2207127" cy="596698"/>
          </a:xfrm>
        </p:grpSpPr>
        <p:sp>
          <p:nvSpPr>
            <p:cNvPr id="128" name="Rounded Rectangle 127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0" name="TextBox 129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580233" y="2700337"/>
            <a:ext cx="2207127" cy="596698"/>
            <a:chOff x="6580233" y="1460702"/>
            <a:chExt cx="2207127" cy="596698"/>
          </a:xfrm>
        </p:grpSpPr>
        <p:sp>
          <p:nvSpPr>
            <p:cNvPr id="134" name="Rounded Rectangle 133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6" name="TextBox 135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9" name="Isosceles Triangle 138"/>
          <p:cNvSpPr/>
          <p:nvPr/>
        </p:nvSpPr>
        <p:spPr>
          <a:xfrm>
            <a:off x="8755093" y="214450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6580233" y="3315708"/>
            <a:ext cx="2207127" cy="596698"/>
            <a:chOff x="6580233" y="1460702"/>
            <a:chExt cx="2207127" cy="596698"/>
          </a:xfrm>
        </p:grpSpPr>
        <p:sp>
          <p:nvSpPr>
            <p:cNvPr id="141" name="Rounded Rectangle 14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TextBox 14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80233" y="3930067"/>
            <a:ext cx="2207127" cy="596698"/>
            <a:chOff x="6580233" y="1460702"/>
            <a:chExt cx="2207127" cy="596698"/>
          </a:xfrm>
        </p:grpSpPr>
        <p:sp>
          <p:nvSpPr>
            <p:cNvPr id="147" name="Rounded Rectangle 14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9" name="TextBox 14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580233" y="4546802"/>
            <a:ext cx="2207127" cy="596698"/>
            <a:chOff x="6580233" y="1460702"/>
            <a:chExt cx="2207127" cy="596698"/>
          </a:xfrm>
        </p:grpSpPr>
        <p:sp>
          <p:nvSpPr>
            <p:cNvPr id="153" name="Rounded Rectangle 15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5" name="TextBox 15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580233" y="5161161"/>
            <a:ext cx="2207127" cy="596698"/>
            <a:chOff x="6580233" y="1460702"/>
            <a:chExt cx="2207127" cy="596698"/>
          </a:xfrm>
        </p:grpSpPr>
        <p:sp>
          <p:nvSpPr>
            <p:cNvPr id="159" name="Rounded Rectangle 15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1" name="TextBox 16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6627776" y="5778293"/>
            <a:ext cx="2075688" cy="3383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3"/>
          <p:cNvPicPr>
            <a:picLocks noChangeAspect="1" noChangeArrowheads="1"/>
          </p:cNvPicPr>
          <p:nvPr/>
        </p:nvPicPr>
        <p:blipFill>
          <a:blip r:embed="rId22" cstate="print"/>
          <a:srcRect b="11434"/>
          <a:stretch>
            <a:fillRect/>
          </a:stretch>
        </p:blipFill>
        <p:spPr bwMode="auto">
          <a:xfrm>
            <a:off x="6677155" y="5826050"/>
            <a:ext cx="304800" cy="2699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7" name="TextBox 166"/>
          <p:cNvSpPr txBox="1"/>
          <p:nvPr/>
        </p:nvSpPr>
        <p:spPr>
          <a:xfrm>
            <a:off x="6946792" y="577691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402336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7777" y="947737"/>
            <a:ext cx="2221992" cy="146304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65942" y="926302"/>
            <a:ext cx="21547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an excellent book on life of Twitter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http://tyrl.xz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187112"/>
            <a:ext cx="2304288" cy="4992624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235867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5902" y="1240637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04801" y="1240629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52373" y="1240629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462084"/>
            <a:ext cx="128016" cy="46634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6"/>
          <p:cNvGrpSpPr/>
          <p:nvPr/>
        </p:nvGrpSpPr>
        <p:grpSpPr>
          <a:xfrm>
            <a:off x="6580233" y="1460702"/>
            <a:ext cx="2207127" cy="596698"/>
            <a:chOff x="6580233" y="1460702"/>
            <a:chExt cx="2207127" cy="596698"/>
          </a:xfrm>
        </p:grpSpPr>
        <p:sp>
          <p:nvSpPr>
            <p:cNvPr id="60" name="Rounded Rectangle 59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7"/>
          <p:cNvGrpSpPr/>
          <p:nvPr/>
        </p:nvGrpSpPr>
        <p:grpSpPr>
          <a:xfrm>
            <a:off x="6580233" y="2075061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689425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303784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85"/>
          <p:cNvGrpSpPr/>
          <p:nvPr/>
        </p:nvGrpSpPr>
        <p:grpSpPr>
          <a:xfrm>
            <a:off x="6580233" y="3922909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91"/>
          <p:cNvGrpSpPr/>
          <p:nvPr/>
        </p:nvGrpSpPr>
        <p:grpSpPr>
          <a:xfrm>
            <a:off x="6580233" y="4537268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97"/>
          <p:cNvGrpSpPr/>
          <p:nvPr/>
        </p:nvGrpSpPr>
        <p:grpSpPr>
          <a:xfrm>
            <a:off x="6580233" y="5151632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6627776" y="5767372"/>
            <a:ext cx="2075688" cy="365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5815130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6946792" y="576599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53236" y="5981656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41313" y="1245391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308225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209669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6029103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51922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402336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7777" y="947737"/>
            <a:ext cx="2221992" cy="146304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65942" y="926302"/>
            <a:ext cx="21547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an excellent book on life of Twitter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http://tyrl.xz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86919" y="1187112"/>
            <a:ext cx="2304288" cy="4992624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647" y="1042993"/>
            <a:ext cx="18288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2361" y="96904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&lt;&lt;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235867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35902" y="1240637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04801" y="1240629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52373" y="1240629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462084"/>
            <a:ext cx="128016" cy="46634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6"/>
          <p:cNvGrpSpPr/>
          <p:nvPr/>
        </p:nvGrpSpPr>
        <p:grpSpPr>
          <a:xfrm>
            <a:off x="6580233" y="1460702"/>
            <a:ext cx="2207127" cy="596698"/>
            <a:chOff x="6580233" y="1460702"/>
            <a:chExt cx="2207127" cy="596698"/>
          </a:xfrm>
        </p:grpSpPr>
        <p:sp>
          <p:nvSpPr>
            <p:cNvPr id="60" name="Rounded Rectangle 59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7"/>
          <p:cNvGrpSpPr/>
          <p:nvPr/>
        </p:nvGrpSpPr>
        <p:grpSpPr>
          <a:xfrm>
            <a:off x="6580233" y="2075061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689425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303784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85"/>
          <p:cNvGrpSpPr/>
          <p:nvPr/>
        </p:nvGrpSpPr>
        <p:grpSpPr>
          <a:xfrm>
            <a:off x="6580233" y="3922909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91"/>
          <p:cNvGrpSpPr/>
          <p:nvPr/>
        </p:nvGrpSpPr>
        <p:grpSpPr>
          <a:xfrm>
            <a:off x="6580233" y="4537268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97"/>
          <p:cNvGrpSpPr/>
          <p:nvPr/>
        </p:nvGrpSpPr>
        <p:grpSpPr>
          <a:xfrm>
            <a:off x="6580233" y="5151632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6627776" y="5767372"/>
            <a:ext cx="2075688" cy="365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77155" y="5815130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6946792" y="576599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53236" y="5981656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41313" y="1245391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308225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209669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6029103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51922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402336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7777" y="947737"/>
            <a:ext cx="2221992" cy="146304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65942" y="926302"/>
            <a:ext cx="21547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an excellent book on life of Twitter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http://tyrl.xz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187112"/>
            <a:ext cx="2304288" cy="4992624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235867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5902" y="1240637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04801" y="1240629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52373" y="1240629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462084"/>
            <a:ext cx="128016" cy="46634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6"/>
          <p:cNvGrpSpPr/>
          <p:nvPr/>
        </p:nvGrpSpPr>
        <p:grpSpPr>
          <a:xfrm>
            <a:off x="6580233" y="1460702"/>
            <a:ext cx="2207127" cy="596698"/>
            <a:chOff x="6580233" y="1460702"/>
            <a:chExt cx="2207127" cy="596698"/>
          </a:xfrm>
        </p:grpSpPr>
        <p:sp>
          <p:nvSpPr>
            <p:cNvPr id="60" name="Rounded Rectangle 59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7"/>
          <p:cNvGrpSpPr/>
          <p:nvPr/>
        </p:nvGrpSpPr>
        <p:grpSpPr>
          <a:xfrm>
            <a:off x="6580233" y="2075061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689425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303784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85"/>
          <p:cNvGrpSpPr/>
          <p:nvPr/>
        </p:nvGrpSpPr>
        <p:grpSpPr>
          <a:xfrm>
            <a:off x="6580233" y="3922909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91"/>
          <p:cNvGrpSpPr/>
          <p:nvPr/>
        </p:nvGrpSpPr>
        <p:grpSpPr>
          <a:xfrm>
            <a:off x="6580233" y="4537268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97"/>
          <p:cNvGrpSpPr/>
          <p:nvPr/>
        </p:nvGrpSpPr>
        <p:grpSpPr>
          <a:xfrm>
            <a:off x="6580233" y="5151632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6627776" y="5767372"/>
            <a:ext cx="2075688" cy="365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5815130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6946792" y="576599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53236" y="5981656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41313" y="1245391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308225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209669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6029103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51922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6208296" y="84224"/>
            <a:ext cx="533400" cy="471485"/>
            <a:chOff x="2400288" y="2076464"/>
            <a:chExt cx="533400" cy="471485"/>
          </a:xfrm>
        </p:grpSpPr>
        <p:sp>
          <p:nvSpPr>
            <p:cNvPr id="8" name="Rounded Rectangle 7"/>
            <p:cNvSpPr/>
            <p:nvPr/>
          </p:nvSpPr>
          <p:spPr>
            <a:xfrm>
              <a:off x="2400288" y="2243149"/>
              <a:ext cx="533400" cy="304800"/>
            </a:xfrm>
            <a:prstGeom prst="roundRect">
              <a:avLst>
                <a:gd name="adj" fmla="val 1041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619370" y="2311411"/>
              <a:ext cx="274320" cy="168276"/>
              <a:chOff x="3800482" y="1522404"/>
              <a:chExt cx="274320" cy="16827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2476488" y="2314586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wit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0318" y="2076464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6705600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19" name="Picture 18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20" name="Picture 19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21" name="Picture 20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86919" y="733422"/>
            <a:ext cx="2304288" cy="246888"/>
          </a:xfrm>
          <a:prstGeom prst="roundRect">
            <a:avLst>
              <a:gd name="adj" fmla="val 969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7779" y="778669"/>
            <a:ext cx="640080" cy="14630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witter-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6543" y="781048"/>
            <a:ext cx="137160" cy="1371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91064" y="7429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18213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87385" y="778669"/>
            <a:ext cx="156362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8763285" y="82848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5429" y="1157289"/>
            <a:ext cx="320040" cy="248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86919" y="1033459"/>
            <a:ext cx="2304288" cy="5148072"/>
          </a:xfrm>
          <a:prstGeom prst="roundRect">
            <a:avLst>
              <a:gd name="adj" fmla="val 2043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95064" y="1195393"/>
            <a:ext cx="358136" cy="266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3677" y="1185867"/>
            <a:ext cx="36576" cy="3840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om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163" y="1238252"/>
            <a:ext cx="182880" cy="1828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95064" y="1495430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95064" y="1800229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5064" y="2109793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95064" y="24145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5064" y="2719392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5064" y="3024191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95064" y="3333755"/>
            <a:ext cx="281936" cy="2666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rch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3163" y="2761300"/>
            <a:ext cx="182880" cy="182880"/>
          </a:xfrm>
          <a:prstGeom prst="rect">
            <a:avLst/>
          </a:prstGeom>
        </p:spPr>
      </p:pic>
      <p:pic>
        <p:nvPicPr>
          <p:cNvPr id="47" name="Picture 46" descr="Direct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3163" y="2151701"/>
            <a:ext cx="182880" cy="182880"/>
          </a:xfrm>
          <a:prstGeom prst="rect">
            <a:avLst/>
          </a:prstGeom>
        </p:spPr>
      </p:pic>
      <p:pic>
        <p:nvPicPr>
          <p:cNvPr id="48" name="Picture 47" descr="Favorite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3163" y="3066099"/>
            <a:ext cx="182880" cy="182880"/>
          </a:xfrm>
          <a:prstGeom prst="rect">
            <a:avLst/>
          </a:prstGeom>
        </p:spPr>
      </p:pic>
      <p:pic>
        <p:nvPicPr>
          <p:cNvPr id="49" name="Picture 48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1537338"/>
            <a:ext cx="182880" cy="182880"/>
          </a:xfrm>
          <a:prstGeom prst="rect">
            <a:avLst/>
          </a:prstGeom>
        </p:spPr>
      </p:pic>
      <p:pic>
        <p:nvPicPr>
          <p:cNvPr id="50" name="Picture 49" descr="Looku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3163" y="3375663"/>
            <a:ext cx="182880" cy="182880"/>
          </a:xfrm>
          <a:prstGeom prst="rect">
            <a:avLst/>
          </a:prstGeom>
        </p:spPr>
      </p:pic>
      <p:pic>
        <p:nvPicPr>
          <p:cNvPr id="51" name="Picture 50" descr="Replie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53163" y="1842137"/>
            <a:ext cx="182880" cy="182880"/>
          </a:xfrm>
          <a:prstGeom prst="rect">
            <a:avLst/>
          </a:prstGeom>
        </p:spPr>
      </p:pic>
      <p:pic>
        <p:nvPicPr>
          <p:cNvPr id="52" name="Picture 51" descr="Friends-Follows-Group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3163" y="2456500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155429" y="1042993"/>
            <a:ext cx="320040" cy="1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76963" y="9906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&gt;&gt;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27779" y="1077443"/>
            <a:ext cx="16824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lear-Al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5902" y="1082213"/>
            <a:ext cx="146304" cy="146304"/>
          </a:xfrm>
          <a:prstGeom prst="rect">
            <a:avLst/>
          </a:prstGeom>
        </p:spPr>
      </p:pic>
      <p:pic>
        <p:nvPicPr>
          <p:cNvPr id="58" name="Picture 57" descr="Refresh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04801" y="1082205"/>
            <a:ext cx="146304" cy="146304"/>
          </a:xfrm>
          <a:prstGeom prst="rect">
            <a:avLst/>
          </a:prstGeom>
        </p:spPr>
      </p:pic>
      <p:pic>
        <p:nvPicPr>
          <p:cNvPr id="59" name="Picture 58" descr="upda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52373" y="1082205"/>
            <a:ext cx="160934" cy="14630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8723089" y="1303660"/>
            <a:ext cx="128016" cy="482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6"/>
          <p:cNvGrpSpPr/>
          <p:nvPr/>
        </p:nvGrpSpPr>
        <p:grpSpPr>
          <a:xfrm>
            <a:off x="6580233" y="1302278"/>
            <a:ext cx="2207127" cy="596698"/>
            <a:chOff x="6580233" y="1460702"/>
            <a:chExt cx="2207127" cy="596698"/>
          </a:xfrm>
        </p:grpSpPr>
        <p:sp>
          <p:nvSpPr>
            <p:cNvPr id="60" name="Rounded Rectangle 59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7"/>
          <p:cNvGrpSpPr/>
          <p:nvPr/>
        </p:nvGrpSpPr>
        <p:grpSpPr>
          <a:xfrm>
            <a:off x="6580233" y="1916637"/>
            <a:ext cx="2207127" cy="596698"/>
            <a:chOff x="6580233" y="1460702"/>
            <a:chExt cx="2207127" cy="596698"/>
          </a:xfrm>
        </p:grpSpPr>
        <p:sp>
          <p:nvSpPr>
            <p:cNvPr id="69" name="Rounded Rectangle 6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6580233" y="2531001"/>
            <a:ext cx="2207127" cy="596698"/>
            <a:chOff x="6580233" y="1460702"/>
            <a:chExt cx="2207127" cy="596698"/>
          </a:xfrm>
        </p:grpSpPr>
        <p:sp>
          <p:nvSpPr>
            <p:cNvPr id="75" name="Rounded Rectangle 74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79"/>
          <p:cNvGrpSpPr/>
          <p:nvPr/>
        </p:nvGrpSpPr>
        <p:grpSpPr>
          <a:xfrm>
            <a:off x="6580233" y="3145360"/>
            <a:ext cx="2207127" cy="596698"/>
            <a:chOff x="6580233" y="1460702"/>
            <a:chExt cx="2207127" cy="596698"/>
          </a:xfrm>
        </p:grpSpPr>
        <p:sp>
          <p:nvSpPr>
            <p:cNvPr id="81" name="Rounded Rectangle 80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85"/>
          <p:cNvGrpSpPr/>
          <p:nvPr/>
        </p:nvGrpSpPr>
        <p:grpSpPr>
          <a:xfrm>
            <a:off x="6580233" y="3764485"/>
            <a:ext cx="2207127" cy="596698"/>
            <a:chOff x="6580233" y="1460702"/>
            <a:chExt cx="2207127" cy="596698"/>
          </a:xfrm>
        </p:grpSpPr>
        <p:sp>
          <p:nvSpPr>
            <p:cNvPr id="87" name="Rounded Rectangle 86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91"/>
          <p:cNvGrpSpPr/>
          <p:nvPr/>
        </p:nvGrpSpPr>
        <p:grpSpPr>
          <a:xfrm>
            <a:off x="6580233" y="4378844"/>
            <a:ext cx="2207127" cy="596698"/>
            <a:chOff x="6580233" y="1460702"/>
            <a:chExt cx="2207127" cy="596698"/>
          </a:xfrm>
        </p:grpSpPr>
        <p:sp>
          <p:nvSpPr>
            <p:cNvPr id="93" name="Rounded Rectangle 92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97"/>
          <p:cNvGrpSpPr/>
          <p:nvPr/>
        </p:nvGrpSpPr>
        <p:grpSpPr>
          <a:xfrm>
            <a:off x="6580233" y="4993208"/>
            <a:ext cx="2207127" cy="596698"/>
            <a:chOff x="6580233" y="1460702"/>
            <a:chExt cx="2207127" cy="596698"/>
          </a:xfrm>
        </p:grpSpPr>
        <p:sp>
          <p:nvSpPr>
            <p:cNvPr id="99" name="Rounded Rectangle 98"/>
            <p:cNvSpPr/>
            <p:nvPr/>
          </p:nvSpPr>
          <p:spPr>
            <a:xfrm>
              <a:off x="6627776" y="1462084"/>
              <a:ext cx="2075688" cy="5953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677155" y="1509841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" name="TextBox 100"/>
            <p:cNvSpPr txBox="1"/>
            <p:nvPr/>
          </p:nvSpPr>
          <p:spPr>
            <a:xfrm>
              <a:off x="6946792" y="1460702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err="1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en-U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Interesting site on using twitter to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ones business.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53236" y="1676367"/>
              <a:ext cx="1340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http://www.bookoftwitter.com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80233" y="1854991"/>
              <a:ext cx="18742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aptrader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about </a:t>
              </a:r>
              <a:r>
                <a:rPr lang="en-US" sz="700" dirty="0" smtClean="0">
                  <a:solidFill>
                    <a:schemeClr val="accent3">
                      <a:lumMod val="75000"/>
                    </a:schemeClr>
                  </a:solidFill>
                </a:rPr>
                <a:t>44 days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ago using </a:t>
              </a:r>
              <a:r>
                <a:rPr lang="en-US" sz="700" dirty="0" err="1" smtClean="0">
                  <a:solidFill>
                    <a:schemeClr val="accent1">
                      <a:lumMod val="75000"/>
                    </a:schemeClr>
                  </a:solidFill>
                </a:rPr>
                <a:t>TweetDeck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2293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41313" y="1086967"/>
            <a:ext cx="140818" cy="128016"/>
          </a:xfrm>
          <a:prstGeom prst="rect">
            <a:avLst/>
          </a:prstGeom>
          <a:noFill/>
        </p:spPr>
      </p:pic>
      <p:cxnSp>
        <p:nvCxnSpPr>
          <p:cNvPr id="112" name="Straight Connector 111"/>
          <p:cNvCxnSpPr/>
          <p:nvPr/>
        </p:nvCxnSpPr>
        <p:spPr>
          <a:xfrm rot="5400000">
            <a:off x="6735476" y="1149801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36833" y="1051245"/>
            <a:ext cx="1515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on username, text, etc.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8755093" y="5999280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755093" y="1371592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2819" y="801529"/>
            <a:ext cx="1417320" cy="100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3041" y="74294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nkitb_beneflux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3192" y="620073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53 Total (0 Replies, 1 dm, 1 own)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6909" y="6200737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04:22 last tweet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627776" y="5616367"/>
            <a:ext cx="2075688" cy="5120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5664124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4" name="TextBox 123"/>
          <p:cNvSpPr txBox="1"/>
          <p:nvPr/>
        </p:nvSpPr>
        <p:spPr>
          <a:xfrm>
            <a:off x="6946792" y="5614985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6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53236" y="583065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2202</Words>
  <Application>Microsoft Office PowerPoint</Application>
  <PresentationFormat>On-screen Show (4:3)</PresentationFormat>
  <Paragraphs>457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Hirern</cp:lastModifiedBy>
  <cp:revision>47</cp:revision>
  <dcterms:created xsi:type="dcterms:W3CDTF">2009-09-16T12:54:51Z</dcterms:created>
  <dcterms:modified xsi:type="dcterms:W3CDTF">2009-09-17T09:58:54Z</dcterms:modified>
</cp:coreProperties>
</file>