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5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0"/>
    <p:sldMasterId id="2147483703" r:id="rId11"/>
  </p:sldMasterIdLst>
  <p:notesMasterIdLst>
    <p:notesMasterId r:id="rId33"/>
  </p:notesMasterIdLst>
  <p:handoutMasterIdLst>
    <p:handoutMasterId r:id="rId34"/>
  </p:handoutMasterIdLst>
  <p:sldIdLst>
    <p:sldId id="270" r:id="rId12"/>
    <p:sldId id="323" r:id="rId13"/>
    <p:sldId id="321" r:id="rId14"/>
    <p:sldId id="322" r:id="rId15"/>
    <p:sldId id="319" r:id="rId16"/>
    <p:sldId id="264" r:id="rId17"/>
    <p:sldId id="267" r:id="rId18"/>
    <p:sldId id="318" r:id="rId19"/>
    <p:sldId id="266" r:id="rId20"/>
    <p:sldId id="268" r:id="rId21"/>
    <p:sldId id="269" r:id="rId22"/>
    <p:sldId id="274" r:id="rId23"/>
    <p:sldId id="275" r:id="rId24"/>
    <p:sldId id="278" r:id="rId25"/>
    <p:sldId id="279" r:id="rId26"/>
    <p:sldId id="282" r:id="rId27"/>
    <p:sldId id="283" r:id="rId28"/>
    <p:sldId id="304" r:id="rId29"/>
    <p:sldId id="305" r:id="rId30"/>
    <p:sldId id="320" r:id="rId31"/>
    <p:sldId id="8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9999"/>
    <a:srgbClr val="4B4773"/>
    <a:srgbClr val="796EA5"/>
    <a:srgbClr val="00B3F0"/>
    <a:srgbClr val="8C0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31024-8F70-4245-818E-06338CC68E82}" v="34" dt="2021-01-20T13:13:37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073" autoAdjust="0"/>
  </p:normalViewPr>
  <p:slideViewPr>
    <p:cSldViewPr snapToGrid="0" showGuides="1">
      <p:cViewPr>
        <p:scale>
          <a:sx n="80" d="100"/>
          <a:sy n="80" d="100"/>
        </p:scale>
        <p:origin x="1656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ansal" userId="e005f0e4-f364-4217-ba21-27e36911c118" providerId="ADAL" clId="{42231024-8F70-4245-818E-06338CC68E82}"/>
    <pc:docChg chg="undo custSel addSld delSld modSld sldOrd modMainMaster">
      <pc:chgData name="Ankit Bansal" userId="e005f0e4-f364-4217-ba21-27e36911c118" providerId="ADAL" clId="{42231024-8F70-4245-818E-06338CC68E82}" dt="2021-01-20T13:13:12.466" v="650" actId="20577"/>
      <pc:docMkLst>
        <pc:docMk/>
      </pc:docMkLst>
      <pc:sldChg chg="del">
        <pc:chgData name="Ankit Bansal" userId="e005f0e4-f364-4217-ba21-27e36911c118" providerId="ADAL" clId="{42231024-8F70-4245-818E-06338CC68E82}" dt="2021-01-20T09:20:06.059" v="549" actId="2696"/>
        <pc:sldMkLst>
          <pc:docMk/>
          <pc:sldMk cId="0" sldId="258"/>
        </pc:sldMkLst>
      </pc:sldChg>
      <pc:sldChg chg="del">
        <pc:chgData name="Ankit Bansal" userId="e005f0e4-f364-4217-ba21-27e36911c118" providerId="ADAL" clId="{42231024-8F70-4245-818E-06338CC68E82}" dt="2021-01-20T09:20:45.449" v="554" actId="2696"/>
        <pc:sldMkLst>
          <pc:docMk/>
          <pc:sldMk cId="0" sldId="260"/>
        </pc:sldMkLst>
      </pc:sldChg>
      <pc:sldChg chg="modSp del">
        <pc:chgData name="Ankit Bansal" userId="e005f0e4-f364-4217-ba21-27e36911c118" providerId="ADAL" clId="{42231024-8F70-4245-818E-06338CC68E82}" dt="2021-01-20T09:12:09.194" v="283" actId="2696"/>
        <pc:sldMkLst>
          <pc:docMk/>
          <pc:sldMk cId="0" sldId="261"/>
        </pc:sldMkLst>
        <pc:spChg chg="mod">
          <ac:chgData name="Ankit Bansal" userId="e005f0e4-f364-4217-ba21-27e36911c118" providerId="ADAL" clId="{42231024-8F70-4245-818E-06338CC68E82}" dt="2021-01-20T08:56:37.450" v="27" actId="1076"/>
          <ac:spMkLst>
            <pc:docMk/>
            <pc:sldMk cId="0" sldId="261"/>
            <ac:spMk id="9" creationId="{C1C8F516-CF7A-45FB-9879-171A1CA10941}"/>
          </ac:spMkLst>
        </pc:spChg>
        <pc:spChg chg="mod">
          <ac:chgData name="Ankit Bansal" userId="e005f0e4-f364-4217-ba21-27e36911c118" providerId="ADAL" clId="{42231024-8F70-4245-818E-06338CC68E82}" dt="2021-01-20T08:56:29.312" v="26" actId="1076"/>
          <ac:spMkLst>
            <pc:docMk/>
            <pc:sldMk cId="0" sldId="261"/>
            <ac:spMk id="10" creationId="{35D21AD1-87F2-4977-8B7B-EEA4631C59CF}"/>
          </ac:spMkLst>
        </pc:spChg>
      </pc:sldChg>
      <pc:sldChg chg="modSp">
        <pc:chgData name="Ankit Bansal" userId="e005f0e4-f364-4217-ba21-27e36911c118" providerId="ADAL" clId="{42231024-8F70-4245-818E-06338CC68E82}" dt="2021-01-20T09:14:10.168" v="365" actId="6549"/>
        <pc:sldMkLst>
          <pc:docMk/>
          <pc:sldMk cId="0" sldId="264"/>
        </pc:sldMkLst>
        <pc:spChg chg="mod">
          <ac:chgData name="Ankit Bansal" userId="e005f0e4-f364-4217-ba21-27e36911c118" providerId="ADAL" clId="{42231024-8F70-4245-818E-06338CC68E82}" dt="2021-01-20T09:14:10.168" v="365" actId="6549"/>
          <ac:spMkLst>
            <pc:docMk/>
            <pc:sldMk cId="0" sldId="264"/>
            <ac:spMk id="2" creationId="{00000000-0000-0000-0000-000000000000}"/>
          </ac:spMkLst>
        </pc:spChg>
      </pc:sldChg>
      <pc:sldChg chg="delSp modSp">
        <pc:chgData name="Ankit Bansal" userId="e005f0e4-f364-4217-ba21-27e36911c118" providerId="ADAL" clId="{42231024-8F70-4245-818E-06338CC68E82}" dt="2021-01-20T09:21:54.122" v="563" actId="108"/>
        <pc:sldMkLst>
          <pc:docMk/>
          <pc:sldMk cId="0" sldId="266"/>
        </pc:sldMkLst>
        <pc:spChg chg="mod">
          <ac:chgData name="Ankit Bansal" userId="e005f0e4-f364-4217-ba21-27e36911c118" providerId="ADAL" clId="{42231024-8F70-4245-818E-06338CC68E82}" dt="2021-01-20T09:21:54.122" v="563" actId="108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Ankit Bansal" userId="e005f0e4-f364-4217-ba21-27e36911c118" providerId="ADAL" clId="{42231024-8F70-4245-818E-06338CC68E82}" dt="2021-01-20T08:58:18.951" v="39" actId="478"/>
          <ac:spMkLst>
            <pc:docMk/>
            <pc:sldMk cId="0" sldId="266"/>
            <ac:spMk id="64" creationId="{00000000-0000-0000-0000-000000000000}"/>
          </ac:spMkLst>
        </pc:spChg>
      </pc:sldChg>
      <pc:sldChg chg="delSp modSp ord">
        <pc:chgData name="Ankit Bansal" userId="e005f0e4-f364-4217-ba21-27e36911c118" providerId="ADAL" clId="{42231024-8F70-4245-818E-06338CC68E82}" dt="2021-01-20T09:13:27.376" v="362" actId="20577"/>
        <pc:sldMkLst>
          <pc:docMk/>
          <pc:sldMk cId="0" sldId="267"/>
        </pc:sldMkLst>
        <pc:spChg chg="mod">
          <ac:chgData name="Ankit Bansal" userId="e005f0e4-f364-4217-ba21-27e36911c118" providerId="ADAL" clId="{42231024-8F70-4245-818E-06338CC68E82}" dt="2021-01-20T09:02:00.994" v="42" actId="20577"/>
          <ac:spMkLst>
            <pc:docMk/>
            <pc:sldMk cId="0" sldId="267"/>
            <ac:spMk id="2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13:27.376" v="362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02:24.335" v="69" actId="1035"/>
          <ac:spMkLst>
            <pc:docMk/>
            <pc:sldMk cId="0" sldId="267"/>
            <ac:spMk id="4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02:24.335" v="69" actId="1035"/>
          <ac:spMkLst>
            <pc:docMk/>
            <pc:sldMk cId="0" sldId="267"/>
            <ac:spMk id="6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02:24.335" v="69" actId="1035"/>
          <ac:spMkLst>
            <pc:docMk/>
            <pc:sldMk cId="0" sldId="267"/>
            <ac:spMk id="7" creationId="{00000000-0000-0000-0000-000000000000}"/>
          </ac:spMkLst>
        </pc:spChg>
        <pc:spChg chg="del mod">
          <ac:chgData name="Ankit Bansal" userId="e005f0e4-f364-4217-ba21-27e36911c118" providerId="ADAL" clId="{42231024-8F70-4245-818E-06338CC68E82}" dt="2021-01-20T09:02:36.479" v="71" actId="478"/>
          <ac:spMkLst>
            <pc:docMk/>
            <pc:sldMk cId="0" sldId="267"/>
            <ac:spMk id="8" creationId="{00000000-0000-0000-0000-000000000000}"/>
          </ac:spMkLst>
        </pc:spChg>
      </pc:sldChg>
      <pc:sldChg chg="modSp">
        <pc:chgData name="Ankit Bansal" userId="e005f0e4-f364-4217-ba21-27e36911c118" providerId="ADAL" clId="{42231024-8F70-4245-818E-06338CC68E82}" dt="2021-01-20T09:03:32.630" v="117" actId="20577"/>
        <pc:sldMkLst>
          <pc:docMk/>
          <pc:sldMk cId="0" sldId="268"/>
        </pc:sldMkLst>
        <pc:spChg chg="mod">
          <ac:chgData name="Ankit Bansal" userId="e005f0e4-f364-4217-ba21-27e36911c118" providerId="ADAL" clId="{42231024-8F70-4245-818E-06338CC68E82}" dt="2021-01-20T09:03:32.630" v="117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Transition">
        <pc:chgData name="Ankit Bansal" userId="e005f0e4-f364-4217-ba21-27e36911c118" providerId="ADAL" clId="{42231024-8F70-4245-818E-06338CC68E82}" dt="2021-01-20T09:21:38.335" v="561" actId="20577"/>
        <pc:sldMkLst>
          <pc:docMk/>
          <pc:sldMk cId="0" sldId="269"/>
        </pc:sldMkLst>
        <pc:spChg chg="mod">
          <ac:chgData name="Ankit Bansal" userId="e005f0e4-f364-4217-ba21-27e36911c118" providerId="ADAL" clId="{42231024-8F70-4245-818E-06338CC68E82}" dt="2021-01-20T09:21:38.335" v="561" actId="20577"/>
          <ac:spMkLst>
            <pc:docMk/>
            <pc:sldMk cId="0" sldId="269"/>
            <ac:spMk id="3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1:14.395" v="556" actId="108"/>
          <ac:spMkLst>
            <pc:docMk/>
            <pc:sldMk cId="0" sldId="269"/>
            <ac:spMk id="5" creationId="{00000000-0000-0000-0000-000000000000}"/>
          </ac:spMkLst>
        </pc:spChg>
        <pc:picChg chg="mod modCrop">
          <ac:chgData name="Ankit Bansal" userId="e005f0e4-f364-4217-ba21-27e36911c118" providerId="ADAL" clId="{42231024-8F70-4245-818E-06338CC68E82}" dt="2021-01-20T09:21:26.026" v="557" actId="732"/>
          <ac:picMkLst>
            <pc:docMk/>
            <pc:sldMk cId="0" sldId="269"/>
            <ac:picMk id="7" creationId="{2CBDAC44-DFD0-446A-9006-9858CF17C01B}"/>
          </ac:picMkLst>
        </pc:picChg>
      </pc:sldChg>
      <pc:sldChg chg="modSp del">
        <pc:chgData name="Ankit Bansal" userId="e005f0e4-f364-4217-ba21-27e36911c118" providerId="ADAL" clId="{42231024-8F70-4245-818E-06338CC68E82}" dt="2021-01-20T09:24:33.906" v="573" actId="2696"/>
        <pc:sldMkLst>
          <pc:docMk/>
          <pc:sldMk cId="0" sldId="272"/>
        </pc:sldMkLst>
        <pc:spChg chg="mod">
          <ac:chgData name="Ankit Bansal" userId="e005f0e4-f364-4217-ba21-27e36911c118" providerId="ADAL" clId="{42231024-8F70-4245-818E-06338CC68E82}" dt="2021-01-20T09:24:25.180" v="572" actId="6549"/>
          <ac:spMkLst>
            <pc:docMk/>
            <pc:sldMk cId="0" sldId="272"/>
            <ac:spMk id="2" creationId="{00000000-0000-0000-0000-000000000000}"/>
          </ac:spMkLst>
        </pc:spChg>
      </pc:sldChg>
      <pc:sldChg chg="del">
        <pc:chgData name="Ankit Bansal" userId="e005f0e4-f364-4217-ba21-27e36911c118" providerId="ADAL" clId="{42231024-8F70-4245-818E-06338CC68E82}" dt="2021-01-20T09:24:40.804" v="574" actId="2696"/>
        <pc:sldMkLst>
          <pc:docMk/>
          <pc:sldMk cId="0" sldId="273"/>
        </pc:sldMkLst>
      </pc:sldChg>
      <pc:sldChg chg="delSp">
        <pc:chgData name="Ankit Bansal" userId="e005f0e4-f364-4217-ba21-27e36911c118" providerId="ADAL" clId="{42231024-8F70-4245-818E-06338CC68E82}" dt="2021-01-20T09:24:51.624" v="575" actId="478"/>
        <pc:sldMkLst>
          <pc:docMk/>
          <pc:sldMk cId="0" sldId="274"/>
        </pc:sldMkLst>
        <pc:spChg chg="del">
          <ac:chgData name="Ankit Bansal" userId="e005f0e4-f364-4217-ba21-27e36911c118" providerId="ADAL" clId="{42231024-8F70-4245-818E-06338CC68E82}" dt="2021-01-20T09:24:51.624" v="575" actId="478"/>
          <ac:spMkLst>
            <pc:docMk/>
            <pc:sldMk cId="0" sldId="274"/>
            <ac:spMk id="45" creationId="{00000000-0000-0000-0000-000000000000}"/>
          </ac:spMkLst>
        </pc:spChg>
      </pc:sldChg>
      <pc:sldChg chg="delSp modTransition">
        <pc:chgData name="Ankit Bansal" userId="e005f0e4-f364-4217-ba21-27e36911c118" providerId="ADAL" clId="{42231024-8F70-4245-818E-06338CC68E82}" dt="2021-01-20T09:24:53.870" v="576" actId="478"/>
        <pc:sldMkLst>
          <pc:docMk/>
          <pc:sldMk cId="0" sldId="275"/>
        </pc:sldMkLst>
        <pc:spChg chg="del">
          <ac:chgData name="Ankit Bansal" userId="e005f0e4-f364-4217-ba21-27e36911c118" providerId="ADAL" clId="{42231024-8F70-4245-818E-06338CC68E82}" dt="2021-01-20T09:24:53.870" v="576" actId="478"/>
          <ac:spMkLst>
            <pc:docMk/>
            <pc:sldMk cId="0" sldId="275"/>
            <ac:spMk id="4" creationId="{00000000-0000-0000-0000-000000000000}"/>
          </ac:spMkLst>
        </pc:spChg>
      </pc:sldChg>
      <pc:sldChg chg="delSp modSp modNotesTx">
        <pc:chgData name="Ankit Bansal" userId="e005f0e4-f364-4217-ba21-27e36911c118" providerId="ADAL" clId="{42231024-8F70-4245-818E-06338CC68E82}" dt="2021-01-20T13:13:12.466" v="650" actId="20577"/>
        <pc:sldMkLst>
          <pc:docMk/>
          <pc:sldMk cId="0" sldId="278"/>
        </pc:sldMkLst>
        <pc:spChg chg="del mod">
          <ac:chgData name="Ankit Bansal" userId="e005f0e4-f364-4217-ba21-27e36911c118" providerId="ADAL" clId="{42231024-8F70-4245-818E-06338CC68E82}" dt="2021-01-20T09:15:22.703" v="370"/>
          <ac:spMkLst>
            <pc:docMk/>
            <pc:sldMk cId="0" sldId="278"/>
            <ac:spMk id="3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5:11.276" v="579" actId="6549"/>
          <ac:spMkLst>
            <pc:docMk/>
            <pc:sldMk cId="0" sldId="278"/>
            <ac:spMk id="8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9:15:39.022" v="374" actId="478"/>
          <ac:spMkLst>
            <pc:docMk/>
            <pc:sldMk cId="0" sldId="278"/>
            <ac:spMk id="9" creationId="{00000000-0000-0000-0000-000000000000}"/>
          </ac:spMkLst>
        </pc:spChg>
      </pc:sldChg>
      <pc:sldChg chg="delSp modSp">
        <pc:chgData name="Ankit Bansal" userId="e005f0e4-f364-4217-ba21-27e36911c118" providerId="ADAL" clId="{42231024-8F70-4245-818E-06338CC68E82}" dt="2021-01-20T09:25:58.824" v="587" actId="20577"/>
        <pc:sldMkLst>
          <pc:docMk/>
          <pc:sldMk cId="0" sldId="279"/>
        </pc:sldMkLst>
        <pc:spChg chg="mod">
          <ac:chgData name="Ankit Bansal" userId="e005f0e4-f364-4217-ba21-27e36911c118" providerId="ADAL" clId="{42231024-8F70-4245-818E-06338CC68E82}" dt="2021-01-20T09:25:58.824" v="587" actId="20577"/>
          <ac:spMkLst>
            <pc:docMk/>
            <pc:sldMk cId="0" sldId="279"/>
            <ac:spMk id="3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9:15:42.517" v="375" actId="478"/>
          <ac:spMkLst>
            <pc:docMk/>
            <pc:sldMk cId="0" sldId="279"/>
            <ac:spMk id="4" creationId="{00000000-0000-0000-0000-000000000000}"/>
          </ac:spMkLst>
        </pc:spChg>
      </pc:sldChg>
      <pc:sldChg chg="del modTransition">
        <pc:chgData name="Ankit Bansal" userId="e005f0e4-f364-4217-ba21-27e36911c118" providerId="ADAL" clId="{42231024-8F70-4245-818E-06338CC68E82}" dt="2021-01-20T09:26:16.385" v="590" actId="2696"/>
        <pc:sldMkLst>
          <pc:docMk/>
          <pc:sldMk cId="0" sldId="281"/>
        </pc:sldMkLst>
      </pc:sldChg>
      <pc:sldChg chg="modTransition">
        <pc:chgData name="Ankit Bansal" userId="e005f0e4-f364-4217-ba21-27e36911c118" providerId="ADAL" clId="{42231024-8F70-4245-818E-06338CC68E82}" dt="2021-01-20T09:18:25.258" v="411"/>
        <pc:sldMkLst>
          <pc:docMk/>
          <pc:sldMk cId="0" sldId="282"/>
        </pc:sldMkLst>
      </pc:sldChg>
      <pc:sldChg chg="modTransition">
        <pc:chgData name="Ankit Bansal" userId="e005f0e4-f364-4217-ba21-27e36911c118" providerId="ADAL" clId="{42231024-8F70-4245-818E-06338CC68E82}" dt="2021-01-20T09:18:25.258" v="411"/>
        <pc:sldMkLst>
          <pc:docMk/>
          <pc:sldMk cId="0" sldId="283"/>
        </pc:sldMkLst>
      </pc:sldChg>
      <pc:sldChg chg="del">
        <pc:chgData name="Ankit Bansal" userId="e005f0e4-f364-4217-ba21-27e36911c118" providerId="ADAL" clId="{42231024-8F70-4245-818E-06338CC68E82}" dt="2021-01-20T09:23:11.107" v="568" actId="2696"/>
        <pc:sldMkLst>
          <pc:docMk/>
          <pc:sldMk cId="4205071289" sldId="292"/>
        </pc:sldMkLst>
      </pc:sldChg>
      <pc:sldChg chg="modSp del">
        <pc:chgData name="Ankit Bansal" userId="e005f0e4-f364-4217-ba21-27e36911c118" providerId="ADAL" clId="{42231024-8F70-4245-818E-06338CC68E82}" dt="2021-01-20T09:26:10.607" v="588" actId="2696"/>
        <pc:sldMkLst>
          <pc:docMk/>
          <pc:sldMk cId="0" sldId="303"/>
        </pc:sldMkLst>
        <pc:spChg chg="mod">
          <ac:chgData name="Ankit Bansal" userId="e005f0e4-f364-4217-ba21-27e36911c118" providerId="ADAL" clId="{42231024-8F70-4245-818E-06338CC68E82}" dt="2021-01-20T09:18:19.445" v="410" actId="6549"/>
          <ac:spMkLst>
            <pc:docMk/>
            <pc:sldMk cId="0" sldId="303"/>
            <ac:spMk id="2" creationId="{00000000-0000-0000-0000-000000000000}"/>
          </ac:spMkLst>
        </pc:spChg>
      </pc:sldChg>
      <pc:sldChg chg="delSp modSp">
        <pc:chgData name="Ankit Bansal" userId="e005f0e4-f364-4217-ba21-27e36911c118" providerId="ADAL" clId="{42231024-8F70-4245-818E-06338CC68E82}" dt="2021-01-20T09:26:54.796" v="649" actId="1036"/>
        <pc:sldMkLst>
          <pc:docMk/>
          <pc:sldMk cId="0" sldId="304"/>
        </pc:sldMkLst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2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31.257" v="592" actId="404"/>
          <ac:spMkLst>
            <pc:docMk/>
            <pc:sldMk cId="0" sldId="304"/>
            <ac:spMk id="4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9:26:37.665" v="593" actId="478"/>
          <ac:spMkLst>
            <pc:docMk/>
            <pc:sldMk cId="0" sldId="304"/>
            <ac:spMk id="6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7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9:26:39.022" v="594" actId="478"/>
          <ac:spMkLst>
            <pc:docMk/>
            <pc:sldMk cId="0" sldId="304"/>
            <ac:spMk id="8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9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10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11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12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13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14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15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16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17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18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19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20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21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22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23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24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25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26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45.257" v="610" actId="1035"/>
          <ac:spMkLst>
            <pc:docMk/>
            <pc:sldMk cId="0" sldId="304"/>
            <ac:spMk id="27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28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29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0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1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2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3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4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5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6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7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8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39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40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41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42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43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44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45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46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47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6:54.796" v="649" actId="1036"/>
          <ac:spMkLst>
            <pc:docMk/>
            <pc:sldMk cId="0" sldId="304"/>
            <ac:spMk id="48" creationId="{00000000-0000-0000-0000-000000000000}"/>
          </ac:spMkLst>
        </pc:spChg>
      </pc:sldChg>
      <pc:sldChg chg="del">
        <pc:chgData name="Ankit Bansal" userId="e005f0e4-f364-4217-ba21-27e36911c118" providerId="ADAL" clId="{42231024-8F70-4245-818E-06338CC68E82}" dt="2021-01-20T09:22:26.407" v="565" actId="2696"/>
        <pc:sldMkLst>
          <pc:docMk/>
          <pc:sldMk cId="0" sldId="315"/>
        </pc:sldMkLst>
      </pc:sldChg>
      <pc:sldChg chg="del modTransition">
        <pc:chgData name="Ankit Bansal" userId="e005f0e4-f364-4217-ba21-27e36911c118" providerId="ADAL" clId="{42231024-8F70-4245-818E-06338CC68E82}" dt="2021-01-20T09:18:08.401" v="408" actId="2696"/>
        <pc:sldMkLst>
          <pc:docMk/>
          <pc:sldMk cId="1308473930" sldId="316"/>
        </pc:sldMkLst>
      </pc:sldChg>
      <pc:sldChg chg="delSp modSp del">
        <pc:chgData name="Ankit Bansal" userId="e005f0e4-f364-4217-ba21-27e36911c118" providerId="ADAL" clId="{42231024-8F70-4245-818E-06338CC68E82}" dt="2021-01-20T09:11:45.935" v="280" actId="2696"/>
        <pc:sldMkLst>
          <pc:docMk/>
          <pc:sldMk cId="3826326809" sldId="317"/>
        </pc:sldMkLst>
        <pc:spChg chg="mod">
          <ac:chgData name="Ankit Bansal" userId="e005f0e4-f364-4217-ba21-27e36911c118" providerId="ADAL" clId="{42231024-8F70-4245-818E-06338CC68E82}" dt="2021-01-20T09:08:11.506" v="185"/>
          <ac:spMkLst>
            <pc:docMk/>
            <pc:sldMk cId="3826326809" sldId="317"/>
            <ac:spMk id="3" creationId="{00000000-0000-0000-0000-000000000000}"/>
          </ac:spMkLst>
        </pc:spChg>
        <pc:spChg chg="del mod">
          <ac:chgData name="Ankit Bansal" userId="e005f0e4-f364-4217-ba21-27e36911c118" providerId="ADAL" clId="{42231024-8F70-4245-818E-06338CC68E82}" dt="2021-01-20T09:07:41.793" v="180"/>
          <ac:spMkLst>
            <pc:docMk/>
            <pc:sldMk cId="3826326809" sldId="317"/>
            <ac:spMk id="4" creationId="{00000000-0000-0000-0000-000000000000}"/>
          </ac:spMkLst>
        </pc:spChg>
      </pc:sldChg>
      <pc:sldChg chg="modSp ord">
        <pc:chgData name="Ankit Bansal" userId="e005f0e4-f364-4217-ba21-27e36911c118" providerId="ADAL" clId="{42231024-8F70-4245-818E-06338CC68E82}" dt="2021-01-20T09:22:07.286" v="564" actId="1076"/>
        <pc:sldMkLst>
          <pc:docMk/>
          <pc:sldMk cId="3323740261" sldId="318"/>
        </pc:sldMkLst>
        <pc:spChg chg="mod">
          <ac:chgData name="Ankit Bansal" userId="e005f0e4-f364-4217-ba21-27e36911c118" providerId="ADAL" clId="{42231024-8F70-4245-818E-06338CC68E82}" dt="2021-01-20T09:22:07.286" v="564" actId="1076"/>
          <ac:spMkLst>
            <pc:docMk/>
            <pc:sldMk cId="3323740261" sldId="318"/>
            <ac:spMk id="7" creationId="{00000000-0000-0000-0000-000000000000}"/>
          </ac:spMkLst>
        </pc:spChg>
      </pc:sldChg>
      <pc:sldChg chg="delSp modSp ord">
        <pc:chgData name="Ankit Bansal" userId="e005f0e4-f364-4217-ba21-27e36911c118" providerId="ADAL" clId="{42231024-8F70-4245-818E-06338CC68E82}" dt="2021-01-20T09:05:42.011" v="120"/>
        <pc:sldMkLst>
          <pc:docMk/>
          <pc:sldMk cId="2374706111" sldId="319"/>
        </pc:sldMkLst>
        <pc:spChg chg="mod">
          <ac:chgData name="Ankit Bansal" userId="e005f0e4-f364-4217-ba21-27e36911c118" providerId="ADAL" clId="{42231024-8F70-4245-818E-06338CC68E82}" dt="2021-01-20T08:57:01.199" v="30" actId="20577"/>
          <ac:spMkLst>
            <pc:docMk/>
            <pc:sldMk cId="2374706111" sldId="319"/>
            <ac:spMk id="2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3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4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5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6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7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8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9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10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11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12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13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14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15" creationId="{00000000-0000-0000-0000-000000000000}"/>
          </ac:spMkLst>
        </pc:spChg>
        <pc:spChg chg="del">
          <ac:chgData name="Ankit Bansal" userId="e005f0e4-f364-4217-ba21-27e36911c118" providerId="ADAL" clId="{42231024-8F70-4245-818E-06338CC68E82}" dt="2021-01-20T08:57:37.854" v="31" actId="478"/>
          <ac:spMkLst>
            <pc:docMk/>
            <pc:sldMk cId="2374706111" sldId="319"/>
            <ac:spMk id="16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8:57:57.229" v="36" actId="1076"/>
          <ac:spMkLst>
            <pc:docMk/>
            <pc:sldMk cId="2374706111" sldId="319"/>
            <ac:spMk id="17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8:58:02.865" v="37" actId="1076"/>
          <ac:spMkLst>
            <pc:docMk/>
            <pc:sldMk cId="2374706111" sldId="319"/>
            <ac:spMk id="18" creationId="{00000000-0000-0000-0000-000000000000}"/>
          </ac:spMkLst>
        </pc:spChg>
        <pc:picChg chg="mod">
          <ac:chgData name="Ankit Bansal" userId="e005f0e4-f364-4217-ba21-27e36911c118" providerId="ADAL" clId="{42231024-8F70-4245-818E-06338CC68E82}" dt="2021-01-20T08:57:45.451" v="34" actId="1076"/>
          <ac:picMkLst>
            <pc:docMk/>
            <pc:sldMk cId="2374706111" sldId="319"/>
            <ac:picMk id="20" creationId="{07D23EAA-4C76-4FDE-A8E3-C415DD412BBB}"/>
          </ac:picMkLst>
        </pc:picChg>
        <pc:cxnChg chg="del">
          <ac:chgData name="Ankit Bansal" userId="e005f0e4-f364-4217-ba21-27e36911c118" providerId="ADAL" clId="{42231024-8F70-4245-818E-06338CC68E82}" dt="2021-01-20T08:57:40.214" v="32" actId="478"/>
          <ac:cxnSpMkLst>
            <pc:docMk/>
            <pc:sldMk cId="2374706111" sldId="319"/>
            <ac:cxnSpMk id="22" creationId="{E71EE657-B032-4EAF-956C-D882576272BD}"/>
          </ac:cxnSpMkLst>
        </pc:cxnChg>
      </pc:sldChg>
      <pc:sldChg chg="modSp">
        <pc:chgData name="Ankit Bansal" userId="e005f0e4-f364-4217-ba21-27e36911c118" providerId="ADAL" clId="{42231024-8F70-4245-818E-06338CC68E82}" dt="2021-01-20T09:20:32.005" v="553" actId="207"/>
        <pc:sldMkLst>
          <pc:docMk/>
          <pc:sldMk cId="155840806" sldId="321"/>
        </pc:sldMkLst>
        <pc:spChg chg="mod">
          <ac:chgData name="Ankit Bansal" userId="e005f0e4-f364-4217-ba21-27e36911c118" providerId="ADAL" clId="{42231024-8F70-4245-818E-06338CC68E82}" dt="2021-01-20T09:17:49.683" v="406" actId="1076"/>
          <ac:spMkLst>
            <pc:docMk/>
            <pc:sldMk cId="155840806" sldId="321"/>
            <ac:spMk id="2" creationId="{00000000-0000-0000-0000-000000000000}"/>
          </ac:spMkLst>
        </pc:spChg>
        <pc:spChg chg="mod">
          <ac:chgData name="Ankit Bansal" userId="e005f0e4-f364-4217-ba21-27e36911c118" providerId="ADAL" clId="{42231024-8F70-4245-818E-06338CC68E82}" dt="2021-01-20T09:20:16.727" v="550" actId="207"/>
          <ac:spMkLst>
            <pc:docMk/>
            <pc:sldMk cId="155840806" sldId="321"/>
            <ac:spMk id="19" creationId="{E44C315C-D35F-4A5E-BC65-F8C2B69E80BD}"/>
          </ac:spMkLst>
        </pc:spChg>
        <pc:spChg chg="mod">
          <ac:chgData name="Ankit Bansal" userId="e005f0e4-f364-4217-ba21-27e36911c118" providerId="ADAL" clId="{42231024-8F70-4245-818E-06338CC68E82}" dt="2021-01-20T09:20:20.893" v="551" actId="207"/>
          <ac:spMkLst>
            <pc:docMk/>
            <pc:sldMk cId="155840806" sldId="321"/>
            <ac:spMk id="23" creationId="{0D6E7427-35A4-42C0-B585-8CC50AF5BCD3}"/>
          </ac:spMkLst>
        </pc:spChg>
        <pc:spChg chg="mod">
          <ac:chgData name="Ankit Bansal" userId="e005f0e4-f364-4217-ba21-27e36911c118" providerId="ADAL" clId="{42231024-8F70-4245-818E-06338CC68E82}" dt="2021-01-20T09:18:56.550" v="435" actId="1038"/>
          <ac:spMkLst>
            <pc:docMk/>
            <pc:sldMk cId="155840806" sldId="321"/>
            <ac:spMk id="24" creationId="{019CBA92-1540-4264-BF7D-332439937F08}"/>
          </ac:spMkLst>
        </pc:spChg>
        <pc:spChg chg="mod">
          <ac:chgData name="Ankit Bansal" userId="e005f0e4-f364-4217-ba21-27e36911c118" providerId="ADAL" clId="{42231024-8F70-4245-818E-06338CC68E82}" dt="2021-01-20T09:20:28.446" v="552" actId="207"/>
          <ac:spMkLst>
            <pc:docMk/>
            <pc:sldMk cId="155840806" sldId="321"/>
            <ac:spMk id="25" creationId="{4D76634C-C59C-44E1-B47E-F7565FC60935}"/>
          </ac:spMkLst>
        </pc:spChg>
        <pc:spChg chg="mod">
          <ac:chgData name="Ankit Bansal" userId="e005f0e4-f364-4217-ba21-27e36911c118" providerId="ADAL" clId="{42231024-8F70-4245-818E-06338CC68E82}" dt="2021-01-20T09:20:32.005" v="553" actId="207"/>
          <ac:spMkLst>
            <pc:docMk/>
            <pc:sldMk cId="155840806" sldId="321"/>
            <ac:spMk id="26" creationId="{ECE5E7C7-086D-4E12-9B19-0517AE1E508C}"/>
          </ac:spMkLst>
        </pc:spChg>
      </pc:sldChg>
      <pc:sldChg chg="addSp delSp modSp add ord">
        <pc:chgData name="Ankit Bansal" userId="e005f0e4-f364-4217-ba21-27e36911c118" providerId="ADAL" clId="{42231024-8F70-4245-818E-06338CC68E82}" dt="2021-01-20T09:11:55.505" v="282"/>
        <pc:sldMkLst>
          <pc:docMk/>
          <pc:sldMk cId="2556789503" sldId="322"/>
        </pc:sldMkLst>
        <pc:spChg chg="mod">
          <ac:chgData name="Ankit Bansal" userId="e005f0e4-f364-4217-ba21-27e36911c118" providerId="ADAL" clId="{42231024-8F70-4245-818E-06338CC68E82}" dt="2021-01-20T09:10:45.071" v="256" actId="20577"/>
          <ac:spMkLst>
            <pc:docMk/>
            <pc:sldMk cId="2556789503" sldId="322"/>
            <ac:spMk id="2" creationId="{6734FAE4-886F-49D4-A0EC-87A5D600389A}"/>
          </ac:spMkLst>
        </pc:spChg>
        <pc:spChg chg="mod">
          <ac:chgData name="Ankit Bansal" userId="e005f0e4-f364-4217-ba21-27e36911c118" providerId="ADAL" clId="{42231024-8F70-4245-818E-06338CC68E82}" dt="2021-01-20T09:11:39.786" v="279" actId="20577"/>
          <ac:spMkLst>
            <pc:docMk/>
            <pc:sldMk cId="2556789503" sldId="322"/>
            <ac:spMk id="3" creationId="{C750A0AE-2A3B-426E-B13E-5A8624F44593}"/>
          </ac:spMkLst>
        </pc:spChg>
        <pc:spChg chg="add mod">
          <ac:chgData name="Ankit Bansal" userId="e005f0e4-f364-4217-ba21-27e36911c118" providerId="ADAL" clId="{42231024-8F70-4245-818E-06338CC68E82}" dt="2021-01-20T09:10:53.680" v="265" actId="14100"/>
          <ac:spMkLst>
            <pc:docMk/>
            <pc:sldMk cId="2556789503" sldId="322"/>
            <ac:spMk id="4" creationId="{7B99799D-811C-433D-B21F-1C2B1520A462}"/>
          </ac:spMkLst>
        </pc:spChg>
        <pc:spChg chg="add del">
          <ac:chgData name="Ankit Bansal" userId="e005f0e4-f364-4217-ba21-27e36911c118" providerId="ADAL" clId="{42231024-8F70-4245-818E-06338CC68E82}" dt="2021-01-20T09:10:47.255" v="257" actId="478"/>
          <ac:spMkLst>
            <pc:docMk/>
            <pc:sldMk cId="2556789503" sldId="322"/>
            <ac:spMk id="5" creationId="{A679993D-3C3D-4E65-8F5F-39AECCFB6AEF}"/>
          </ac:spMkLst>
        </pc:spChg>
      </pc:sldChg>
      <pc:sldChg chg="modSp add">
        <pc:chgData name="Ankit Bansal" userId="e005f0e4-f364-4217-ba21-27e36911c118" providerId="ADAL" clId="{42231024-8F70-4245-818E-06338CC68E82}" dt="2021-01-20T09:20:02.639" v="548" actId="20577"/>
        <pc:sldMkLst>
          <pc:docMk/>
          <pc:sldMk cId="414346201" sldId="323"/>
        </pc:sldMkLst>
        <pc:spChg chg="mod">
          <ac:chgData name="Ankit Bansal" userId="e005f0e4-f364-4217-ba21-27e36911c118" providerId="ADAL" clId="{42231024-8F70-4245-818E-06338CC68E82}" dt="2021-01-20T09:19:06.773" v="442" actId="20577"/>
          <ac:spMkLst>
            <pc:docMk/>
            <pc:sldMk cId="414346201" sldId="323"/>
            <ac:spMk id="2" creationId="{86F3B2FF-6C0F-488D-87C0-068CE91C5EFB}"/>
          </ac:spMkLst>
        </pc:spChg>
        <pc:spChg chg="mod">
          <ac:chgData name="Ankit Bansal" userId="e005f0e4-f364-4217-ba21-27e36911c118" providerId="ADAL" clId="{42231024-8F70-4245-818E-06338CC68E82}" dt="2021-01-20T09:20:02.639" v="548" actId="20577"/>
          <ac:spMkLst>
            <pc:docMk/>
            <pc:sldMk cId="414346201" sldId="323"/>
            <ac:spMk id="3" creationId="{11A5FA21-7613-4FE5-9B8E-586D0869B1C8}"/>
          </ac:spMkLst>
        </pc:spChg>
      </pc:sldChg>
      <pc:sldChg chg="modSp add del">
        <pc:chgData name="Ankit Bansal" userId="e005f0e4-f364-4217-ba21-27e36911c118" providerId="ADAL" clId="{42231024-8F70-4245-818E-06338CC68E82}" dt="2021-01-20T09:12:12.631" v="284" actId="2696"/>
        <pc:sldMkLst>
          <pc:docMk/>
          <pc:sldMk cId="2047688804" sldId="323"/>
        </pc:sldMkLst>
        <pc:spChg chg="mod">
          <ac:chgData name="Ankit Bansal" userId="e005f0e4-f364-4217-ba21-27e36911c118" providerId="ADAL" clId="{42231024-8F70-4245-818E-06338CC68E82}" dt="2021-01-20T09:08:40.184" v="216" actId="20577"/>
          <ac:spMkLst>
            <pc:docMk/>
            <pc:sldMk cId="2047688804" sldId="323"/>
            <ac:spMk id="3" creationId="{2000904E-08F8-4DB4-9117-E2D7D8A15E93}"/>
          </ac:spMkLst>
        </pc:spChg>
      </pc:sldChg>
      <pc:sldChg chg="delSp add del setBg delDesignElem">
        <pc:chgData name="Ankit Bansal" userId="e005f0e4-f364-4217-ba21-27e36911c118" providerId="ADAL" clId="{42231024-8F70-4245-818E-06338CC68E82}" dt="2021-01-20T09:24:03.946" v="570" actId="2696"/>
        <pc:sldMkLst>
          <pc:docMk/>
          <pc:sldMk cId="1857107973" sldId="887"/>
        </pc:sldMkLst>
        <pc:spChg chg="del">
          <ac:chgData name="Ankit Bansal" userId="e005f0e4-f364-4217-ba21-27e36911c118" providerId="ADAL" clId="{42231024-8F70-4245-818E-06338CC68E82}" dt="2021-01-20T09:23:09.366" v="567"/>
          <ac:spMkLst>
            <pc:docMk/>
            <pc:sldMk cId="1857107973" sldId="887"/>
            <ac:spMk id="97" creationId="{AFA67CD3-AB4E-4A7A-BEB8-53C445D8C44E}"/>
          </ac:spMkLst>
        </pc:spChg>
        <pc:spChg chg="del">
          <ac:chgData name="Ankit Bansal" userId="e005f0e4-f364-4217-ba21-27e36911c118" providerId="ADAL" clId="{42231024-8F70-4245-818E-06338CC68E82}" dt="2021-01-20T09:23:09.366" v="567"/>
          <ac:spMkLst>
            <pc:docMk/>
            <pc:sldMk cId="1857107973" sldId="887"/>
            <ac:spMk id="99" creationId="{339C8D78-A644-462F-B674-F440635E5353}"/>
          </ac:spMkLst>
        </pc:spChg>
        <pc:picChg chg="del">
          <ac:chgData name="Ankit Bansal" userId="e005f0e4-f364-4217-ba21-27e36911c118" providerId="ADAL" clId="{42231024-8F70-4245-818E-06338CC68E82}" dt="2021-01-20T09:23:09.366" v="567"/>
          <ac:picMkLst>
            <pc:docMk/>
            <pc:sldMk cId="1857107973" sldId="887"/>
            <ac:picMk id="98" creationId="{07CF545F-9C2E-4446-97CD-AD92990C2B68}"/>
          </ac:picMkLst>
        </pc:picChg>
      </pc:sldChg>
      <pc:sldChg chg="modSp add">
        <pc:chgData name="Ankit Bansal" userId="e005f0e4-f364-4217-ba21-27e36911c118" providerId="ADAL" clId="{42231024-8F70-4245-818E-06338CC68E82}" dt="2021-01-20T09:24:10.285" v="571" actId="1076"/>
        <pc:sldMkLst>
          <pc:docMk/>
          <pc:sldMk cId="491180156" sldId="888"/>
        </pc:sldMkLst>
        <pc:spChg chg="mod">
          <ac:chgData name="Ankit Bansal" userId="e005f0e4-f364-4217-ba21-27e36911c118" providerId="ADAL" clId="{42231024-8F70-4245-818E-06338CC68E82}" dt="2021-01-20T09:24:10.285" v="571" actId="1076"/>
          <ac:spMkLst>
            <pc:docMk/>
            <pc:sldMk cId="491180156" sldId="888"/>
            <ac:spMk id="3" creationId="{5291BE62-BA7D-47AB-9719-F8E3D482EDC6}"/>
          </ac:spMkLst>
        </pc:spChg>
      </pc:sldChg>
      <pc:sldChg chg="add del">
        <pc:chgData name="Ankit Bansal" userId="e005f0e4-f364-4217-ba21-27e36911c118" providerId="ADAL" clId="{42231024-8F70-4245-818E-06338CC68E82}" dt="2021-01-20T09:05:03.608" v="118" actId="2696"/>
        <pc:sldMkLst>
          <pc:docMk/>
          <pc:sldMk cId="2961522387" sldId="904"/>
        </pc:sldMkLst>
      </pc:sldChg>
      <pc:sldMasterChg chg="delSldLayout modSldLayout">
        <pc:chgData name="Ankit Bansal" userId="e005f0e4-f364-4217-ba21-27e36911c118" providerId="ADAL" clId="{42231024-8F70-4245-818E-06338CC68E82}" dt="2021-01-20T09:26:10.626" v="589" actId="2696"/>
        <pc:sldMasterMkLst>
          <pc:docMk/>
          <pc:sldMasterMk cId="1202647573" sldId="2147483692"/>
        </pc:sldMasterMkLst>
        <pc:sldLayoutChg chg="delSp del">
          <pc:chgData name="Ankit Bansal" userId="e005f0e4-f364-4217-ba21-27e36911c118" providerId="ADAL" clId="{42231024-8F70-4245-818E-06338CC68E82}" dt="2021-01-20T09:26:10.626" v="589" actId="2696"/>
          <pc:sldLayoutMkLst>
            <pc:docMk/>
            <pc:sldMasterMk cId="1202647573" sldId="2147483692"/>
            <pc:sldLayoutMk cId="1060872380" sldId="2147483702"/>
          </pc:sldLayoutMkLst>
          <pc:spChg chg="del">
            <ac:chgData name="Ankit Bansal" userId="e005f0e4-f364-4217-ba21-27e36911c118" providerId="ADAL" clId="{42231024-8F70-4245-818E-06338CC68E82}" dt="2021-01-20T09:16:18.863" v="378" actId="478"/>
            <ac:spMkLst>
              <pc:docMk/>
              <pc:sldMasterMk cId="1202647573" sldId="2147483692"/>
              <pc:sldLayoutMk cId="1060872380" sldId="2147483702"/>
              <ac:spMk id="4" creationId="{00000000-0000-0000-0000-000000000000}"/>
            </ac:spMkLst>
          </pc:spChg>
          <pc:spChg chg="del">
            <ac:chgData name="Ankit Bansal" userId="e005f0e4-f364-4217-ba21-27e36911c118" providerId="ADAL" clId="{42231024-8F70-4245-818E-06338CC68E82}" dt="2021-01-20T09:16:15.079" v="377" actId="478"/>
            <ac:spMkLst>
              <pc:docMk/>
              <pc:sldMasterMk cId="1202647573" sldId="2147483692"/>
              <pc:sldLayoutMk cId="1060872380" sldId="2147483702"/>
              <ac:spMk id="18" creationId="{00000000-0000-0000-0000-000000000000}"/>
            </ac:spMkLst>
          </pc:spChg>
        </pc:sldLayoutChg>
        <pc:sldLayoutChg chg="addSp delSp modSp del">
          <pc:chgData name="Ankit Bansal" userId="e005f0e4-f364-4217-ba21-27e36911c118" providerId="ADAL" clId="{42231024-8F70-4245-818E-06338CC68E82}" dt="2021-01-20T09:18:08.411" v="409" actId="2696"/>
          <pc:sldLayoutMkLst>
            <pc:docMk/>
            <pc:sldMasterMk cId="1202647573" sldId="2147483692"/>
            <pc:sldLayoutMk cId="614416189" sldId="2147483703"/>
          </pc:sldLayoutMkLst>
          <pc:spChg chg="del">
            <ac:chgData name="Ankit Bansal" userId="e005f0e4-f364-4217-ba21-27e36911c118" providerId="ADAL" clId="{42231024-8F70-4245-818E-06338CC68E82}" dt="2021-01-20T09:16:43.981" v="384" actId="478"/>
            <ac:spMkLst>
              <pc:docMk/>
              <pc:sldMasterMk cId="1202647573" sldId="2147483692"/>
              <pc:sldLayoutMk cId="614416189" sldId="2147483703"/>
              <ac:spMk id="4" creationId="{00000000-0000-0000-0000-000000000000}"/>
            </ac:spMkLst>
          </pc:spChg>
          <pc:spChg chg="del mod">
            <ac:chgData name="Ankit Bansal" userId="e005f0e4-f364-4217-ba21-27e36911c118" providerId="ADAL" clId="{42231024-8F70-4245-818E-06338CC68E82}" dt="2021-01-20T09:16:43.981" v="384" actId="478"/>
            <ac:spMkLst>
              <pc:docMk/>
              <pc:sldMasterMk cId="1202647573" sldId="2147483692"/>
              <pc:sldLayoutMk cId="614416189" sldId="2147483703"/>
              <ac:spMk id="5" creationId="{00000000-0000-0000-0000-000000000000}"/>
            </ac:spMkLst>
          </pc:spChg>
          <pc:spChg chg="del">
            <ac:chgData name="Ankit Bansal" userId="e005f0e4-f364-4217-ba21-27e36911c118" providerId="ADAL" clId="{42231024-8F70-4245-818E-06338CC68E82}" dt="2021-01-20T09:16:27.990" v="381" actId="478"/>
            <ac:spMkLst>
              <pc:docMk/>
              <pc:sldMasterMk cId="1202647573" sldId="2147483692"/>
              <pc:sldLayoutMk cId="614416189" sldId="2147483703"/>
              <ac:spMk id="6" creationId="{00000000-0000-0000-0000-000000000000}"/>
            </ac:spMkLst>
          </pc:spChg>
          <pc:spChg chg="mod">
            <ac:chgData name="Ankit Bansal" userId="e005f0e4-f364-4217-ba21-27e36911c118" providerId="ADAL" clId="{42231024-8F70-4245-818E-06338CC68E82}" dt="2021-01-20T09:16:46.751" v="385" actId="1076"/>
            <ac:spMkLst>
              <pc:docMk/>
              <pc:sldMasterMk cId="1202647573" sldId="2147483692"/>
              <pc:sldLayoutMk cId="614416189" sldId="2147483703"/>
              <ac:spMk id="16" creationId="{00000000-0000-0000-0000-000000000000}"/>
            </ac:spMkLst>
          </pc:spChg>
          <pc:spChg chg="add del mod">
            <ac:chgData name="Ankit Bansal" userId="e005f0e4-f364-4217-ba21-27e36911c118" providerId="ADAL" clId="{42231024-8F70-4245-818E-06338CC68E82}" dt="2021-01-20T09:16:53.870" v="391" actId="1038"/>
            <ac:spMkLst>
              <pc:docMk/>
              <pc:sldMasterMk cId="1202647573" sldId="2147483692"/>
              <pc:sldLayoutMk cId="614416189" sldId="2147483703"/>
              <ac:spMk id="1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AA654-0E00-8C47-8F31-BE7B18ACD81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AD33F-8ABE-4A49-A37D-B2AD9121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D5D1-5184-4CB5-A78D-9BB65DCF75AE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3507-F894-484F-AE19-1016AF8B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https://docs.docker.com/get-started/overview/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D3507-F894-484F-AE19-1016AF8B1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https://4sysops.com/archives/introduction-to-docker-bind-mounts-and-volumes/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2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D6066C-D4DD-46BF-8018-4A1C23350D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21" y="0"/>
            <a:ext cx="96899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83" y="3499428"/>
            <a:ext cx="5908140" cy="826794"/>
          </a:xfrm>
        </p:spPr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89" y="4369094"/>
            <a:ext cx="3384031" cy="53788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9999"/>
                </a:solidFill>
              </a:defRPr>
            </a:lvl1pPr>
          </a:lstStyle>
          <a:p>
            <a:pPr lvl="0"/>
            <a:r>
              <a:rPr lang="en-US" dirty="0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493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5DB5-AE87-4B0D-A5D4-FFF9748C5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2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700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83AA7-AA4E-48AA-B2D8-38BAAC86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1756" y="104254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57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9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133ED-2F12-4ACF-9A90-CF1AABFA1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167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73A81-260A-470A-AAE8-F31E05473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1601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8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B5DB5-AE87-4B0D-A5D4-FFF9748C5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8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4533A-7556-4AEF-8FB9-6EDFAF903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83AA7-AA4E-48AA-B2D8-38BAAC86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087" y="365133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21" y="0"/>
            <a:ext cx="96899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883" y="3499428"/>
            <a:ext cx="5908140" cy="826794"/>
          </a:xfrm>
        </p:spPr>
        <p:txBody>
          <a:bodyPr>
            <a:normAutofit/>
          </a:bodyPr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89" y="4369094"/>
            <a:ext cx="3384031" cy="53788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9999"/>
                </a:solidFill>
              </a:defRPr>
            </a:lvl1pPr>
          </a:lstStyle>
          <a:p>
            <a:pPr lvl="0"/>
            <a:r>
              <a:rPr lang="en-US" dirty="0"/>
              <a:t>Click here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91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133ED-2F12-4ACF-9A90-CF1AABFA1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859" y="5655218"/>
            <a:ext cx="1484087" cy="521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49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2" y="216901"/>
            <a:ext cx="10107706" cy="818212"/>
          </a:xfrm>
        </p:spPr>
        <p:txBody>
          <a:bodyPr>
            <a:normAutofit/>
          </a:bodyPr>
          <a:lstStyle>
            <a:lvl1pPr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59" y="110777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11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62123" y="6249736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IT </a:t>
            </a:r>
            <a:r>
              <a:rPr lang="en-US" sz="180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Data &amp; Analytics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52823" y="62992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0374" y="6193700"/>
            <a:ext cx="1760415" cy="4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1C53515A-5798-48B5-8E84-A612C8134E8B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2026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3" r:id="rId2"/>
    <p:sldLayoutId id="2147483694" r:id="rId3"/>
    <p:sldLayoutId id="2147483695" r:id="rId4"/>
    <p:sldLayoutId id="2147483696" r:id="rId5"/>
    <p:sldLayoutId id="2147483698" r:id="rId6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Arial Narrow" charset="0"/>
          <a:ea typeface="Arial Narrow" charset="0"/>
          <a:cs typeface="Arial Narrow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5016" y="6348599"/>
            <a:ext cx="248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ES</a:t>
            </a:r>
            <a:r>
              <a:rPr lang="en-US" sz="180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 Enterprise</a:t>
            </a:r>
            <a:r>
              <a:rPr lang="en-US" sz="1800" baseline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cs typeface="Arial Bold" panose="020B0704020202020204" pitchFamily="34" charset="0"/>
              </a:rPr>
              <a:t> Solutions</a:t>
            </a:r>
            <a:endParaRPr lang="en-US" sz="1800" dirty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652823" y="62992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C611-0EAA-3647-8924-2FB99D62D40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6569" y="6311896"/>
            <a:ext cx="1760415" cy="40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1C53515A-5798-48B5-8E84-A612C8134E8B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4D558D-797B-4445-BB1F-8A26A680C0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7882" y="120637"/>
            <a:ext cx="1484087" cy="5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Arial Narrow" charset="0"/>
          <a:ea typeface="Arial Narrow" charset="0"/>
          <a:cs typeface="Arial Narrow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6BFD2-F7DB-48C6-BEDF-43732F0C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83" y="3499428"/>
            <a:ext cx="6382475" cy="826795"/>
          </a:xfrm>
        </p:spPr>
        <p:txBody>
          <a:bodyPr>
            <a:normAutofit/>
          </a:bodyPr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Docker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A24F6-CA4A-4C32-8C3F-0CEAC09F67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- Ankit Bansal</a:t>
            </a:r>
          </a:p>
        </p:txBody>
      </p:sp>
    </p:spTree>
    <p:extLst>
      <p:ext uri="{BB962C8B-B14F-4D97-AF65-F5344CB8AC3E}">
        <p14:creationId xmlns:p14="http://schemas.microsoft.com/office/powerpoint/2010/main" val="393079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385861"/>
            <a:ext cx="5528733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dirty="0"/>
              <a:t>Basic </a:t>
            </a:r>
            <a:r>
              <a:rPr sz="3800" spc="7" dirty="0"/>
              <a:t>Docker</a:t>
            </a:r>
            <a:r>
              <a:rPr sz="3800" spc="-67" dirty="0"/>
              <a:t> </a:t>
            </a:r>
            <a:r>
              <a:rPr sz="3800" spc="7" dirty="0"/>
              <a:t>Commands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402165" y="1205079"/>
            <a:ext cx="10307320" cy="47249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ct val="150000"/>
              </a:lnSpc>
              <a:spcBef>
                <a:spcPts val="133"/>
              </a:spcBef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lang="en-US" sz="1867" dirty="0">
                <a:solidFill>
                  <a:srgbClr val="708391"/>
                </a:solidFill>
                <a:latin typeface="Consolas"/>
                <a:cs typeface="Consolas"/>
              </a:rPr>
              <a:t>docker built –t </a:t>
            </a:r>
            <a:r>
              <a:rPr lang="en-US" sz="1867" dirty="0" err="1">
                <a:solidFill>
                  <a:srgbClr val="708391"/>
                </a:solidFill>
                <a:latin typeface="Consolas"/>
                <a:cs typeface="Consolas"/>
              </a:rPr>
              <a:t>name:tag</a:t>
            </a:r>
            <a:r>
              <a:rPr lang="en-US" sz="1867" dirty="0">
                <a:solidFill>
                  <a:srgbClr val="708391"/>
                </a:solidFill>
                <a:latin typeface="Consolas"/>
                <a:cs typeface="Consolas"/>
              </a:rPr>
              <a:t> .</a:t>
            </a:r>
          </a:p>
          <a:p>
            <a:pPr marL="16933">
              <a:lnSpc>
                <a:spcPct val="150000"/>
              </a:lnSpc>
              <a:spcBef>
                <a:spcPts val="133"/>
              </a:spcBef>
            </a:pPr>
            <a:r>
              <a:rPr lang="en-US"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867" spc="-27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867" spc="-27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667" dirty="0">
              <a:latin typeface="Times New Roman"/>
              <a:cs typeface="Times New Roman"/>
            </a:endParaRPr>
          </a:p>
          <a:p>
            <a:pPr marL="16933">
              <a:lnSpc>
                <a:spcPct val="150000"/>
              </a:lnSpc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867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lang="en-US" sz="1867" spc="-7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6933">
              <a:lnSpc>
                <a:spcPct val="150000"/>
              </a:lnSpc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867" spc="-7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667" dirty="0">
              <a:latin typeface="Times New Roman"/>
              <a:cs typeface="Times New Roman"/>
            </a:endParaRPr>
          </a:p>
          <a:p>
            <a:pPr marL="16933">
              <a:lnSpc>
                <a:spcPct val="150000"/>
              </a:lnSpc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867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6933">
              <a:lnSpc>
                <a:spcPct val="150000"/>
              </a:lnSpc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867" spc="-33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667" dirty="0">
              <a:latin typeface="Times New Roman"/>
              <a:cs typeface="Times New Roman"/>
            </a:endParaRPr>
          </a:p>
          <a:p>
            <a:pPr marL="16933">
              <a:lnSpc>
                <a:spcPct val="150000"/>
              </a:lnSpc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867" spc="-7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867" spc="-33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667" dirty="0">
              <a:latin typeface="Times New Roman"/>
              <a:cs typeface="Times New Roman"/>
            </a:endParaRPr>
          </a:p>
          <a:p>
            <a:pPr marL="16933">
              <a:lnSpc>
                <a:spcPct val="150000"/>
              </a:lnSpc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867" spc="-7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867" spc="-4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667" dirty="0">
              <a:latin typeface="Times New Roman"/>
              <a:cs typeface="Times New Roman"/>
            </a:endParaRPr>
          </a:p>
          <a:p>
            <a:pPr marL="16933">
              <a:lnSpc>
                <a:spcPct val="150000"/>
              </a:lnSpc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867" spc="-1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667" dirty="0">
              <a:latin typeface="Times New Roman"/>
              <a:cs typeface="Times New Roman"/>
            </a:endParaRPr>
          </a:p>
          <a:p>
            <a:pPr marL="16933">
              <a:lnSpc>
                <a:spcPct val="150000"/>
              </a:lnSpc>
            </a:pPr>
            <a:r>
              <a:rPr sz="1867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867" spc="-127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867" spc="-7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867" spc="-7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6933">
              <a:lnSpc>
                <a:spcPct val="150000"/>
              </a:lnSpc>
            </a:pPr>
            <a:r>
              <a:rPr lang="es-ES" sz="1867" spc="-7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867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166" y="6415245"/>
            <a:ext cx="22267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spc="-7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333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166" y="385861"/>
            <a:ext cx="5935980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dirty="0" err="1"/>
              <a:t>Dockerfile</a:t>
            </a:r>
            <a:endParaRPr sz="3800" dirty="0"/>
          </a:p>
        </p:txBody>
      </p:sp>
      <p:sp>
        <p:nvSpPr>
          <p:cNvPr id="5" name="object 5"/>
          <p:cNvSpPr txBox="1"/>
          <p:nvPr/>
        </p:nvSpPr>
        <p:spPr>
          <a:xfrm>
            <a:off x="8106697" y="1376601"/>
            <a:ext cx="3688080" cy="334623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marR="5080" indent="-342900" defTabSz="914354">
              <a:lnSpc>
                <a:spcPts val="3093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Instructions on  how to build a  Docker image</a:t>
            </a:r>
          </a:p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endParaRPr sz="2400" dirty="0">
              <a:latin typeface="+mj-lt"/>
            </a:endParaRPr>
          </a:p>
          <a:p>
            <a:pPr marL="355600" marR="5080" indent="-342900" defTabSz="914354">
              <a:lnSpc>
                <a:spcPct val="802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Looks very similar  to “native”  commands</a:t>
            </a:r>
          </a:p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endParaRPr sz="2400" dirty="0">
              <a:latin typeface="+mj-lt"/>
            </a:endParaRPr>
          </a:p>
          <a:p>
            <a:pPr marL="355600" marR="5080" indent="-342900" defTabSz="914354">
              <a:lnSpc>
                <a:spcPct val="802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Important to  optimize your  Dockerfile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85"/>
          <a:stretch/>
        </p:blipFill>
        <p:spPr>
          <a:xfrm>
            <a:off x="812801" y="1376602"/>
            <a:ext cx="6729793" cy="47595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385861"/>
            <a:ext cx="9429327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dirty="0"/>
              <a:t>Each Dockerfile </a:t>
            </a:r>
            <a:r>
              <a:rPr sz="3800" spc="13" dirty="0"/>
              <a:t>Command </a:t>
            </a:r>
            <a:r>
              <a:rPr sz="3800" spc="7" dirty="0"/>
              <a:t>Creates </a:t>
            </a:r>
            <a:r>
              <a:rPr sz="3800" spc="13" dirty="0"/>
              <a:t>a</a:t>
            </a:r>
            <a:r>
              <a:rPr sz="3800" spc="-87" dirty="0"/>
              <a:t> </a:t>
            </a:r>
            <a:r>
              <a:rPr sz="3800" spc="7" dirty="0"/>
              <a:t>Layer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9933247" y="5248956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104715" y="5248956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104715" y="5248956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104715" y="5248956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9933247" y="544145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104715" y="5441455"/>
            <a:ext cx="7829127" cy="494152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123613" rIns="0" bIns="0" rtlCol="0">
            <a:spAutoFit/>
          </a:bodyPr>
          <a:lstStyle/>
          <a:p>
            <a:pPr marR="93978" algn="ctr">
              <a:spcBef>
                <a:spcPts val="973"/>
              </a:spcBef>
            </a:pPr>
            <a:r>
              <a:rPr sz="2400" spc="-7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33247" y="4617724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104715" y="4617724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104715" y="4617723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04715" y="4617723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9933247" y="481022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9933247" y="3986492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104715" y="3986492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104715" y="3986492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2104715" y="3986492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933247" y="4179025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9933247" y="3352292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104715" y="3352292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104715" y="3352292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2104715" y="3352292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9933247" y="354482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9933247" y="2718107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104715" y="271810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2104715" y="2718107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104715" y="271810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933247" y="291061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9933247" y="2080828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2104712" y="2080828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2104712" y="2080828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2104712" y="2080828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9933247" y="2273336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9933247" y="1434267"/>
            <a:ext cx="193040" cy="770467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2104712" y="143426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2104712" y="1434267"/>
            <a:ext cx="8021320" cy="770467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2104712" y="1434267"/>
            <a:ext cx="8021320" cy="19304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9933247" y="1626774"/>
            <a:ext cx="0" cy="578273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 txBox="1"/>
          <p:nvPr/>
        </p:nvSpPr>
        <p:spPr>
          <a:xfrm>
            <a:off x="2104715" y="4810223"/>
            <a:ext cx="7829127" cy="437726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7733" rIns="0" bIns="0" rtlCol="0">
            <a:spAutoFit/>
          </a:bodyPr>
          <a:lstStyle/>
          <a:p>
            <a:pPr marR="96518" algn="ctr">
              <a:spcBef>
                <a:spcPts val="533"/>
              </a:spcBef>
            </a:pPr>
            <a:r>
              <a:rPr lang="es-ES" sz="2400" dirty="0">
                <a:latin typeface="Arial"/>
                <a:cs typeface="Arial"/>
              </a:rPr>
              <a:t>FROM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04715" y="4179025"/>
            <a:ext cx="7829127" cy="435161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5192" rIns="0" bIns="0" rtlCol="0">
            <a:spAutoFit/>
          </a:bodyPr>
          <a:lstStyle/>
          <a:p>
            <a:pPr marL="2388387">
              <a:spcBef>
                <a:spcPts val="512"/>
              </a:spcBef>
            </a:pPr>
            <a:r>
              <a:rPr lang="es-ES" sz="2400" dirty="0">
                <a:latin typeface="Arial"/>
                <a:cs typeface="Arial"/>
              </a:rPr>
              <a:t>            RUN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04715" y="3544826"/>
            <a:ext cx="7829127" cy="437726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7733" rIns="0" bIns="0" rtlCol="0">
            <a:spAutoFit/>
          </a:bodyPr>
          <a:lstStyle/>
          <a:p>
            <a:pPr marR="93978" algn="ctr">
              <a:spcBef>
                <a:spcPts val="533"/>
              </a:spcBef>
            </a:pPr>
            <a:r>
              <a:rPr lang="es-ES" sz="2400" spc="-7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04715" y="2910614"/>
            <a:ext cx="7829127" cy="4539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L="2515384">
              <a:spcBef>
                <a:spcPts val="660"/>
              </a:spcBef>
            </a:pPr>
            <a:r>
              <a:rPr lang="es-ES" sz="2400" spc="-7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2400" spc="-7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4713" y="2273335"/>
            <a:ext cx="7829127" cy="436017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6040" rIns="0" bIns="0" rtlCol="0">
            <a:spAutoFit/>
          </a:bodyPr>
          <a:lstStyle/>
          <a:p>
            <a:pPr marL="2473052">
              <a:spcBef>
                <a:spcPts val="520"/>
              </a:spcBef>
            </a:pPr>
            <a:r>
              <a:rPr lang="es-ES" sz="2400" dirty="0">
                <a:latin typeface="Arial"/>
                <a:cs typeface="Arial"/>
              </a:rPr>
              <a:t>         EXPOSE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04713" y="1626774"/>
            <a:ext cx="7829127" cy="48218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111760" rIns="0" bIns="0" rtlCol="0">
            <a:spAutoFit/>
          </a:bodyPr>
          <a:lstStyle/>
          <a:p>
            <a:pPr marR="92284" algn="ctr">
              <a:spcBef>
                <a:spcPts val="880"/>
              </a:spcBef>
            </a:pP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445991"/>
            <a:ext cx="7695353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-7" dirty="0"/>
              <a:t>Docker </a:t>
            </a:r>
            <a:r>
              <a:rPr sz="4267" spc="-13" dirty="0"/>
              <a:t>Image Pull: Pulls</a:t>
            </a:r>
            <a:r>
              <a:rPr sz="4267" spc="-100" dirty="0"/>
              <a:t> </a:t>
            </a:r>
            <a:r>
              <a:rPr sz="4267" spc="-7" dirty="0"/>
              <a:t>Layers</a:t>
            </a:r>
            <a:endParaRPr sz="4267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94921"/>
            <a:ext cx="11887200" cy="26681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5" y="385861"/>
            <a:ext cx="3606800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spc="7" dirty="0"/>
              <a:t>Docker</a:t>
            </a:r>
            <a:r>
              <a:rPr sz="3800" spc="-93" dirty="0"/>
              <a:t> </a:t>
            </a:r>
            <a:r>
              <a:rPr sz="3800" spc="7" dirty="0"/>
              <a:t>Volumes</a:t>
            </a:r>
            <a:endParaRPr sz="3800" dirty="0"/>
          </a:p>
        </p:txBody>
      </p:sp>
      <p:sp>
        <p:nvSpPr>
          <p:cNvPr id="8" name="object 8"/>
          <p:cNvSpPr txBox="1"/>
          <p:nvPr/>
        </p:nvSpPr>
        <p:spPr>
          <a:xfrm>
            <a:off x="563360" y="2006600"/>
            <a:ext cx="10327144" cy="2469052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lang="en-US" sz="2400" dirty="0">
                <a:latin typeface="+mj-lt"/>
              </a:rPr>
              <a:t>Volumes mount a directory on the host into the container at a specific location</a:t>
            </a:r>
          </a:p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Can be used to share (and persist) data between containers</a:t>
            </a:r>
          </a:p>
          <a:p>
            <a:pPr marL="355600" marR="5080" lvl="1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Directory persists after the container is deleted</a:t>
            </a:r>
          </a:p>
          <a:p>
            <a:pPr marL="355600" marR="5080" lvl="2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Unless you explicitly delete it</a:t>
            </a:r>
          </a:p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Can be created in a Dockerfile or via CLI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445991"/>
            <a:ext cx="4483100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-13" dirty="0"/>
              <a:t>Why </a:t>
            </a:r>
            <a:r>
              <a:rPr sz="4267" spc="-7" dirty="0"/>
              <a:t>Use</a:t>
            </a:r>
            <a:r>
              <a:rPr sz="4267" spc="-113" dirty="0"/>
              <a:t> </a:t>
            </a:r>
            <a:r>
              <a:rPr sz="4267" spc="-7" dirty="0"/>
              <a:t>Volumes</a:t>
            </a:r>
            <a:endParaRPr sz="4267" dirty="0"/>
          </a:p>
        </p:txBody>
      </p:sp>
      <p:sp>
        <p:nvSpPr>
          <p:cNvPr id="3" name="object 3"/>
          <p:cNvSpPr txBox="1"/>
          <p:nvPr/>
        </p:nvSpPr>
        <p:spPr>
          <a:xfrm>
            <a:off x="512656" y="1714814"/>
            <a:ext cx="11166687" cy="270501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Mount local source code into a running container</a:t>
            </a:r>
          </a:p>
          <a:p>
            <a:pPr marL="355600" marR="5080" indent="-342900" defTabSz="914354">
              <a:lnSpc>
                <a:spcPts val="2893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docker container run -v $(pwd):/usr/src/app/  </a:t>
            </a:r>
            <a:r>
              <a:rPr lang="es-ES" sz="2400" dirty="0" err="1">
                <a:latin typeface="+mj-lt"/>
              </a:rPr>
              <a:t>myapp</a:t>
            </a:r>
            <a:endParaRPr sz="2400" dirty="0">
              <a:latin typeface="+mj-lt"/>
            </a:endParaRPr>
          </a:p>
          <a:p>
            <a:pPr marL="355600" marR="5080" indent="-342900" defTabSz="914354">
              <a:lnSpc>
                <a:spcPts val="3053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Improve performance</a:t>
            </a:r>
          </a:p>
          <a:p>
            <a:pPr marL="355600" marR="5080" indent="-342900" defTabSz="914354">
              <a:lnSpc>
                <a:spcPts val="26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As directory structures get complicated traversing the tree can slow system  performance</a:t>
            </a:r>
          </a:p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Data persistence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5" y="385861"/>
            <a:ext cx="7447280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spc="7" dirty="0"/>
              <a:t>What </a:t>
            </a:r>
            <a:r>
              <a:rPr sz="3800" dirty="0"/>
              <a:t>is </a:t>
            </a:r>
            <a:r>
              <a:rPr sz="3800" spc="7" dirty="0"/>
              <a:t>Docker </a:t>
            </a:r>
            <a:r>
              <a:rPr sz="3800" dirty="0"/>
              <a:t>Bridge</a:t>
            </a:r>
            <a:r>
              <a:rPr sz="3800" spc="-113" dirty="0"/>
              <a:t> </a:t>
            </a:r>
            <a:r>
              <a:rPr sz="3800" spc="7" dirty="0"/>
              <a:t>Networking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95022" y="1835032"/>
            <a:ext cx="3895513" cy="2856653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5022" y="1835032"/>
            <a:ext cx="3895513" cy="2856653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702885" y="1406666"/>
            <a:ext cx="14791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133" spc="-10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213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0593" y="3738492"/>
            <a:ext cx="3560233" cy="43688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50593" y="3738492"/>
            <a:ext cx="3560233" cy="43688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870705" y="3790774"/>
            <a:ext cx="11370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7919" y="2639645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890270" y="2639645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840586" y="2366840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2941" y="2366840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6893" y="3134227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436208" y="3104240"/>
            <a:ext cx="0" cy="62992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160016" y="2631202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3372685" y="2358394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8992" y="3125783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4976957" y="1783296"/>
            <a:ext cx="6945207" cy="2856653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976957" y="1783296"/>
            <a:ext cx="6945207" cy="2856653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7710023" y="1354927"/>
            <a:ext cx="147912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133" spc="-10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2133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32523" y="3686759"/>
            <a:ext cx="2638213" cy="43688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5132523" y="3686759"/>
            <a:ext cx="2638213" cy="43688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5891430" y="3739047"/>
            <a:ext cx="11370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867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09856" y="2587911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6727054" y="2612111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5322511" y="2315100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24519" y="3052507"/>
            <a:ext cx="0" cy="62992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/>
          <p:nvPr/>
        </p:nvSpPr>
        <p:spPr>
          <a:xfrm>
            <a:off x="6991262" y="2315100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58821" y="3082493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302816" y="2612135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 txBox="1"/>
          <p:nvPr/>
        </p:nvSpPr>
        <p:spPr>
          <a:xfrm>
            <a:off x="8515475" y="2339332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51781" y="3106716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8411183" y="3716292"/>
            <a:ext cx="2638213" cy="43688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8411183" y="3716292"/>
            <a:ext cx="2638213" cy="43688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9170094" y="3768574"/>
            <a:ext cx="113707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867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826814" y="2612135"/>
            <a:ext cx="1091997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10039471" y="2339332"/>
            <a:ext cx="6832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600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375779" y="3106716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 txBox="1"/>
          <p:nvPr/>
        </p:nvSpPr>
        <p:spPr>
          <a:xfrm>
            <a:off x="592399" y="4813171"/>
            <a:ext cx="109558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>
                <a:latin typeface="Consolas"/>
                <a:cs typeface="Consolas"/>
              </a:rPr>
              <a:t>docker network create -d bridge --name</a:t>
            </a:r>
            <a:r>
              <a:rPr sz="3200" spc="-140" dirty="0">
                <a:latin typeface="Consolas"/>
                <a:cs typeface="Consolas"/>
              </a:rPr>
              <a:t> </a:t>
            </a:r>
            <a:r>
              <a:rPr sz="3200" spc="-7" dirty="0">
                <a:latin typeface="Consolas"/>
                <a:cs typeface="Consolas"/>
              </a:rPr>
              <a:t>bridgenet1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000" b="0" i="0" kern="1200">
                <a:solidFill>
                  <a:srgbClr val="1AAAF7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5"/>
              </a:spcBef>
            </a:pPr>
            <a:fld id="{81D60167-4931-47E6-BA6A-407CBD079E47}" type="slidenum">
              <a:rPr lang="en-US" smtClean="0"/>
              <a:pPr marL="25400">
                <a:spcBef>
                  <a:spcPts val="5"/>
                </a:spcBef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5" y="385861"/>
            <a:ext cx="9669779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spc="7" dirty="0"/>
              <a:t>Docker </a:t>
            </a:r>
            <a:r>
              <a:rPr sz="3800" dirty="0"/>
              <a:t>Bridge </a:t>
            </a:r>
            <a:r>
              <a:rPr sz="3800" spc="7" dirty="0"/>
              <a:t>Networking and </a:t>
            </a:r>
            <a:r>
              <a:rPr sz="3800" dirty="0"/>
              <a:t>Port</a:t>
            </a:r>
            <a:r>
              <a:rPr sz="3800" spc="-107" dirty="0"/>
              <a:t> </a:t>
            </a:r>
            <a:r>
              <a:rPr sz="3800" spc="7" dirty="0"/>
              <a:t>Mapping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1329612" y="2042506"/>
            <a:ext cx="3463713" cy="2811780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329612" y="2042506"/>
            <a:ext cx="3463713" cy="2811780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063056" y="4851290"/>
            <a:ext cx="0" cy="763693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208727" y="1614134"/>
            <a:ext cx="1704340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2133" spc="-11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133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213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3056" y="4161757"/>
            <a:ext cx="0" cy="364067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926036" y="3724759"/>
            <a:ext cx="2235200" cy="357426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69425" rIns="0" bIns="0" rtlCol="0">
            <a:spAutoFit/>
          </a:bodyPr>
          <a:lstStyle/>
          <a:p>
            <a:pPr algn="ctr">
              <a:spcBef>
                <a:spcPts val="545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5311" y="2360013"/>
            <a:ext cx="1091980" cy="52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338077" y="2087198"/>
            <a:ext cx="34467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1600" spc="-7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4287" y="3118929"/>
            <a:ext cx="0" cy="59944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573275" y="2793254"/>
            <a:ext cx="982133" cy="325967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2573275" y="2793254"/>
            <a:ext cx="982133" cy="280419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33867" rIns="0" bIns="0" rtlCol="0">
            <a:spAutoFit/>
          </a:bodyPr>
          <a:lstStyle/>
          <a:p>
            <a:pPr marL="123610">
              <a:spcBef>
                <a:spcPts val="267"/>
              </a:spcBef>
            </a:pPr>
            <a:r>
              <a:rPr sz="1600" spc="-7" dirty="0">
                <a:latin typeface="Arial"/>
                <a:cs typeface="Arial"/>
              </a:rPr>
              <a:t>10.0.0.8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1610" y="5617521"/>
            <a:ext cx="7179733" cy="356572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384154">
              <a:spcBef>
                <a:spcPts val="540"/>
              </a:spcBef>
            </a:pP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867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605" y="2766943"/>
            <a:ext cx="3767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86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6751" y="4507690"/>
            <a:ext cx="6409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b="1" spc="-7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86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8008" y="4525591"/>
            <a:ext cx="1630680" cy="28041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33867" rIns="0" bIns="0" rtlCol="0">
            <a:spAutoFit/>
          </a:bodyPr>
          <a:lstStyle/>
          <a:p>
            <a:pPr marL="277698">
              <a:spcBef>
                <a:spcPts val="267"/>
              </a:spcBef>
            </a:pPr>
            <a:r>
              <a:rPr sz="1600" spc="-7" dirty="0">
                <a:latin typeface="Arial"/>
                <a:cs typeface="Arial"/>
              </a:rPr>
              <a:t>172.14.3.55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12953" y="2929723"/>
            <a:ext cx="6048587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2133" b="1" spc="-7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2133" b="1" spc="-113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2133" b="1" spc="-7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2133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19024" y="3176716"/>
            <a:ext cx="0" cy="1002453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241458" y="2978145"/>
            <a:ext cx="265999" cy="279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4309724" y="4153158"/>
            <a:ext cx="218632" cy="281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8912015" y="2298135"/>
            <a:ext cx="571500" cy="508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9442647" y="2761431"/>
            <a:ext cx="139432" cy="133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0471878" y="2298135"/>
            <a:ext cx="139700" cy="463127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0419012" y="2735984"/>
            <a:ext cx="105765" cy="1478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8325424" y="1912146"/>
            <a:ext cx="9956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867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867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000" b="0" i="0" kern="1200">
                <a:solidFill>
                  <a:srgbClr val="1AAAF7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5"/>
              </a:spcBef>
            </a:pPr>
            <a:fld id="{81D60167-4931-47E6-BA6A-407CBD079E47}" type="slidenum">
              <a:rPr lang="en-US" smtClean="0"/>
              <a:pPr marL="25400">
                <a:spcBef>
                  <a:spcPts val="5"/>
                </a:spcBef>
              </a:pPr>
              <a:t>17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10222214" y="1912146"/>
            <a:ext cx="15358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867" spc="-10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8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6519" y="5362115"/>
            <a:ext cx="3986725" cy="77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316186" y="5391123"/>
            <a:ext cx="3867573" cy="656167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213" y="328997"/>
            <a:ext cx="10092267" cy="67375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267" spc="-13" dirty="0"/>
              <a:t>Docker Compose: </a:t>
            </a:r>
            <a:r>
              <a:rPr sz="4000" spc="-13" dirty="0"/>
              <a:t>Multi Container Applications</a:t>
            </a:r>
            <a:endParaRPr sz="4267" spc="-13" dirty="0"/>
          </a:p>
        </p:txBody>
      </p:sp>
      <p:sp>
        <p:nvSpPr>
          <p:cNvPr id="5" name="object 5"/>
          <p:cNvSpPr txBox="1"/>
          <p:nvPr/>
        </p:nvSpPr>
        <p:spPr>
          <a:xfrm>
            <a:off x="353709" y="6482920"/>
            <a:ext cx="20404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-7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215" y="1785595"/>
            <a:ext cx="5015653" cy="1281291"/>
          </a:xfrm>
          <a:prstGeom prst="rect">
            <a:avLst/>
          </a:prstGeom>
        </p:spPr>
        <p:txBody>
          <a:bodyPr vert="horz" wrap="square" lIns="0" tIns="49953" rIns="0" bIns="0" rtlCol="0">
            <a:spAutoFit/>
          </a:bodyPr>
          <a:lstStyle/>
          <a:p>
            <a:pPr marL="361518" indent="-344585">
              <a:spcBef>
                <a:spcPts val="393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867" spc="-5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867">
              <a:latin typeface="Arial"/>
              <a:cs typeface="Arial"/>
            </a:endParaRPr>
          </a:p>
          <a:p>
            <a:pPr marL="361518" indent="-344585">
              <a:spcBef>
                <a:spcPts val="260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867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867">
              <a:latin typeface="Arial"/>
              <a:cs typeface="Arial"/>
            </a:endParaRPr>
          </a:p>
          <a:p>
            <a:pPr marL="361518" marR="6773" indent="-344585">
              <a:lnSpc>
                <a:spcPct val="111600"/>
              </a:lnSpc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867" spc="-1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7491" y="4011637"/>
            <a:ext cx="691351" cy="5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6457905" y="1590475"/>
            <a:ext cx="5212927" cy="1607085"/>
          </a:xfrm>
          <a:prstGeom prst="rect">
            <a:avLst/>
          </a:prstGeom>
        </p:spPr>
        <p:txBody>
          <a:bodyPr vert="horz" wrap="square" lIns="0" tIns="49953" rIns="0" bIns="0" rtlCol="0">
            <a:spAutoFit/>
          </a:bodyPr>
          <a:lstStyle/>
          <a:p>
            <a:pPr marL="361518" indent="-344585">
              <a:spcBef>
                <a:spcPts val="393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867" spc="-11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867" dirty="0">
              <a:latin typeface="Arial"/>
              <a:cs typeface="Arial"/>
            </a:endParaRPr>
          </a:p>
          <a:p>
            <a:pPr marL="361518" indent="-344585">
              <a:spcBef>
                <a:spcPts val="260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867" spc="-47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867" dirty="0">
              <a:latin typeface="Arial"/>
              <a:cs typeface="Arial"/>
            </a:endParaRPr>
          </a:p>
          <a:p>
            <a:pPr marL="361518" indent="-344585">
              <a:spcBef>
                <a:spcPts val="260"/>
              </a:spcBef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867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867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867" dirty="0">
              <a:latin typeface="Arial"/>
              <a:cs typeface="Arial"/>
            </a:endParaRPr>
          </a:p>
          <a:p>
            <a:pPr marL="361518" marR="684090" indent="-344585">
              <a:lnSpc>
                <a:spcPct val="111600"/>
              </a:lnSpc>
              <a:buChar char="•"/>
              <a:tabLst>
                <a:tab pos="361518" algn="l"/>
                <a:tab pos="362364" algn="l"/>
              </a:tabLst>
            </a:pP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867" spc="-33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58051" y="3894527"/>
            <a:ext cx="1059504" cy="140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028317" y="3938125"/>
            <a:ext cx="803487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8776215" y="3883094"/>
            <a:ext cx="138499" cy="110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7268353" y="3667793"/>
            <a:ext cx="691351" cy="5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3039026" y="4684951"/>
            <a:ext cx="377268" cy="380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3044967" y="4128817"/>
            <a:ext cx="371141" cy="380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3044967" y="3492147"/>
            <a:ext cx="371141" cy="380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6665754" y="3621160"/>
            <a:ext cx="650431" cy="650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943756" y="4263603"/>
            <a:ext cx="1171477" cy="1405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2014023" y="4307203"/>
            <a:ext cx="915247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2873885" y="4252169"/>
            <a:ext cx="138505" cy="1100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943903" y="3626937"/>
            <a:ext cx="1171331" cy="774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2014169" y="3731304"/>
            <a:ext cx="932180" cy="573193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2876765" y="3679503"/>
            <a:ext cx="142956" cy="1211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943863" y="4260536"/>
            <a:ext cx="1126131" cy="6997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2014129" y="4304137"/>
            <a:ext cx="884767" cy="502073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829927" y="4737201"/>
            <a:ext cx="143672" cy="1186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347253" y="4154859"/>
            <a:ext cx="3807460" cy="122428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347251" y="4154858"/>
            <a:ext cx="3807460" cy="122428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859650" y="5331257"/>
            <a:ext cx="854637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7379385" y="5337122"/>
            <a:ext cx="854631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8143250" y="5342989"/>
            <a:ext cx="854631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9578914" y="5335551"/>
            <a:ext cx="854631" cy="7966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10299913" y="5328090"/>
            <a:ext cx="854631" cy="7965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5"/>
          <p:cNvSpPr/>
          <p:nvPr/>
        </p:nvSpPr>
        <p:spPr>
          <a:xfrm>
            <a:off x="8882981" y="3512793"/>
            <a:ext cx="742464" cy="7404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6" name="object 36"/>
          <p:cNvSpPr/>
          <p:nvPr/>
        </p:nvSpPr>
        <p:spPr>
          <a:xfrm>
            <a:off x="8080650" y="4759490"/>
            <a:ext cx="2313940" cy="469053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7" name="object 37"/>
          <p:cNvSpPr/>
          <p:nvPr/>
        </p:nvSpPr>
        <p:spPr>
          <a:xfrm>
            <a:off x="7959717" y="4865290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7959716" y="4865290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7846618" y="4749224"/>
            <a:ext cx="5563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10188912" y="4811490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10188912" y="4811490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10075813" y="4695425"/>
            <a:ext cx="5563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9273281" y="5060057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9273280" y="5060057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9160182" y="4943991"/>
            <a:ext cx="5563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8947281" y="4567825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8947281" y="4567825"/>
            <a:ext cx="318347" cy="318347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8834182" y="4451725"/>
            <a:ext cx="556399" cy="556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5846" y="2143625"/>
            <a:ext cx="2375644" cy="2928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911459" y="2099233"/>
            <a:ext cx="366607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911458" y="2099233"/>
            <a:ext cx="366607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196457" y="1832496"/>
            <a:ext cx="7782251" cy="4644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094759" y="1847960"/>
            <a:ext cx="7530396" cy="452744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4301489" y="1847960"/>
            <a:ext cx="7323667" cy="4592347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197599" y="1920275"/>
            <a:ext cx="5108580" cy="4729286"/>
          </a:xfrm>
          <a:prstGeom prst="rect">
            <a:avLst/>
          </a:prstGeom>
        </p:spPr>
        <p:txBody>
          <a:bodyPr vert="horz" wrap="square" lIns="0" tIns="27093" rIns="0" bIns="0" rtlCol="0">
            <a:spAutoFit/>
          </a:bodyPr>
          <a:lstStyle/>
          <a:p>
            <a:r>
              <a:rPr lang="en-US" sz="1600" dirty="0"/>
              <a:t>version: '2' # specify docker-compose version</a:t>
            </a:r>
          </a:p>
          <a:p>
            <a:br>
              <a:rPr lang="en-US" sz="1600" dirty="0"/>
            </a:br>
            <a:r>
              <a:rPr lang="en-US" sz="1600" dirty="0"/>
              <a:t># Define the services/containers to be run</a:t>
            </a:r>
          </a:p>
          <a:p>
            <a:r>
              <a:rPr lang="en-US" sz="1600" dirty="0"/>
              <a:t>services:</a:t>
            </a:r>
          </a:p>
          <a:p>
            <a:r>
              <a:rPr lang="en-US" sz="1600" dirty="0"/>
              <a:t>angular: # name of the first service</a:t>
            </a:r>
          </a:p>
          <a:p>
            <a:r>
              <a:rPr lang="en-US" sz="1600" dirty="0"/>
              <a:t>build: client # specify the directory of the </a:t>
            </a:r>
            <a:r>
              <a:rPr lang="en-US" sz="1600" dirty="0" err="1"/>
              <a:t>Dockerfile</a:t>
            </a:r>
            <a:endParaRPr lang="en-US" sz="1600" dirty="0"/>
          </a:p>
          <a:p>
            <a:r>
              <a:rPr lang="en-US" sz="1600" dirty="0"/>
              <a:t>ports:</a:t>
            </a:r>
          </a:p>
          <a:p>
            <a:r>
              <a:rPr lang="en-US" sz="1600" dirty="0"/>
              <a:t>- "4200:4200" # specify port </a:t>
            </a:r>
            <a:r>
              <a:rPr lang="en-US" sz="1600" dirty="0" err="1"/>
              <a:t>forewarding</a:t>
            </a:r>
            <a:endParaRPr lang="en-US" sz="1600" dirty="0"/>
          </a:p>
          <a:p>
            <a:br>
              <a:rPr lang="en-US" sz="1600" dirty="0"/>
            </a:br>
            <a:r>
              <a:rPr lang="en-US" sz="1600" dirty="0"/>
              <a:t>express: #name of the second service</a:t>
            </a:r>
          </a:p>
          <a:p>
            <a:r>
              <a:rPr lang="en-US" sz="1600" dirty="0"/>
              <a:t>build: </a:t>
            </a:r>
            <a:r>
              <a:rPr lang="en-US" sz="1600" dirty="0" err="1"/>
              <a:t>api</a:t>
            </a:r>
            <a:r>
              <a:rPr lang="en-US" sz="1600" dirty="0"/>
              <a:t> # specify the directory of the </a:t>
            </a:r>
            <a:r>
              <a:rPr lang="en-US" sz="1600" dirty="0" err="1"/>
              <a:t>Dockerfile</a:t>
            </a:r>
            <a:endParaRPr lang="en-US" sz="1600" dirty="0"/>
          </a:p>
          <a:p>
            <a:r>
              <a:rPr lang="en-US" sz="1600" dirty="0"/>
              <a:t>ports:</a:t>
            </a:r>
          </a:p>
          <a:p>
            <a:r>
              <a:rPr lang="en-US" sz="1600" dirty="0"/>
              <a:t>- "3977:3977" #specify ports </a:t>
            </a:r>
            <a:r>
              <a:rPr lang="en-US" sz="1600" dirty="0" err="1"/>
              <a:t>forewarding</a:t>
            </a:r>
            <a:endParaRPr lang="en-US" sz="1600" dirty="0"/>
          </a:p>
          <a:p>
            <a:br>
              <a:rPr lang="en-US" sz="1600" dirty="0"/>
            </a:br>
            <a:r>
              <a:rPr lang="en-US" sz="1600" dirty="0"/>
              <a:t>database: # name of the third service</a:t>
            </a:r>
          </a:p>
          <a:p>
            <a:r>
              <a:rPr lang="en-US" sz="1600" dirty="0"/>
              <a:t>image: mongo # specify image to build container from</a:t>
            </a:r>
          </a:p>
          <a:p>
            <a:r>
              <a:rPr lang="en-US" sz="1600" dirty="0"/>
              <a:t>ports:</a:t>
            </a:r>
          </a:p>
          <a:p>
            <a:r>
              <a:rPr lang="en-US" sz="1600" dirty="0"/>
              <a:t>- "27017:27017" # specify port </a:t>
            </a:r>
            <a:r>
              <a:rPr lang="en-US" sz="1600" dirty="0" err="1"/>
              <a:t>forewarding</a:t>
            </a:r>
            <a:endParaRPr lang="en-US" sz="1600" dirty="0"/>
          </a:p>
          <a:p>
            <a:pPr marL="259920" marR="3907269" indent="-243834">
              <a:lnSpc>
                <a:spcPts val="1893"/>
              </a:lnSpc>
              <a:spcBef>
                <a:spcPts val="213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6605" y="423331"/>
            <a:ext cx="1009226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b="1" spc="-7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3733" spc="-7" dirty="0">
                <a:solidFill>
                  <a:srgbClr val="708391"/>
                </a:solidFill>
              </a:rPr>
              <a:t>Multi Container</a:t>
            </a:r>
            <a:r>
              <a:rPr sz="3733" spc="-87" dirty="0">
                <a:solidFill>
                  <a:srgbClr val="708391"/>
                </a:solidFill>
              </a:rPr>
              <a:t> </a:t>
            </a:r>
            <a:r>
              <a:rPr sz="3733" spc="-7" dirty="0">
                <a:solidFill>
                  <a:srgbClr val="708391"/>
                </a:solidFill>
              </a:rPr>
              <a:t>Applications</a:t>
            </a:r>
            <a:endParaRPr sz="373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96789" y="2231349"/>
            <a:ext cx="650431" cy="650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B2FF-6C0F-488D-87C0-068CE91C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FA21-7613-4FE5-9B8E-586D0869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  <a:p>
            <a:r>
              <a:rPr lang="en-US" dirty="0"/>
              <a:t>Docker vs VM</a:t>
            </a:r>
          </a:p>
          <a:p>
            <a:r>
              <a:rPr lang="en-US" dirty="0"/>
              <a:t>Docker Anatomy</a:t>
            </a:r>
          </a:p>
          <a:p>
            <a:r>
              <a:rPr lang="en-US" dirty="0"/>
              <a:t>Docker Commands</a:t>
            </a:r>
          </a:p>
          <a:p>
            <a:r>
              <a:rPr lang="en-US" dirty="0"/>
              <a:t>Docker Volumes</a:t>
            </a:r>
          </a:p>
          <a:p>
            <a:r>
              <a:rPr lang="en-US" dirty="0"/>
              <a:t>Docker Demo</a:t>
            </a:r>
          </a:p>
          <a:p>
            <a:r>
              <a:rPr lang="en-US" dirty="0" err="1"/>
              <a:t>QnA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11459" y="2099233"/>
            <a:ext cx="366607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911458" y="2099233"/>
            <a:ext cx="366607" cy="458047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6605" y="704983"/>
            <a:ext cx="10092267" cy="5915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733" b="1" spc="-7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lang="es-ES" sz="3733" spc="-7" dirty="0" err="1">
                <a:solidFill>
                  <a:srgbClr val="708391"/>
                </a:solidFill>
                <a:latin typeface="Arial"/>
                <a:cs typeface="Arial"/>
              </a:rPr>
              <a:t>Scale</a:t>
            </a:r>
            <a:r>
              <a:rPr lang="es-ES" sz="3733" b="1" spc="-7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3733" spc="-7" dirty="0">
                <a:solidFill>
                  <a:srgbClr val="708391"/>
                </a:solidFill>
              </a:rPr>
              <a:t>Container</a:t>
            </a:r>
            <a:r>
              <a:rPr sz="3733" spc="-87" dirty="0">
                <a:solidFill>
                  <a:srgbClr val="708391"/>
                </a:solidFill>
              </a:rPr>
              <a:t> </a:t>
            </a:r>
            <a:r>
              <a:rPr sz="3733" spc="-7" dirty="0">
                <a:solidFill>
                  <a:srgbClr val="708391"/>
                </a:solidFill>
              </a:rPr>
              <a:t>Applications</a:t>
            </a:r>
            <a:endParaRPr sz="3733" dirty="0"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B0172C-27D4-45A8-8161-7615BE22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1498600"/>
            <a:ext cx="5969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8" name="Picture 5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27BB7B4-A727-4714-8087-F5C30CD0A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BE62-BA7D-47AB-9719-F8E3D482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649" y="2325430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118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812" y="543526"/>
            <a:ext cx="9650731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3600" dirty="0">
                <a:latin typeface="Tahoma"/>
                <a:cs typeface="Tahoma"/>
              </a:rPr>
              <a:t>Virtualization</a:t>
            </a:r>
            <a:endParaRPr sz="3600" dirty="0">
              <a:latin typeface="Tahoma"/>
              <a:cs typeface="Tahoma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5892800" y="990600"/>
            <a:ext cx="0" cy="55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44C315C-D35F-4A5E-BC65-F8C2B69E80BD}"/>
              </a:ext>
            </a:extLst>
          </p:cNvPr>
          <p:cNvSpPr/>
          <p:nvPr/>
        </p:nvSpPr>
        <p:spPr>
          <a:xfrm>
            <a:off x="609601" y="2006600"/>
            <a:ext cx="4673596" cy="2844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D6E7427-35A4-42C0-B585-8CC50AF5BCD3}"/>
              </a:ext>
            </a:extLst>
          </p:cNvPr>
          <p:cNvSpPr/>
          <p:nvPr/>
        </p:nvSpPr>
        <p:spPr>
          <a:xfrm>
            <a:off x="6502406" y="2006600"/>
            <a:ext cx="4673596" cy="2844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79B663-EA43-494D-B91A-F7936B8BABE5}"/>
              </a:ext>
            </a:extLst>
          </p:cNvPr>
          <p:cNvSpPr txBox="1"/>
          <p:nvPr/>
        </p:nvSpPr>
        <p:spPr>
          <a:xfrm>
            <a:off x="565072" y="492590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Programmer machine / Development environment</a:t>
            </a:r>
            <a:endParaRPr lang="es-ES" sz="2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9CBA92-1540-4264-BF7D-332439937F08}"/>
              </a:ext>
            </a:extLst>
          </p:cNvPr>
          <p:cNvSpPr txBox="1"/>
          <p:nvPr/>
        </p:nvSpPr>
        <p:spPr>
          <a:xfrm>
            <a:off x="7198704" y="4903818"/>
            <a:ext cx="405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/ Production environment</a:t>
            </a:r>
            <a:endParaRPr lang="es-ES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76634C-C59C-44E1-B47E-F7565FC60935}"/>
              </a:ext>
            </a:extLst>
          </p:cNvPr>
          <p:cNvSpPr txBox="1"/>
          <p:nvPr/>
        </p:nvSpPr>
        <p:spPr>
          <a:xfrm>
            <a:off x="2336800" y="3022601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E5E7C7-086D-4E12-9B19-0517AE1E508C}"/>
              </a:ext>
            </a:extLst>
          </p:cNvPr>
          <p:cNvSpPr txBox="1"/>
          <p:nvPr/>
        </p:nvSpPr>
        <p:spPr>
          <a:xfrm>
            <a:off x="8432800" y="3124201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App A</a:t>
            </a:r>
          </a:p>
        </p:txBody>
      </p:sp>
    </p:spTree>
    <p:extLst>
      <p:ext uri="{BB962C8B-B14F-4D97-AF65-F5344CB8AC3E}">
        <p14:creationId xmlns:p14="http://schemas.microsoft.com/office/powerpoint/2010/main" val="1558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FAE4-886F-49D4-A0EC-87A5D600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A0AE-2A3B-426E-B13E-5A8624F4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606169"/>
            <a:ext cx="7312152" cy="4351338"/>
          </a:xfrm>
        </p:spPr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+mj-lt"/>
              </a:rPr>
              <a:t>Lightweight, open, secure platform</a:t>
            </a:r>
          </a:p>
          <a:p>
            <a:pPr marL="355600" marR="5080" indent="-342900">
              <a:lnSpc>
                <a:spcPct val="100000"/>
              </a:lnSpc>
            </a:pPr>
            <a:r>
              <a:rPr lang="en-US" sz="2400" dirty="0">
                <a:latin typeface="+mj-lt"/>
              </a:rPr>
              <a:t>Simplify building, shipping, running apps</a:t>
            </a:r>
          </a:p>
          <a:p>
            <a:pPr marL="355600" marR="5080" indent="-342900">
              <a:lnSpc>
                <a:spcPct val="100000"/>
              </a:lnSpc>
            </a:pPr>
            <a:r>
              <a:rPr lang="en-US" sz="2400" dirty="0">
                <a:latin typeface="+mj-lt"/>
              </a:rPr>
              <a:t>OS level virtualization</a:t>
            </a:r>
          </a:p>
          <a:p>
            <a:pPr marL="355600" marR="5080" indent="-342900">
              <a:lnSpc>
                <a:spcPct val="100000"/>
              </a:lnSpc>
            </a:pPr>
            <a:r>
              <a:rPr lang="en-US" sz="2400" dirty="0">
                <a:latin typeface="+mj-lt"/>
              </a:rPr>
              <a:t>Relies on "images" and "containers“</a:t>
            </a:r>
          </a:p>
          <a:p>
            <a:pPr marL="355600" marR="5080" indent="-342900">
              <a:lnSpc>
                <a:spcPct val="100000"/>
              </a:lnSpc>
            </a:pPr>
            <a:r>
              <a:rPr lang="en-US" sz="2400" dirty="0">
                <a:latin typeface="+mj-lt"/>
              </a:rPr>
              <a:t>Containers are isolated from one another and bundle their own software, libraries and configuration files</a:t>
            </a:r>
          </a:p>
          <a:p>
            <a:pPr marL="355600" marR="5080" indent="-342900">
              <a:lnSpc>
                <a:spcPct val="100000"/>
              </a:lnSpc>
            </a:pPr>
            <a:r>
              <a:rPr lang="en-US" sz="2400" dirty="0">
                <a:latin typeface="+mj-lt"/>
              </a:rPr>
              <a:t>Containers can communicate with each other through well-defined channels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B99799D-811C-433D-B21F-1C2B1520A462}"/>
              </a:ext>
            </a:extLst>
          </p:cNvPr>
          <p:cNvSpPr/>
          <p:nvPr/>
        </p:nvSpPr>
        <p:spPr>
          <a:xfrm>
            <a:off x="358140" y="2348485"/>
            <a:ext cx="347472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7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107" y="546761"/>
            <a:ext cx="9650731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260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36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15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36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lang="en-US" sz="3600" spc="200" dirty="0">
                <a:solidFill>
                  <a:srgbClr val="3E3E3E"/>
                </a:solidFill>
                <a:latin typeface="Tahoma"/>
                <a:cs typeface="Tahoma"/>
              </a:rPr>
              <a:t>V/s</a:t>
            </a:r>
            <a:r>
              <a:rPr sz="36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191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36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11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42403" y="5639515"/>
            <a:ext cx="23111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2000" spc="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9462" y="5639515"/>
            <a:ext cx="25901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2000" spc="5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53" y="1441022"/>
            <a:ext cx="8249016" cy="39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4718" y="1591374"/>
            <a:ext cx="4684605" cy="179536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Standardized packaging for  software and dependencies</a:t>
            </a:r>
          </a:p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Isolate apps from each other</a:t>
            </a:r>
          </a:p>
          <a:p>
            <a:pPr marL="355600" marR="5080" indent="-342900" defTabSz="914354"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tabLst>
                <a:tab pos="194728" algn="l"/>
              </a:tabLst>
            </a:pPr>
            <a:r>
              <a:rPr sz="2400" dirty="0">
                <a:latin typeface="+mj-lt"/>
              </a:rPr>
              <a:t>Share the same OS kernel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166" y="385861"/>
            <a:ext cx="4474633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3800" spc="7" dirty="0"/>
              <a:t>What </a:t>
            </a:r>
            <a:r>
              <a:rPr sz="3800" dirty="0"/>
              <a:t>is </a:t>
            </a:r>
            <a:r>
              <a:rPr sz="3800" spc="13" dirty="0"/>
              <a:t>a</a:t>
            </a:r>
            <a:r>
              <a:rPr sz="3800" spc="-67" dirty="0"/>
              <a:t> </a:t>
            </a:r>
            <a:r>
              <a:rPr sz="3800" spc="7" dirty="0"/>
              <a:t>container?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403695" y="1591374"/>
            <a:ext cx="5283589" cy="4309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321694"/>
            <a:ext cx="5477087" cy="60700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lang="en-US" sz="3800" spc="7" dirty="0"/>
              <a:t>D</a:t>
            </a:r>
            <a:r>
              <a:rPr sz="3800" spc="7" dirty="0"/>
              <a:t>ocker</a:t>
            </a:r>
            <a:r>
              <a:rPr sz="3800" spc="-60" dirty="0"/>
              <a:t> </a:t>
            </a:r>
            <a:r>
              <a:rPr sz="3800" spc="7" dirty="0"/>
              <a:t>vocabulary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1688737" y="998452"/>
            <a:ext cx="9649460" cy="5326244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16933">
              <a:spcBef>
                <a:spcPts val="853"/>
              </a:spcBef>
            </a:pPr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-13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Image</a:t>
            </a:r>
            <a:endParaRPr sz="2400" dirty="0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2400" spc="-7" dirty="0">
                <a:latin typeface="Arial"/>
                <a:cs typeface="Arial"/>
              </a:rPr>
              <a:t>The basis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Docker </a:t>
            </a:r>
            <a:r>
              <a:rPr sz="2400" dirty="0">
                <a:latin typeface="Arial"/>
                <a:cs typeface="Arial"/>
              </a:rPr>
              <a:t>container. </a:t>
            </a:r>
            <a:r>
              <a:rPr sz="2400" spc="-7" dirty="0">
                <a:latin typeface="Arial"/>
                <a:cs typeface="Arial"/>
              </a:rPr>
              <a:t>Represents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full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application</a:t>
            </a:r>
            <a:endParaRPr sz="2400" dirty="0">
              <a:latin typeface="Arial"/>
              <a:cs typeface="Arial"/>
            </a:endParaRPr>
          </a:p>
          <a:p>
            <a:pPr marL="16933"/>
            <a:endParaRPr lang="en-US" sz="2400" b="1" spc="-7" dirty="0">
              <a:latin typeface="Arial"/>
              <a:cs typeface="Arial"/>
            </a:endParaRPr>
          </a:p>
          <a:p>
            <a:pPr marL="16933"/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-13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Container</a:t>
            </a:r>
            <a:endParaRPr sz="2400" dirty="0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2400" spc="-7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standard </a:t>
            </a:r>
            <a:r>
              <a:rPr sz="2400" spc="-7" dirty="0">
                <a:latin typeface="Arial"/>
                <a:cs typeface="Arial"/>
              </a:rPr>
              <a:t>unit in which the application </a:t>
            </a:r>
            <a:r>
              <a:rPr sz="2400" dirty="0">
                <a:latin typeface="Arial"/>
                <a:cs typeface="Arial"/>
              </a:rPr>
              <a:t>service </a:t>
            </a:r>
            <a:r>
              <a:rPr sz="2400" spc="-7" dirty="0">
                <a:latin typeface="Arial"/>
                <a:cs typeface="Arial"/>
              </a:rPr>
              <a:t>resides 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executes</a:t>
            </a:r>
            <a:endParaRPr sz="2400" dirty="0">
              <a:latin typeface="Arial"/>
              <a:cs typeface="Arial"/>
            </a:endParaRPr>
          </a:p>
          <a:p>
            <a:pPr marL="16933"/>
            <a:endParaRPr lang="en-US" sz="2400" b="1" spc="-7" dirty="0">
              <a:latin typeface="Arial"/>
              <a:cs typeface="Arial"/>
            </a:endParaRPr>
          </a:p>
          <a:p>
            <a:pPr marL="16933"/>
            <a:r>
              <a:rPr sz="2400" b="1" spc="-7" dirty="0">
                <a:latin typeface="Arial"/>
                <a:cs typeface="Arial"/>
              </a:rPr>
              <a:t>Docker</a:t>
            </a:r>
            <a:r>
              <a:rPr sz="2400" b="1" spc="-13" dirty="0">
                <a:latin typeface="Arial"/>
                <a:cs typeface="Arial"/>
              </a:rPr>
              <a:t> </a:t>
            </a:r>
            <a:r>
              <a:rPr sz="2400" b="1" spc="-7" dirty="0">
                <a:latin typeface="Arial"/>
                <a:cs typeface="Arial"/>
              </a:rPr>
              <a:t>Engine</a:t>
            </a:r>
            <a:endParaRPr sz="2400" dirty="0">
              <a:latin typeface="Arial"/>
              <a:cs typeface="Arial"/>
            </a:endParaRPr>
          </a:p>
          <a:p>
            <a:pPr marL="16933" marR="89744">
              <a:lnSpc>
                <a:spcPts val="2600"/>
              </a:lnSpc>
              <a:spcBef>
                <a:spcPts val="1040"/>
              </a:spcBef>
            </a:pPr>
            <a:r>
              <a:rPr sz="2400" spc="-7" dirty="0">
                <a:latin typeface="Arial"/>
                <a:cs typeface="Arial"/>
              </a:rPr>
              <a:t>Creates, </a:t>
            </a:r>
            <a:r>
              <a:rPr sz="2400" dirty="0">
                <a:latin typeface="Arial"/>
                <a:cs typeface="Arial"/>
              </a:rPr>
              <a:t>ships </a:t>
            </a:r>
            <a:r>
              <a:rPr sz="2400" spc="-7" dirty="0">
                <a:latin typeface="Arial"/>
                <a:cs typeface="Arial"/>
              </a:rPr>
              <a:t>and runs Docker </a:t>
            </a:r>
            <a:r>
              <a:rPr sz="2400" dirty="0">
                <a:latin typeface="Arial"/>
                <a:cs typeface="Arial"/>
              </a:rPr>
              <a:t>containers </a:t>
            </a:r>
            <a:r>
              <a:rPr sz="2400" spc="-7" dirty="0">
                <a:latin typeface="Arial"/>
                <a:cs typeface="Arial"/>
              </a:rPr>
              <a:t>deployable on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physical or  </a:t>
            </a:r>
            <a:r>
              <a:rPr sz="2400" dirty="0">
                <a:latin typeface="Arial"/>
                <a:cs typeface="Arial"/>
              </a:rPr>
              <a:t>virtual, </a:t>
            </a:r>
            <a:r>
              <a:rPr sz="2400" spc="-7" dirty="0">
                <a:latin typeface="Arial"/>
                <a:cs typeface="Arial"/>
              </a:rPr>
              <a:t>host locally,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7" dirty="0">
                <a:latin typeface="Arial"/>
                <a:cs typeface="Arial"/>
              </a:rPr>
              <a:t>datacenter or </a:t>
            </a:r>
            <a:r>
              <a:rPr sz="2400" dirty="0">
                <a:latin typeface="Arial"/>
                <a:cs typeface="Arial"/>
              </a:rPr>
              <a:t>cloud service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provider</a:t>
            </a:r>
            <a:endParaRPr sz="2400" dirty="0">
              <a:latin typeface="Arial"/>
              <a:cs typeface="Arial"/>
            </a:endParaRPr>
          </a:p>
          <a:p>
            <a:pPr marL="16933"/>
            <a:endParaRPr lang="en-US" sz="2400" b="1" spc="-7" dirty="0">
              <a:latin typeface="Arial"/>
              <a:cs typeface="Arial"/>
            </a:endParaRPr>
          </a:p>
          <a:p>
            <a:pPr marL="16933"/>
            <a:r>
              <a:rPr sz="2400" b="1" spc="-7" dirty="0">
                <a:latin typeface="Arial"/>
                <a:cs typeface="Arial"/>
              </a:rPr>
              <a:t>Registry Service</a:t>
            </a:r>
            <a:endParaRPr lang="en-US" sz="2400" b="1" spc="-7" dirty="0">
              <a:latin typeface="Arial"/>
              <a:cs typeface="Arial"/>
            </a:endParaRPr>
          </a:p>
          <a:p>
            <a:pPr marL="16933">
              <a:spcBef>
                <a:spcPts val="720"/>
              </a:spcBef>
            </a:pPr>
            <a:r>
              <a:rPr sz="2400" spc="-7" dirty="0">
                <a:latin typeface="Arial"/>
                <a:cs typeface="Arial"/>
              </a:rPr>
              <a:t>Cloud or </a:t>
            </a:r>
            <a:r>
              <a:rPr sz="2400" dirty="0">
                <a:latin typeface="Arial"/>
                <a:cs typeface="Arial"/>
              </a:rPr>
              <a:t>server </a:t>
            </a:r>
            <a:r>
              <a:rPr sz="2400" spc="-7" dirty="0">
                <a:latin typeface="Arial"/>
                <a:cs typeface="Arial"/>
              </a:rPr>
              <a:t>based </a:t>
            </a:r>
            <a:r>
              <a:rPr sz="2400" dirty="0">
                <a:latin typeface="Arial"/>
                <a:cs typeface="Arial"/>
              </a:rPr>
              <a:t>storage </a:t>
            </a:r>
            <a:r>
              <a:rPr sz="2400" spc="-7" dirty="0">
                <a:latin typeface="Arial"/>
                <a:cs typeface="Arial"/>
              </a:rPr>
              <a:t>and distribution </a:t>
            </a:r>
            <a:r>
              <a:rPr sz="2400" dirty="0">
                <a:latin typeface="Arial"/>
                <a:cs typeface="Arial"/>
              </a:rPr>
              <a:t>service </a:t>
            </a:r>
            <a:r>
              <a:rPr sz="2400" spc="-7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400" spc="-7" dirty="0">
                <a:latin typeface="Arial"/>
                <a:cs typeface="Arial"/>
              </a:rPr>
              <a:t>images</a:t>
            </a:r>
            <a:r>
              <a:rPr lang="en-US" sz="2400" spc="-7" dirty="0">
                <a:latin typeface="Arial"/>
                <a:cs typeface="Arial"/>
              </a:rPr>
              <a:t>.</a:t>
            </a:r>
          </a:p>
          <a:p>
            <a:pPr marL="16933">
              <a:spcBef>
                <a:spcPts val="720"/>
              </a:spcBef>
            </a:pPr>
            <a:r>
              <a:rPr lang="en-US" sz="2400" spc="-7" dirty="0">
                <a:latin typeface="Arial"/>
                <a:cs typeface="Arial"/>
              </a:rPr>
              <a:t>Docker hub, Google Container Registry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875" y="2213045"/>
            <a:ext cx="1019191" cy="101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80293" y="1068218"/>
            <a:ext cx="1019191" cy="1019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01153" y="3611275"/>
            <a:ext cx="1019191" cy="1019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2435" y="5173305"/>
            <a:ext cx="974691" cy="974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560" y="4544976"/>
            <a:ext cx="18084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235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2000" spc="5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1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320" y="5155285"/>
            <a:ext cx="4434205" cy="753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0427" marR="5080" indent="-1088363">
              <a:lnSpc>
                <a:spcPct val="125000"/>
              </a:lnSpc>
              <a:spcBef>
                <a:spcPts val="100"/>
              </a:spcBef>
            </a:pPr>
            <a:r>
              <a:rPr sz="2000" spc="225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2000" spc="20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2000" spc="180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2000" spc="20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2000" spc="-15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2000" spc="215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2000" spc="10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spc="28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165" y="4544976"/>
            <a:ext cx="23653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285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2000" spc="11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251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6191" y="5230775"/>
            <a:ext cx="42291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674" marR="5080" indent="-1016609">
              <a:spcBef>
                <a:spcPts val="100"/>
              </a:spcBef>
            </a:pPr>
            <a:r>
              <a:rPr sz="2000" spc="225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2000" spc="285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2000" spc="-21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2000" spc="20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2000" spc="204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2000" spc="235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2000" spc="20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2000" spc="1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38643" y="1712976"/>
            <a:ext cx="3005328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301" y="471060"/>
            <a:ext cx="7882891" cy="5114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18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36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35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360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51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360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155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36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51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36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600" spc="215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9049" y="1828801"/>
            <a:ext cx="1924812" cy="2430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2218" y="3182873"/>
            <a:ext cx="2522220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9253" y="3107435"/>
            <a:ext cx="151131" cy="151131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66" y="363897"/>
            <a:ext cx="8606367" cy="60187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3800" dirty="0"/>
              <a:t>Using</a:t>
            </a:r>
            <a:r>
              <a:rPr sz="3733" spc="-7" dirty="0">
                <a:solidFill>
                  <a:srgbClr val="708391"/>
                </a:solidFill>
              </a:rPr>
              <a:t> </a:t>
            </a:r>
            <a:r>
              <a:rPr sz="3800" dirty="0"/>
              <a:t>Docker: Build, Ship, Run Workflow</a:t>
            </a:r>
          </a:p>
        </p:txBody>
      </p:sp>
      <p:sp>
        <p:nvSpPr>
          <p:cNvPr id="3" name="object 3"/>
          <p:cNvSpPr/>
          <p:nvPr/>
        </p:nvSpPr>
        <p:spPr>
          <a:xfrm>
            <a:off x="1557508" y="3371626"/>
            <a:ext cx="3336713" cy="2862580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604287" y="4117091"/>
            <a:ext cx="1418167" cy="596900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994952" y="4103158"/>
            <a:ext cx="60113" cy="41487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994952" y="4103158"/>
            <a:ext cx="60113" cy="41487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479554" y="4937723"/>
            <a:ext cx="1484207" cy="10668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934718" y="5975554"/>
            <a:ext cx="58420" cy="49953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934717" y="5975554"/>
            <a:ext cx="58420" cy="49953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935746" y="3555326"/>
            <a:ext cx="4935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939006" y="4553491"/>
            <a:ext cx="4935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936666" y="5467455"/>
            <a:ext cx="493599" cy="49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910323" y="2980798"/>
            <a:ext cx="1813560" cy="2887980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910323" y="2980798"/>
            <a:ext cx="1813560" cy="2887980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283323" y="3976924"/>
            <a:ext cx="388365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5280255" y="4629290"/>
            <a:ext cx="388365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5277289" y="5225288"/>
            <a:ext cx="388375" cy="43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18687" y="1558741"/>
            <a:ext cx="4852247" cy="456353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251737" y="1566544"/>
            <a:ext cx="4566920" cy="456353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2980509" y="1185001"/>
            <a:ext cx="596392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4638771" algn="l"/>
              </a:tabLst>
            </a:pPr>
            <a:r>
              <a:rPr sz="1600" b="1" spc="-7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600" b="1" spc="-93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600" b="1" spc="-7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86244" y="3603610"/>
            <a:ext cx="562245" cy="403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2583211" y="4577540"/>
            <a:ext cx="2225279" cy="40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2591038" y="5497205"/>
            <a:ext cx="562245" cy="40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3754926" y="4386258"/>
            <a:ext cx="388399" cy="42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8077983" y="3588693"/>
            <a:ext cx="2629747" cy="1010073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8096383" y="5432822"/>
            <a:ext cx="2611967" cy="1010073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9364649" y="4703256"/>
            <a:ext cx="424180" cy="644312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9364649" y="4703256"/>
            <a:ext cx="424180" cy="644312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802818" y="5667655"/>
            <a:ext cx="575199" cy="477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7745634" y="3875575"/>
            <a:ext cx="721364" cy="479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5657555" y="4689391"/>
            <a:ext cx="5015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5654522" y="5294222"/>
            <a:ext cx="5015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5665389" y="4056691"/>
            <a:ext cx="501599" cy="266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/>
          <p:nvPr/>
        </p:nvSpPr>
        <p:spPr>
          <a:xfrm>
            <a:off x="1343458" y="2033443"/>
            <a:ext cx="2527300" cy="5428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2227"/>
              </a:lnSpc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BUILD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07"/>
              </a:lnSpc>
            </a:pPr>
            <a:r>
              <a:rPr sz="1600" spc="-7" dirty="0">
                <a:latin typeface="Arial"/>
                <a:cs typeface="Arial"/>
              </a:rPr>
              <a:t>Development</a:t>
            </a:r>
            <a:r>
              <a:rPr sz="1600" spc="-93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Environments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08000" y="2026078"/>
            <a:ext cx="2096347" cy="5428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2227"/>
              </a:lnSpc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SHIP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07"/>
              </a:lnSpc>
            </a:pPr>
            <a:r>
              <a:rPr sz="1600" spc="-7" dirty="0">
                <a:latin typeface="Arial"/>
                <a:cs typeface="Arial"/>
              </a:rPr>
              <a:t>Create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7" dirty="0">
                <a:latin typeface="Arial"/>
                <a:cs typeface="Arial"/>
              </a:rPr>
              <a:t>Store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Images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37505" y="2026078"/>
            <a:ext cx="2133600" cy="5428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" algn="ctr">
              <a:lnSpc>
                <a:spcPts val="2227"/>
              </a:lnSpc>
              <a:spcBef>
                <a:spcPts val="133"/>
              </a:spcBef>
            </a:pPr>
            <a:r>
              <a:rPr sz="1867" b="1" spc="-7" dirty="0">
                <a:latin typeface="Arial"/>
                <a:cs typeface="Arial"/>
              </a:rPr>
              <a:t>RUN</a:t>
            </a:r>
            <a:endParaRPr sz="1867">
              <a:latin typeface="Arial"/>
              <a:cs typeface="Arial"/>
            </a:endParaRPr>
          </a:p>
          <a:p>
            <a:pPr algn="ctr">
              <a:lnSpc>
                <a:spcPts val="1907"/>
              </a:lnSpc>
            </a:pPr>
            <a:r>
              <a:rPr sz="1600" spc="-7" dirty="0">
                <a:latin typeface="Arial"/>
                <a:cs typeface="Arial"/>
              </a:rPr>
              <a:t>Deploy, Manage,</a:t>
            </a:r>
            <a:r>
              <a:rPr sz="1600" spc="-107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Scale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89715" y="3934060"/>
            <a:ext cx="691727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8" name="object 38"/>
          <p:cNvSpPr/>
          <p:nvPr/>
        </p:nvSpPr>
        <p:spPr>
          <a:xfrm>
            <a:off x="8651766" y="3821609"/>
            <a:ext cx="495865" cy="497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9" name="object 39"/>
          <p:cNvSpPr/>
          <p:nvPr/>
        </p:nvSpPr>
        <p:spPr>
          <a:xfrm>
            <a:off x="9191297" y="4086575"/>
            <a:ext cx="238099" cy="23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0" name="object 40"/>
          <p:cNvSpPr/>
          <p:nvPr/>
        </p:nvSpPr>
        <p:spPr>
          <a:xfrm>
            <a:off x="9717981" y="3934060"/>
            <a:ext cx="691727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1" name="object 41"/>
          <p:cNvSpPr/>
          <p:nvPr/>
        </p:nvSpPr>
        <p:spPr>
          <a:xfrm>
            <a:off x="9680030" y="3821609"/>
            <a:ext cx="495865" cy="4972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2" name="object 42"/>
          <p:cNvSpPr/>
          <p:nvPr/>
        </p:nvSpPr>
        <p:spPr>
          <a:xfrm>
            <a:off x="10219561" y="4086575"/>
            <a:ext cx="238099" cy="238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8691182" y="5798656"/>
            <a:ext cx="691727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4" name="object 44"/>
          <p:cNvSpPr/>
          <p:nvPr/>
        </p:nvSpPr>
        <p:spPr>
          <a:xfrm>
            <a:off x="8653265" y="5686206"/>
            <a:ext cx="495832" cy="49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5" name="object 45"/>
          <p:cNvSpPr/>
          <p:nvPr/>
        </p:nvSpPr>
        <p:spPr>
          <a:xfrm>
            <a:off x="9192764" y="5951204"/>
            <a:ext cx="238099" cy="2380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6" name="object 46"/>
          <p:cNvSpPr/>
          <p:nvPr/>
        </p:nvSpPr>
        <p:spPr>
          <a:xfrm>
            <a:off x="9719447" y="5798656"/>
            <a:ext cx="691727" cy="329353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7" name="object 47"/>
          <p:cNvSpPr/>
          <p:nvPr/>
        </p:nvSpPr>
        <p:spPr>
          <a:xfrm>
            <a:off x="9681529" y="5686206"/>
            <a:ext cx="495832" cy="4972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8" name="object 48"/>
          <p:cNvSpPr/>
          <p:nvPr/>
        </p:nvSpPr>
        <p:spPr>
          <a:xfrm>
            <a:off x="10221064" y="5951204"/>
            <a:ext cx="238065" cy="2380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9" name="object 49"/>
          <p:cNvSpPr/>
          <p:nvPr/>
        </p:nvSpPr>
        <p:spPr>
          <a:xfrm>
            <a:off x="5779388" y="2541931"/>
            <a:ext cx="732397" cy="5903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0" name="object 50"/>
          <p:cNvSpPr/>
          <p:nvPr/>
        </p:nvSpPr>
        <p:spPr>
          <a:xfrm>
            <a:off x="9436615" y="2562528"/>
            <a:ext cx="757597" cy="7891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1" name="object 51"/>
          <p:cNvSpPr/>
          <p:nvPr/>
        </p:nvSpPr>
        <p:spPr>
          <a:xfrm>
            <a:off x="8713081" y="2698577"/>
            <a:ext cx="646792" cy="508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/>
          <p:nvPr/>
        </p:nvSpPr>
        <p:spPr>
          <a:xfrm>
            <a:off x="5314355" y="2799154"/>
            <a:ext cx="273472" cy="183727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3" name="object 53"/>
          <p:cNvSpPr/>
          <p:nvPr/>
        </p:nvSpPr>
        <p:spPr>
          <a:xfrm>
            <a:off x="5248823" y="2672711"/>
            <a:ext cx="386927" cy="459740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4" name="object 54"/>
          <p:cNvSpPr/>
          <p:nvPr/>
        </p:nvSpPr>
        <p:spPr>
          <a:xfrm>
            <a:off x="5308322" y="2862897"/>
            <a:ext cx="265007" cy="135467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5" name="object 55"/>
          <p:cNvSpPr/>
          <p:nvPr/>
        </p:nvSpPr>
        <p:spPr>
          <a:xfrm>
            <a:off x="5248823" y="2672711"/>
            <a:ext cx="386927" cy="459740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6" name="object 56"/>
          <p:cNvSpPr/>
          <p:nvPr/>
        </p:nvSpPr>
        <p:spPr>
          <a:xfrm>
            <a:off x="5314357" y="2696654"/>
            <a:ext cx="60113" cy="103293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7" name="object 57"/>
          <p:cNvSpPr/>
          <p:nvPr/>
        </p:nvSpPr>
        <p:spPr>
          <a:xfrm>
            <a:off x="5314356" y="2696654"/>
            <a:ext cx="60113" cy="103293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8" name="object 58"/>
          <p:cNvSpPr/>
          <p:nvPr/>
        </p:nvSpPr>
        <p:spPr>
          <a:xfrm>
            <a:off x="5443588" y="2696654"/>
            <a:ext cx="128693" cy="103293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9" name="object 59"/>
          <p:cNvSpPr/>
          <p:nvPr/>
        </p:nvSpPr>
        <p:spPr>
          <a:xfrm>
            <a:off x="5443588" y="2696654"/>
            <a:ext cx="128693" cy="103293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0" name="object 60"/>
          <p:cNvSpPr/>
          <p:nvPr/>
        </p:nvSpPr>
        <p:spPr>
          <a:xfrm>
            <a:off x="5374221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1" name="object 61"/>
          <p:cNvSpPr/>
          <p:nvPr/>
        </p:nvSpPr>
        <p:spPr>
          <a:xfrm>
            <a:off x="5439788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2" name="object 62"/>
          <p:cNvSpPr/>
          <p:nvPr/>
        </p:nvSpPr>
        <p:spPr>
          <a:xfrm>
            <a:off x="5506288" y="2863131"/>
            <a:ext cx="0" cy="12700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3" name="object 63"/>
          <p:cNvSpPr/>
          <p:nvPr/>
        </p:nvSpPr>
        <p:spPr>
          <a:xfrm>
            <a:off x="5506288" y="2696653"/>
            <a:ext cx="0" cy="10668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3A6B"/>
      </a:accent1>
      <a:accent2>
        <a:srgbClr val="0098DC"/>
      </a:accent2>
      <a:accent3>
        <a:srgbClr val="008170"/>
      </a:accent3>
      <a:accent4>
        <a:srgbClr val="F4BD34"/>
      </a:accent4>
      <a:accent5>
        <a:srgbClr val="86AF58"/>
      </a:accent5>
      <a:accent6>
        <a:srgbClr val="9D34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3A6B"/>
      </a:accent1>
      <a:accent2>
        <a:srgbClr val="0098DC"/>
      </a:accent2>
      <a:accent3>
        <a:srgbClr val="008170"/>
      </a:accent3>
      <a:accent4>
        <a:srgbClr val="F4BD34"/>
      </a:accent4>
      <a:accent5>
        <a:srgbClr val="86AF58"/>
      </a:accent5>
      <a:accent6>
        <a:srgbClr val="9D34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XMLData TextToDisplay="RightsWATCHMark">4|SCHLUMBERGER-Internal-PRIVATE|{00000000-0000-0000-0000-000000000000}</XMLData>
</file>

<file path=customXml/item2.xml><?xml version="1.0" encoding="utf-8"?>
<XMLData TextToDisplay="%DOCUMENTGUID%">{00000000-0000-0000-0000-000000000000}</XMLData>
</file>

<file path=customXml/item3.xml><?xml version="1.0" encoding="utf-8"?>
<XMLData TextToDisplay="%CLASSIFICATIONDATETIME%">16:57 30/01/2017</XMLDat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XMLData TextToDisplay="%HOSTNAME%">SLB-12628W1.DIR.slb.com</XMLData>
</file>

<file path=customXml/item7.xml><?xml version="1.0" encoding="utf-8"?>
<XMLData TextToDisplay="%EMAILADDRESS%">marcolla@slb.com</XMLData>
</file>

<file path=customXml/item8.xml><?xml version="1.0" encoding="utf-8"?>
<XMLData TextToDisplay="%USERNAME%">marcolla</XMLData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6A1959F2F7EA4490D0F0AE2919B864" ma:contentTypeVersion="13" ma:contentTypeDescription="Create a new document." ma:contentTypeScope="" ma:versionID="6544c27ca208881c4c5625ad24a0383b">
  <xsd:schema xmlns:xsd="http://www.w3.org/2001/XMLSchema" xmlns:xs="http://www.w3.org/2001/XMLSchema" xmlns:p="http://schemas.microsoft.com/office/2006/metadata/properties" xmlns:ns3="498d4f42-b8c7-403d-a5e7-0f95a215208f" xmlns:ns4="43429d17-8784-4211-8d3d-52957f7667d5" targetNamespace="http://schemas.microsoft.com/office/2006/metadata/properties" ma:root="true" ma:fieldsID="b7fa4dddabb174806b0914c424dd8a1e" ns3:_="" ns4:_="">
    <xsd:import namespace="498d4f42-b8c7-403d-a5e7-0f95a215208f"/>
    <xsd:import namespace="43429d17-8784-4211-8d3d-52957f766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8d4f42-b8c7-403d-a5e7-0f95a2152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29d17-8784-4211-8d3d-52957f766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7C04D5-5680-4F9E-9BD4-5E570DDA371A}">
  <ds:schemaRefs/>
</ds:datastoreItem>
</file>

<file path=customXml/itemProps2.xml><?xml version="1.0" encoding="utf-8"?>
<ds:datastoreItem xmlns:ds="http://schemas.openxmlformats.org/officeDocument/2006/customXml" ds:itemID="{94D5DDAB-9B71-4117-831E-FB6B2B8ECE24}">
  <ds:schemaRefs/>
</ds:datastoreItem>
</file>

<file path=customXml/itemProps3.xml><?xml version="1.0" encoding="utf-8"?>
<ds:datastoreItem xmlns:ds="http://schemas.openxmlformats.org/officeDocument/2006/customXml" ds:itemID="{52470E66-B69E-4701-AC60-873E55781B9D}">
  <ds:schemaRefs/>
</ds:datastoreItem>
</file>

<file path=customXml/itemProps4.xml><?xml version="1.0" encoding="utf-8"?>
<ds:datastoreItem xmlns:ds="http://schemas.openxmlformats.org/officeDocument/2006/customXml" ds:itemID="{1D77C81F-438E-4953-8A0D-EA5305F7D628}">
  <ds:schemaRefs>
    <ds:schemaRef ds:uri="http://purl.org/dc/terms/"/>
    <ds:schemaRef ds:uri="http://schemas.openxmlformats.org/package/2006/metadata/core-properties"/>
    <ds:schemaRef ds:uri="43429d17-8784-4211-8d3d-52957f7667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8d4f42-b8c7-403d-a5e7-0f95a215208f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76252877-9C16-40CE-8607-7A292C61DE11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F68AFE06-6C4B-49B7-93AB-ABE59862A1BF}">
  <ds:schemaRefs/>
</ds:datastoreItem>
</file>

<file path=customXml/itemProps7.xml><?xml version="1.0" encoding="utf-8"?>
<ds:datastoreItem xmlns:ds="http://schemas.openxmlformats.org/officeDocument/2006/customXml" ds:itemID="{D82215E3-3EBE-4120-8D1E-66CB6197B2E0}">
  <ds:schemaRefs/>
</ds:datastoreItem>
</file>

<file path=customXml/itemProps8.xml><?xml version="1.0" encoding="utf-8"?>
<ds:datastoreItem xmlns:ds="http://schemas.openxmlformats.org/officeDocument/2006/customXml" ds:itemID="{D11484E1-FAF2-4B2C-9F64-8F4D930F7429}">
  <ds:schemaRefs/>
</ds:datastoreItem>
</file>

<file path=customXml/itemProps9.xml><?xml version="1.0" encoding="utf-8"?>
<ds:datastoreItem xmlns:ds="http://schemas.openxmlformats.org/officeDocument/2006/customXml" ds:itemID="{637EE6B1-9D64-4596-B9EA-8C4A47436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8d4f42-b8c7-403d-a5e7-0f95a215208f"/>
    <ds:schemaRef ds:uri="43429d17-8784-4211-8d3d-52957f766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660</Words>
  <Application>Microsoft Office PowerPoint</Application>
  <PresentationFormat>Widescreen</PresentationFormat>
  <Paragraphs>168</Paragraphs>
  <Slides>21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Consolas</vt:lpstr>
      <vt:lpstr>Courier New</vt:lpstr>
      <vt:lpstr>Tahoma</vt:lpstr>
      <vt:lpstr>Times New Roman</vt:lpstr>
      <vt:lpstr>Wingdings</vt:lpstr>
      <vt:lpstr>Custom Design</vt:lpstr>
      <vt:lpstr>1_Custom Design</vt:lpstr>
      <vt:lpstr>Introduction to Docker</vt:lpstr>
      <vt:lpstr>Agenda</vt:lpstr>
      <vt:lpstr>Virtualization</vt:lpstr>
      <vt:lpstr>What is Docker?</vt:lpstr>
      <vt:lpstr>Docker Containers V/s Virtual Machines</vt:lpstr>
      <vt:lpstr>What is a container?</vt:lpstr>
      <vt:lpstr>Docker vocabulary</vt:lpstr>
      <vt:lpstr>The Role of Images and Containers</vt:lpstr>
      <vt:lpstr>Using Docker: Build, Ship, Run Workflow</vt:lpstr>
      <vt:lpstr>Basic Docker Commands</vt:lpstr>
      <vt:lpstr>Dockerfile</vt:lpstr>
      <vt:lpstr>Each Dockerfile Command Creates a Layer</vt:lpstr>
      <vt:lpstr>Docker Image Pull: Pulls Layers</vt:lpstr>
      <vt:lpstr>Docker Volumes</vt:lpstr>
      <vt:lpstr>Why Use Volumes</vt:lpstr>
      <vt:lpstr>What is Docker Bridge Networking</vt:lpstr>
      <vt:lpstr>Docker Bridge Networking and Port Mapping</vt:lpstr>
      <vt:lpstr>Docker Compose: Multi Container Applications</vt:lpstr>
      <vt:lpstr>Docker Compose: Multi Container Applications</vt:lpstr>
      <vt:lpstr>Docker Compose: Scale Container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- M&amp;S Projects Update</dc:title>
  <dc:creator>Jairaj Shetty</dc:creator>
  <cp:lastModifiedBy>Ankit Bansal</cp:lastModifiedBy>
  <cp:revision>855</cp:revision>
  <dcterms:created xsi:type="dcterms:W3CDTF">2019-05-09T02:04:05Z</dcterms:created>
  <dcterms:modified xsi:type="dcterms:W3CDTF">2021-01-20T13:13:46Z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JShetty@slb.com</vt:lpwstr>
  </property>
  <property fmtid="{D5CDD505-2E9C-101B-9397-08002B2CF9AE}" pid="5" name="MSIP_Label_585f1f62-8d2b-4457-869c-0a13c6549635_SetDate">
    <vt:lpwstr>2019-05-09T02:08:59.3250968Z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Extended_MSFT_Method">
    <vt:lpwstr>Automatic</vt:lpwstr>
  </property>
  <property fmtid="{D5CDD505-2E9C-101B-9397-08002B2CF9AE}" pid="9" name="MSIP_Label_8bb759f6-5337-4dc5-b19b-e74b6da11f8f_Enabled">
    <vt:lpwstr>True</vt:lpwstr>
  </property>
  <property fmtid="{D5CDD505-2E9C-101B-9397-08002B2CF9AE}" pid="10" name="MSIP_Label_8bb759f6-5337-4dc5-b19b-e74b6da11f8f_SiteId">
    <vt:lpwstr>41ff26dc-250f-4b13-8981-739be8610c21</vt:lpwstr>
  </property>
  <property fmtid="{D5CDD505-2E9C-101B-9397-08002B2CF9AE}" pid="11" name="MSIP_Label_8bb759f6-5337-4dc5-b19b-e74b6da11f8f_Owner">
    <vt:lpwstr>JShetty@slb.com</vt:lpwstr>
  </property>
  <property fmtid="{D5CDD505-2E9C-101B-9397-08002B2CF9AE}" pid="12" name="MSIP_Label_8bb759f6-5337-4dc5-b19b-e74b6da11f8f_SetDate">
    <vt:lpwstr>2019-05-09T02:08:59.3250968Z</vt:lpwstr>
  </property>
  <property fmtid="{D5CDD505-2E9C-101B-9397-08002B2CF9AE}" pid="13" name="MSIP_Label_8bb759f6-5337-4dc5-b19b-e74b6da11f8f_Name">
    <vt:lpwstr>Internal</vt:lpwstr>
  </property>
  <property fmtid="{D5CDD505-2E9C-101B-9397-08002B2CF9AE}" pid="14" name="MSIP_Label_8bb759f6-5337-4dc5-b19b-e74b6da11f8f_Application">
    <vt:lpwstr>Microsoft Azure Information Protection</vt:lpwstr>
  </property>
  <property fmtid="{D5CDD505-2E9C-101B-9397-08002B2CF9AE}" pid="15" name="MSIP_Label_8bb759f6-5337-4dc5-b19b-e74b6da11f8f_Parent">
    <vt:lpwstr>585f1f62-8d2b-4457-869c-0a13c6549635</vt:lpwstr>
  </property>
  <property fmtid="{D5CDD505-2E9C-101B-9397-08002B2CF9AE}" pid="16" name="MSIP_Label_8bb759f6-5337-4dc5-b19b-e74b6da11f8f_Extended_MSFT_Method">
    <vt:lpwstr>Automatic</vt:lpwstr>
  </property>
  <property fmtid="{D5CDD505-2E9C-101B-9397-08002B2CF9AE}" pid="17" name="Sensitivity">
    <vt:lpwstr>Private Internal</vt:lpwstr>
  </property>
  <property fmtid="{D5CDD505-2E9C-101B-9397-08002B2CF9AE}" pid="18" name="ContentTypeId">
    <vt:lpwstr>0x010100206A1959F2F7EA4490D0F0AE2919B864</vt:lpwstr>
  </property>
</Properties>
</file>