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0"/>
  </p:sldMasterIdLst>
  <p:notesMasterIdLst>
    <p:notesMasterId r:id="rId48"/>
  </p:notesMasterIdLst>
  <p:handoutMasterIdLst>
    <p:handoutMasterId r:id="rId49"/>
  </p:handoutMasterIdLst>
  <p:sldIdLst>
    <p:sldId id="270" r:id="rId11"/>
    <p:sldId id="904" r:id="rId12"/>
    <p:sldId id="906" r:id="rId13"/>
    <p:sldId id="268" r:id="rId14"/>
    <p:sldId id="915" r:id="rId15"/>
    <p:sldId id="918" r:id="rId16"/>
    <p:sldId id="917" r:id="rId17"/>
    <p:sldId id="916" r:id="rId18"/>
    <p:sldId id="891" r:id="rId19"/>
    <p:sldId id="263" r:id="rId20"/>
    <p:sldId id="890" r:id="rId21"/>
    <p:sldId id="921" r:id="rId22"/>
    <p:sldId id="929" r:id="rId23"/>
    <p:sldId id="924" r:id="rId24"/>
    <p:sldId id="930" r:id="rId25"/>
    <p:sldId id="913" r:id="rId26"/>
    <p:sldId id="923" r:id="rId27"/>
    <p:sldId id="895" r:id="rId28"/>
    <p:sldId id="894" r:id="rId29"/>
    <p:sldId id="908" r:id="rId30"/>
    <p:sldId id="927" r:id="rId31"/>
    <p:sldId id="928" r:id="rId32"/>
    <p:sldId id="896" r:id="rId33"/>
    <p:sldId id="909" r:id="rId34"/>
    <p:sldId id="260" r:id="rId35"/>
    <p:sldId id="911" r:id="rId36"/>
    <p:sldId id="919" r:id="rId37"/>
    <p:sldId id="920" r:id="rId38"/>
    <p:sldId id="893" r:id="rId39"/>
    <p:sldId id="925" r:id="rId40"/>
    <p:sldId id="926" r:id="rId41"/>
    <p:sldId id="902" r:id="rId42"/>
    <p:sldId id="900" r:id="rId43"/>
    <p:sldId id="903" r:id="rId44"/>
    <p:sldId id="907" r:id="rId45"/>
    <p:sldId id="931" r:id="rId46"/>
    <p:sldId id="88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C80"/>
    <a:srgbClr val="999999"/>
    <a:srgbClr val="4B4773"/>
    <a:srgbClr val="796EA5"/>
    <a:srgbClr val="00B3F0"/>
    <a:srgbClr val="8C0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1107" autoAdjust="0"/>
  </p:normalViewPr>
  <p:slideViewPr>
    <p:cSldViewPr snapToGrid="0" showGuides="1">
      <p:cViewPr varScale="1">
        <p:scale>
          <a:sx n="56" d="100"/>
          <a:sy n="56" d="100"/>
        </p:scale>
        <p:origin x="13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7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nsal" userId="e005f0e4-f364-4217-ba21-27e36911c118" providerId="ADAL" clId="{E392106C-1B8D-4A6B-8D3C-13762BDD05D6}"/>
    <pc:docChg chg="custSel modSld modMainMaster">
      <pc:chgData name="Ankit Bansal" userId="e005f0e4-f364-4217-ba21-27e36911c118" providerId="ADAL" clId="{E392106C-1B8D-4A6B-8D3C-13762BDD05D6}" dt="2021-01-22T06:25:04.203" v="64" actId="20577"/>
      <pc:docMkLst>
        <pc:docMk/>
      </pc:docMkLst>
      <pc:sldChg chg="modNotesTx">
        <pc:chgData name="Ankit Bansal" userId="e005f0e4-f364-4217-ba21-27e36911c118" providerId="ADAL" clId="{E392106C-1B8D-4A6B-8D3C-13762BDD05D6}" dt="2021-01-20T13:45:03.387" v="1" actId="20577"/>
        <pc:sldMkLst>
          <pc:docMk/>
          <pc:sldMk cId="1415638290" sldId="263"/>
        </pc:sldMkLst>
      </pc:sldChg>
      <pc:sldChg chg="modSp">
        <pc:chgData name="Ankit Bansal" userId="e005f0e4-f364-4217-ba21-27e36911c118" providerId="ADAL" clId="{E392106C-1B8D-4A6B-8D3C-13762BDD05D6}" dt="2021-01-21T06:27:46.751" v="40" actId="20577"/>
        <pc:sldMkLst>
          <pc:docMk/>
          <pc:sldMk cId="3437146849" sldId="907"/>
        </pc:sldMkLst>
        <pc:spChg chg="mod">
          <ac:chgData name="Ankit Bansal" userId="e005f0e4-f364-4217-ba21-27e36911c118" providerId="ADAL" clId="{E392106C-1B8D-4A6B-8D3C-13762BDD05D6}" dt="2021-01-21T06:27:46.751" v="40" actId="20577"/>
          <ac:spMkLst>
            <pc:docMk/>
            <pc:sldMk cId="3437146849" sldId="907"/>
            <ac:spMk id="3" creationId="{52B98195-D187-4499-9387-A624B540B820}"/>
          </ac:spMkLst>
        </pc:spChg>
      </pc:sldChg>
      <pc:sldChg chg="modNotesTx">
        <pc:chgData name="Ankit Bansal" userId="e005f0e4-f364-4217-ba21-27e36911c118" providerId="ADAL" clId="{E392106C-1B8D-4A6B-8D3C-13762BDD05D6}" dt="2021-01-22T06:25:04.203" v="64" actId="20577"/>
        <pc:sldMkLst>
          <pc:docMk/>
          <pc:sldMk cId="2000451289" sldId="916"/>
        </pc:sldMkLst>
      </pc:sldChg>
      <pc:sldMasterChg chg="addSp delSp modSp">
        <pc:chgData name="Ankit Bansal" userId="e005f0e4-f364-4217-ba21-27e36911c118" providerId="ADAL" clId="{E392106C-1B8D-4A6B-8D3C-13762BDD05D6}" dt="2021-01-20T16:11:25.466" v="34"/>
        <pc:sldMasterMkLst>
          <pc:docMk/>
          <pc:sldMasterMk cId="1202647573" sldId="2147483692"/>
        </pc:sldMasterMkLst>
        <pc:spChg chg="del">
          <ac:chgData name="Ankit Bansal" userId="e005f0e4-f364-4217-ba21-27e36911c118" providerId="ADAL" clId="{E392106C-1B8D-4A6B-8D3C-13762BDD05D6}" dt="2021-01-20T16:11:25.156" v="3"/>
          <ac:spMkLst>
            <pc:docMk/>
            <pc:sldMasterMk cId="1202647573" sldId="2147483692"/>
            <ac:spMk id="4" creationId="{1C53515A-5798-48B5-8E84-A612C8134E8B}"/>
          </ac:spMkLst>
        </pc:spChg>
        <pc:spChg chg="add mod ord modVis">
          <ac:chgData name="Ankit Bansal" userId="e005f0e4-f364-4217-ba21-27e36911c118" providerId="ADAL" clId="{E392106C-1B8D-4A6B-8D3C-13762BDD05D6}" dt="2021-01-20T16:11:25.466" v="34"/>
          <ac:spMkLst>
            <pc:docMk/>
            <pc:sldMasterMk cId="1202647573" sldId="2147483692"/>
            <ac:spMk id="5" creationId="{35CE300D-5D50-49A7-AB0B-971BF9168A61}"/>
          </ac:spMkLst>
        </pc:spChg>
      </pc:sldMasterChg>
    </pc:docChg>
  </pc:docChgLst>
  <pc:docChgLst>
    <pc:chgData name="Ankit Bansal" userId="e005f0e4-f364-4217-ba21-27e36911c118" providerId="ADAL" clId="{B135BE4F-CF87-4023-B374-55CCA3B55A50}"/>
    <pc:docChg chg="undo custSel mod addSld delSld modSld sldOrd">
      <pc:chgData name="Ankit Bansal" userId="e005f0e4-f364-4217-ba21-27e36911c118" providerId="ADAL" clId="{B135BE4F-CF87-4023-B374-55CCA3B55A50}" dt="2020-02-19T10:24:59.035" v="1030" actId="1076"/>
      <pc:docMkLst>
        <pc:docMk/>
      </pc:docMkLst>
      <pc:sldChg chg="modSp">
        <pc:chgData name="Ankit Bansal" userId="e005f0e4-f364-4217-ba21-27e36911c118" providerId="ADAL" clId="{B135BE4F-CF87-4023-B374-55CCA3B55A50}" dt="2020-02-18T14:36:43.270" v="98" actId="1038"/>
        <pc:sldMkLst>
          <pc:docMk/>
          <pc:sldMk cId="1415638290" sldId="263"/>
        </pc:sldMkLst>
        <pc:spChg chg="mod">
          <ac:chgData name="Ankit Bansal" userId="e005f0e4-f364-4217-ba21-27e36911c118" providerId="ADAL" clId="{B135BE4F-CF87-4023-B374-55CCA3B55A50}" dt="2020-02-18T14:36:43.270" v="98" actId="1038"/>
          <ac:spMkLst>
            <pc:docMk/>
            <pc:sldMk cId="1415638290" sldId="263"/>
            <ac:spMk id="10" creationId="{F8C1602E-DB95-41C4-9E84-7F1C27754933}"/>
          </ac:spMkLst>
        </pc:spChg>
      </pc:sldChg>
      <pc:sldChg chg="modSp">
        <pc:chgData name="Ankit Bansal" userId="e005f0e4-f364-4217-ba21-27e36911c118" providerId="ADAL" clId="{B135BE4F-CF87-4023-B374-55CCA3B55A50}" dt="2020-02-19T09:43:58.549" v="816" actId="6549"/>
        <pc:sldMkLst>
          <pc:docMk/>
          <pc:sldMk cId="3930798264" sldId="270"/>
        </pc:sldMkLst>
        <pc:spChg chg="mod">
          <ac:chgData name="Ankit Bansal" userId="e005f0e4-f364-4217-ba21-27e36911c118" providerId="ADAL" clId="{B135BE4F-CF87-4023-B374-55CCA3B55A50}" dt="2020-02-19T09:43:58.549" v="816" actId="6549"/>
          <ac:spMkLst>
            <pc:docMk/>
            <pc:sldMk cId="3930798264" sldId="270"/>
            <ac:spMk id="5" creationId="{721A24F6-CA4A-4C32-8C3F-0CEAC09F67C5}"/>
          </ac:spMkLst>
        </pc:spChg>
      </pc:sldChg>
      <pc:sldChg chg="addSp delSp modSp mod setBg">
        <pc:chgData name="Ankit Bansal" userId="e005f0e4-f364-4217-ba21-27e36911c118" providerId="ADAL" clId="{B135BE4F-CF87-4023-B374-55CCA3B55A50}" dt="2020-02-19T09:43:44.440" v="815" actId="403"/>
        <pc:sldMkLst>
          <pc:docMk/>
          <pc:sldMk cId="1857107973" sldId="887"/>
        </pc:sldMkLst>
        <pc:spChg chg="mod ord">
          <ac:chgData name="Ankit Bansal" userId="e005f0e4-f364-4217-ba21-27e36911c118" providerId="ADAL" clId="{B135BE4F-CF87-4023-B374-55CCA3B55A50}" dt="2020-02-19T09:43:44.440" v="815" actId="403"/>
          <ac:spMkLst>
            <pc:docMk/>
            <pc:sldMk cId="1857107973" sldId="887"/>
            <ac:spMk id="3" creationId="{5291BE62-BA7D-47AB-9719-F8E3D482EDC6}"/>
          </ac:spMkLst>
        </pc:spChg>
        <pc:spChg chg="add del">
          <ac:chgData name="Ankit Bansal" userId="e005f0e4-f364-4217-ba21-27e36911c118" providerId="ADAL" clId="{B135BE4F-CF87-4023-B374-55CCA3B55A50}" dt="2020-02-18T15:10:08.111" v="783" actId="26606"/>
          <ac:spMkLst>
            <pc:docMk/>
            <pc:sldMk cId="1857107973" sldId="887"/>
            <ac:spMk id="11" creationId="{6EFFF4A2-EB01-4738-9824-8D9A72A51BB9}"/>
          </ac:spMkLst>
        </pc:spChg>
        <pc:spChg chg="add del">
          <ac:chgData name="Ankit Bansal" userId="e005f0e4-f364-4217-ba21-27e36911c118" providerId="ADAL" clId="{B135BE4F-CF87-4023-B374-55CCA3B55A50}" dt="2020-02-18T15:09:58.110" v="774" actId="26606"/>
          <ac:spMkLst>
            <pc:docMk/>
            <pc:sldMk cId="1857107973" sldId="887"/>
            <ac:spMk id="20" creationId="{6EFFF4A2-EB01-4738-9824-8D9A72A51BB9}"/>
          </ac:spMkLst>
        </pc:spChg>
        <pc:spChg chg="add del">
          <ac:chgData name="Ankit Bansal" userId="e005f0e4-f364-4217-ba21-27e36911c118" providerId="ADAL" clId="{B135BE4F-CF87-4023-B374-55CCA3B55A50}" dt="2020-02-18T15:10:01.791" v="776" actId="26606"/>
          <ac:spMkLst>
            <pc:docMk/>
            <pc:sldMk cId="1857107973" sldId="887"/>
            <ac:spMk id="26" creationId="{BD2BFF02-DF78-4F07-B176-52514E13127D}"/>
          </ac:spMkLst>
        </pc:spChg>
        <pc:spChg chg="add del">
          <ac:chgData name="Ankit Bansal" userId="e005f0e4-f364-4217-ba21-27e36911c118" providerId="ADAL" clId="{B135BE4F-CF87-4023-B374-55CCA3B55A50}" dt="2020-02-18T15:10:01.791" v="776" actId="26606"/>
          <ac:spMkLst>
            <pc:docMk/>
            <pc:sldMk cId="1857107973" sldId="887"/>
            <ac:spMk id="27" creationId="{C4E4288A-DFC8-40A2-90E5-70E851A933AD}"/>
          </ac:spMkLst>
        </pc:spChg>
        <pc:spChg chg="add del">
          <ac:chgData name="Ankit Bansal" userId="e005f0e4-f364-4217-ba21-27e36911c118" providerId="ADAL" clId="{B135BE4F-CF87-4023-B374-55CCA3B55A50}" dt="2020-02-18T15:10:01.791" v="776" actId="26606"/>
          <ac:spMkLst>
            <pc:docMk/>
            <pc:sldMk cId="1857107973" sldId="887"/>
            <ac:spMk id="28" creationId="{0DB06EAB-7D8C-403A-86C5-B5FD79A13650}"/>
          </ac:spMkLst>
        </pc:spChg>
        <pc:spChg chg="add del">
          <ac:chgData name="Ankit Bansal" userId="e005f0e4-f364-4217-ba21-27e36911c118" providerId="ADAL" clId="{B135BE4F-CF87-4023-B374-55CCA3B55A50}" dt="2020-02-18T15:10:04.636" v="778" actId="26606"/>
          <ac:spMkLst>
            <pc:docMk/>
            <pc:sldMk cId="1857107973" sldId="887"/>
            <ac:spMk id="31" creationId="{6EFFF4A2-EB01-4738-9824-8D9A72A51BB9}"/>
          </ac:spMkLst>
        </pc:spChg>
        <pc:spChg chg="add del">
          <ac:chgData name="Ankit Bansal" userId="e005f0e4-f364-4217-ba21-27e36911c118" providerId="ADAL" clId="{B135BE4F-CF87-4023-B374-55CCA3B55A50}" dt="2020-02-18T15:10:04.636" v="778" actId="26606"/>
          <ac:spMkLst>
            <pc:docMk/>
            <pc:sldMk cId="1857107973" sldId="887"/>
            <ac:spMk id="32" creationId="{23D97D8B-CFC5-431A-AA32-93C4522A6EE6}"/>
          </ac:spMkLst>
        </pc:spChg>
        <pc:spChg chg="add del">
          <ac:chgData name="Ankit Bansal" userId="e005f0e4-f364-4217-ba21-27e36911c118" providerId="ADAL" clId="{B135BE4F-CF87-4023-B374-55CCA3B55A50}" dt="2020-02-18T15:10:06.205" v="780" actId="26606"/>
          <ac:spMkLst>
            <pc:docMk/>
            <pc:sldMk cId="1857107973" sldId="887"/>
            <ac:spMk id="35" creationId="{99899462-FC16-43B0-966B-FCA263450716}"/>
          </ac:spMkLst>
        </pc:spChg>
        <pc:spChg chg="add del">
          <ac:chgData name="Ankit Bansal" userId="e005f0e4-f364-4217-ba21-27e36911c118" providerId="ADAL" clId="{B135BE4F-CF87-4023-B374-55CCA3B55A50}" dt="2020-02-18T15:10:08.104" v="782" actId="26606"/>
          <ac:spMkLst>
            <pc:docMk/>
            <pc:sldMk cId="1857107973" sldId="887"/>
            <ac:spMk id="38" creationId="{C3896A03-3945-419A-B66B-4EE266EDD152}"/>
          </ac:spMkLst>
        </pc:spChg>
        <pc:spChg chg="add del">
          <ac:chgData name="Ankit Bansal" userId="e005f0e4-f364-4217-ba21-27e36911c118" providerId="ADAL" clId="{B135BE4F-CF87-4023-B374-55CCA3B55A50}" dt="2020-02-18T15:10:08.104" v="782" actId="26606"/>
          <ac:spMkLst>
            <pc:docMk/>
            <pc:sldMk cId="1857107973" sldId="887"/>
            <ac:spMk id="39" creationId="{B34F5AD2-EDBD-4BBD-A55C-EAFFD0C7097A}"/>
          </ac:spMkLst>
        </pc:spChg>
        <pc:spChg chg="add del">
          <ac:chgData name="Ankit Bansal" userId="e005f0e4-f364-4217-ba21-27e36911c118" providerId="ADAL" clId="{B135BE4F-CF87-4023-B374-55CCA3B55A50}" dt="2020-02-18T15:10:08.104" v="782" actId="26606"/>
          <ac:spMkLst>
            <pc:docMk/>
            <pc:sldMk cId="1857107973" sldId="887"/>
            <ac:spMk id="40" creationId="{450D3AD2-FA80-415F-A9CE-54D884561CD7}"/>
          </ac:spMkLst>
        </pc:spChg>
        <pc:spChg chg="add del">
          <ac:chgData name="Ankit Bansal" userId="e005f0e4-f364-4217-ba21-27e36911c118" providerId="ADAL" clId="{B135BE4F-CF87-4023-B374-55CCA3B55A50}" dt="2020-02-18T15:14:18.109" v="800" actId="26606"/>
          <ac:spMkLst>
            <pc:docMk/>
            <pc:sldMk cId="1857107973" sldId="887"/>
            <ac:spMk id="42" creationId="{2032B1E8-BC40-4380-97A6-14C0320AE1C0}"/>
          </ac:spMkLst>
        </pc:spChg>
        <pc:spChg chg="add del">
          <ac:chgData name="Ankit Bansal" userId="e005f0e4-f364-4217-ba21-27e36911c118" providerId="ADAL" clId="{B135BE4F-CF87-4023-B374-55CCA3B55A50}" dt="2020-02-18T15:14:18.109" v="800" actId="26606"/>
          <ac:spMkLst>
            <pc:docMk/>
            <pc:sldMk cId="1857107973" sldId="887"/>
            <ac:spMk id="43" creationId="{1F7493F1-D69A-422C-A2FF-0FFF7AE0E39F}"/>
          </ac:spMkLst>
        </pc:spChg>
        <pc:spChg chg="add del">
          <ac:chgData name="Ankit Bansal" userId="e005f0e4-f364-4217-ba21-27e36911c118" providerId="ADAL" clId="{B135BE4F-CF87-4023-B374-55CCA3B55A50}" dt="2020-02-18T15:14:14.728" v="795" actId="26606"/>
          <ac:spMkLst>
            <pc:docMk/>
            <pc:sldMk cId="1857107973" sldId="887"/>
            <ac:spMk id="49" creationId="{1A2464E0-4B0B-47F7-BF81-1E57C9F874E0}"/>
          </ac:spMkLst>
        </pc:spChg>
        <pc:spChg chg="add del">
          <ac:chgData name="Ankit Bansal" userId="e005f0e4-f364-4217-ba21-27e36911c118" providerId="ADAL" clId="{B135BE4F-CF87-4023-B374-55CCA3B55A50}" dt="2020-02-18T15:14:14.728" v="795" actId="26606"/>
          <ac:spMkLst>
            <pc:docMk/>
            <pc:sldMk cId="1857107973" sldId="887"/>
            <ac:spMk id="51" creationId="{CEFB8B9B-C6EA-4177-BE94-F8718563281C}"/>
          </ac:spMkLst>
        </pc:spChg>
        <pc:spChg chg="add del">
          <ac:chgData name="Ankit Bansal" userId="e005f0e4-f364-4217-ba21-27e36911c118" providerId="ADAL" clId="{B135BE4F-CF87-4023-B374-55CCA3B55A50}" dt="2020-02-18T15:14:15.607" v="797" actId="26606"/>
          <ac:spMkLst>
            <pc:docMk/>
            <pc:sldMk cId="1857107973" sldId="887"/>
            <ac:spMk id="79" creationId="{3C915414-2809-4735-A560-0D5FE66700D8}"/>
          </ac:spMkLst>
        </pc:spChg>
        <pc:spChg chg="add del">
          <ac:chgData name="Ankit Bansal" userId="e005f0e4-f364-4217-ba21-27e36911c118" providerId="ADAL" clId="{B135BE4F-CF87-4023-B374-55CCA3B55A50}" dt="2020-02-18T15:14:15.607" v="797" actId="26606"/>
          <ac:spMkLst>
            <pc:docMk/>
            <pc:sldMk cId="1857107973" sldId="887"/>
            <ac:spMk id="84" creationId="{151E1EE1-5760-4F9F-919D-BBBE95CE8ED0}"/>
          </ac:spMkLst>
        </pc:spChg>
        <pc:spChg chg="add del">
          <ac:chgData name="Ankit Bansal" userId="e005f0e4-f364-4217-ba21-27e36911c118" providerId="ADAL" clId="{B135BE4F-CF87-4023-B374-55CCA3B55A50}" dt="2020-02-18T15:14:15.607" v="797" actId="26606"/>
          <ac:spMkLst>
            <pc:docMk/>
            <pc:sldMk cId="1857107973" sldId="887"/>
            <ac:spMk id="86" creationId="{D665D759-2DF8-4D47-8386-4BA28901A79D}"/>
          </ac:spMkLst>
        </pc:spChg>
        <pc:spChg chg="add del">
          <ac:chgData name="Ankit Bansal" userId="e005f0e4-f364-4217-ba21-27e36911c118" providerId="ADAL" clId="{B135BE4F-CF87-4023-B374-55CCA3B55A50}" dt="2020-02-18T15:14:18.098" v="799" actId="26606"/>
          <ac:spMkLst>
            <pc:docMk/>
            <pc:sldMk cId="1857107973" sldId="887"/>
            <ac:spMk id="90" creationId="{79C7740C-025B-49FB-97DE-F6397D6D730E}"/>
          </ac:spMkLst>
        </pc:spChg>
        <pc:spChg chg="add del">
          <ac:chgData name="Ankit Bansal" userId="e005f0e4-f364-4217-ba21-27e36911c118" providerId="ADAL" clId="{B135BE4F-CF87-4023-B374-55CCA3B55A50}" dt="2020-02-18T15:14:18.098" v="799" actId="26606"/>
          <ac:spMkLst>
            <pc:docMk/>
            <pc:sldMk cId="1857107973" sldId="887"/>
            <ac:spMk id="92" creationId="{93ADD3C3-E7D1-4565-A46D-64E1390F9E53}"/>
          </ac:spMkLst>
        </pc:spChg>
        <pc:spChg chg="add">
          <ac:chgData name="Ankit Bansal" userId="e005f0e4-f364-4217-ba21-27e36911c118" providerId="ADAL" clId="{B135BE4F-CF87-4023-B374-55CCA3B55A50}" dt="2020-02-18T15:14:18.109" v="800" actId="26606"/>
          <ac:spMkLst>
            <pc:docMk/>
            <pc:sldMk cId="1857107973" sldId="887"/>
            <ac:spMk id="97" creationId="{AFA67CD3-AB4E-4A7A-BEB8-53C445D8C44E}"/>
          </ac:spMkLst>
        </pc:spChg>
        <pc:spChg chg="add">
          <ac:chgData name="Ankit Bansal" userId="e005f0e4-f364-4217-ba21-27e36911c118" providerId="ADAL" clId="{B135BE4F-CF87-4023-B374-55CCA3B55A50}" dt="2020-02-18T15:14:18.109" v="800" actId="26606"/>
          <ac:spMkLst>
            <pc:docMk/>
            <pc:sldMk cId="1857107973" sldId="887"/>
            <ac:spMk id="99" creationId="{339C8D78-A644-462F-B674-F440635E5353}"/>
          </ac:spMkLst>
        </pc:spChg>
        <pc:grpChg chg="add del">
          <ac:chgData name="Ankit Bansal" userId="e005f0e4-f364-4217-ba21-27e36911c118" providerId="ADAL" clId="{B135BE4F-CF87-4023-B374-55CCA3B55A50}" dt="2020-02-18T15:10:08.111" v="783" actId="26606"/>
          <ac:grpSpMkLst>
            <pc:docMk/>
            <pc:sldMk cId="1857107973" sldId="887"/>
            <ac:grpSpMk id="13" creationId="{D4469D90-62FA-49B2-981E-5305361D5A58}"/>
          </ac:grpSpMkLst>
        </pc:grpChg>
        <pc:grpChg chg="add del">
          <ac:chgData name="Ankit Bansal" userId="e005f0e4-f364-4217-ba21-27e36911c118" providerId="ADAL" clId="{B135BE4F-CF87-4023-B374-55CCA3B55A50}" dt="2020-02-18T15:09:58.110" v="774" actId="26606"/>
          <ac:grpSpMkLst>
            <pc:docMk/>
            <pc:sldMk cId="1857107973" sldId="887"/>
            <ac:grpSpMk id="22" creationId="{D4469D90-62FA-49B2-981E-5305361D5A58}"/>
          </ac:grpSpMkLst>
        </pc:grpChg>
        <pc:grpChg chg="add del">
          <ac:chgData name="Ankit Bansal" userId="e005f0e4-f364-4217-ba21-27e36911c118" providerId="ADAL" clId="{B135BE4F-CF87-4023-B374-55CCA3B55A50}" dt="2020-02-18T15:10:04.636" v="778" actId="26606"/>
          <ac:grpSpMkLst>
            <pc:docMk/>
            <pc:sldMk cId="1857107973" sldId="887"/>
            <ac:grpSpMk id="24" creationId="{F91EAA54-AC0A-4AEF-ACE5-B1DD3DC8173B}"/>
          </ac:grpSpMkLst>
        </pc:grpChg>
        <pc:grpChg chg="add del">
          <ac:chgData name="Ankit Bansal" userId="e005f0e4-f364-4217-ba21-27e36911c118" providerId="ADAL" clId="{B135BE4F-CF87-4023-B374-55CCA3B55A50}" dt="2020-02-18T15:10:01.791" v="776" actId="26606"/>
          <ac:grpSpMkLst>
            <pc:docMk/>
            <pc:sldMk cId="1857107973" sldId="887"/>
            <ac:grpSpMk id="29" creationId="{B63C2D82-D4FA-4A37-BB01-1E7B21E4FF20}"/>
          </ac:grpSpMkLst>
        </pc:grpChg>
        <pc:grpChg chg="add del">
          <ac:chgData name="Ankit Bansal" userId="e005f0e4-f364-4217-ba21-27e36911c118" providerId="ADAL" clId="{B135BE4F-CF87-4023-B374-55CCA3B55A50}" dt="2020-02-18T15:14:14.728" v="795" actId="26606"/>
          <ac:grpSpMkLst>
            <pc:docMk/>
            <pc:sldMk cId="1857107973" sldId="887"/>
            <ac:grpSpMk id="55" creationId="{AFDC6275-C195-4D6E-A412-7F7A2D7CDD69}"/>
          </ac:grpSpMkLst>
        </pc:grpChg>
        <pc:grpChg chg="add del">
          <ac:chgData name="Ankit Bansal" userId="e005f0e4-f364-4217-ba21-27e36911c118" providerId="ADAL" clId="{B135BE4F-CF87-4023-B374-55CCA3B55A50}" dt="2020-02-18T15:14:14.728" v="795" actId="26606"/>
          <ac:grpSpMkLst>
            <pc:docMk/>
            <pc:sldMk cId="1857107973" sldId="887"/>
            <ac:grpSpMk id="61" creationId="{D55A48B1-6123-4B68-8FAC-316C6C1B486A}"/>
          </ac:grpSpMkLst>
        </pc:grpChg>
        <pc:grpChg chg="add del">
          <ac:chgData name="Ankit Bansal" userId="e005f0e4-f364-4217-ba21-27e36911c118" providerId="ADAL" clId="{B135BE4F-CF87-4023-B374-55CCA3B55A50}" dt="2020-02-18T15:14:15.607" v="797" actId="26606"/>
          <ac:grpSpMkLst>
            <pc:docMk/>
            <pc:sldMk cId="1857107973" sldId="887"/>
            <ac:grpSpMk id="81" creationId="{24413201-85BF-4680-A7D4-10CDBD03569C}"/>
          </ac:grpSpMkLst>
        </pc:grpChg>
        <pc:grpChg chg="add del">
          <ac:chgData name="Ankit Bansal" userId="e005f0e4-f364-4217-ba21-27e36911c118" providerId="ADAL" clId="{B135BE4F-CF87-4023-B374-55CCA3B55A50}" dt="2020-02-18T15:14:18.098" v="799" actId="26606"/>
          <ac:grpSpMkLst>
            <pc:docMk/>
            <pc:sldMk cId="1857107973" sldId="887"/>
            <ac:grpSpMk id="93" creationId="{AC5A1BF8-AE0C-4BDD-A5AD-722CC39D8075}"/>
          </ac:grpSpMkLst>
        </pc:grpChg>
        <pc:grpChg chg="add del">
          <ac:chgData name="Ankit Bansal" userId="e005f0e4-f364-4217-ba21-27e36911c118" providerId="ADAL" clId="{B135BE4F-CF87-4023-B374-55CCA3B55A50}" dt="2020-02-18T15:14:18.098" v="799" actId="26606"/>
          <ac:grpSpMkLst>
            <pc:docMk/>
            <pc:sldMk cId="1857107973" sldId="887"/>
            <ac:grpSpMk id="95" creationId="{9DD7D63B-A67E-4D16-BAC8-1184D173B4B6}"/>
          </ac:grpSpMkLst>
        </pc:grpChg>
        <pc:picChg chg="add del mod ord">
          <ac:chgData name="Ankit Bansal" userId="e005f0e4-f364-4217-ba21-27e36911c118" providerId="ADAL" clId="{B135BE4F-CF87-4023-B374-55CCA3B55A50}" dt="2020-02-18T15:14:06.548" v="792" actId="478"/>
          <ac:picMkLst>
            <pc:docMk/>
            <pc:sldMk cId="1857107973" sldId="887"/>
            <ac:picMk id="4" creationId="{30F89211-E689-43F5-9DF0-4C6169005DCE}"/>
          </ac:picMkLst>
        </pc:picChg>
        <pc:picChg chg="add mod ord">
          <ac:chgData name="Ankit Bansal" userId="e005f0e4-f364-4217-ba21-27e36911c118" providerId="ADAL" clId="{B135BE4F-CF87-4023-B374-55CCA3B55A50}" dt="2020-02-18T15:14:18.109" v="800" actId="26606"/>
          <ac:picMkLst>
            <pc:docMk/>
            <pc:sldMk cId="1857107973" sldId="887"/>
            <ac:picMk id="6" creationId="{827BB7B4-A727-4714-8087-F5C30CD0A42F}"/>
          </ac:picMkLst>
        </pc:picChg>
        <pc:picChg chg="add del mod ord">
          <ac:chgData name="Ankit Bansal" userId="e005f0e4-f364-4217-ba21-27e36911c118" providerId="ADAL" clId="{B135BE4F-CF87-4023-B374-55CCA3B55A50}" dt="2020-02-18T15:14:08.800" v="793" actId="478"/>
          <ac:picMkLst>
            <pc:docMk/>
            <pc:sldMk cId="1857107973" sldId="887"/>
            <ac:picMk id="8" creationId="{B656EA8D-4BF9-4888-8D95-7E27BB9DA6F7}"/>
          </ac:picMkLst>
        </pc:picChg>
        <pc:picChg chg="add">
          <ac:chgData name="Ankit Bansal" userId="e005f0e4-f364-4217-ba21-27e36911c118" providerId="ADAL" clId="{B135BE4F-CF87-4023-B374-55CCA3B55A50}" dt="2020-02-18T15:14:18.109" v="800" actId="26606"/>
          <ac:picMkLst>
            <pc:docMk/>
            <pc:sldMk cId="1857107973" sldId="887"/>
            <ac:picMk id="98" creationId="{07CF545F-9C2E-4446-97CD-AD92990C2B68}"/>
          </ac:picMkLst>
        </pc:picChg>
        <pc:cxnChg chg="add del">
          <ac:chgData name="Ankit Bansal" userId="e005f0e4-f364-4217-ba21-27e36911c118" providerId="ADAL" clId="{B135BE4F-CF87-4023-B374-55CCA3B55A50}" dt="2020-02-18T15:10:06.205" v="780" actId="26606"/>
          <ac:cxnSpMkLst>
            <pc:docMk/>
            <pc:sldMk cId="1857107973" sldId="887"/>
            <ac:cxnSpMk id="36" creationId="{AAFEA932-2DF1-410C-A00A-7A1E7DBF7511}"/>
          </ac:cxnSpMkLst>
        </pc:cxnChg>
        <pc:cxnChg chg="add del">
          <ac:chgData name="Ankit Bansal" userId="e005f0e4-f364-4217-ba21-27e36911c118" providerId="ADAL" clId="{B135BE4F-CF87-4023-B374-55CCA3B55A50}" dt="2020-02-18T15:14:18.109" v="800" actId="26606"/>
          <ac:cxnSpMkLst>
            <pc:docMk/>
            <pc:sldMk cId="1857107973" sldId="887"/>
            <ac:cxnSpMk id="44" creationId="{17341211-05E5-4FDD-98B1-F551CD0EAE1C}"/>
          </ac:cxnSpMkLst>
        </pc:cxnChg>
        <pc:cxnChg chg="add del">
          <ac:chgData name="Ankit Bansal" userId="e005f0e4-f364-4217-ba21-27e36911c118" providerId="ADAL" clId="{B135BE4F-CF87-4023-B374-55CCA3B55A50}" dt="2020-02-18T15:14:14.728" v="795" actId="26606"/>
          <ac:cxnSpMkLst>
            <pc:docMk/>
            <pc:sldMk cId="1857107973" sldId="887"/>
            <ac:cxnSpMk id="53" creationId="{961BC591-9E9F-4C8A-9FF7-6827C26ADB73}"/>
          </ac:cxnSpMkLst>
        </pc:cxnChg>
        <pc:cxnChg chg="add del">
          <ac:chgData name="Ankit Bansal" userId="e005f0e4-f364-4217-ba21-27e36911c118" providerId="ADAL" clId="{B135BE4F-CF87-4023-B374-55CCA3B55A50}" dt="2020-02-18T15:14:14.728" v="795" actId="26606"/>
          <ac:cxnSpMkLst>
            <pc:docMk/>
            <pc:sldMk cId="1857107973" sldId="887"/>
            <ac:cxnSpMk id="59" creationId="{8EA53318-29EB-4577-8870-0646987B6B62}"/>
          </ac:cxnSpMkLst>
        </pc:cxnChg>
        <pc:cxnChg chg="add del">
          <ac:chgData name="Ankit Bansal" userId="e005f0e4-f364-4217-ba21-27e36911c118" providerId="ADAL" clId="{B135BE4F-CF87-4023-B374-55CCA3B55A50}" dt="2020-02-18T15:14:15.607" v="797" actId="26606"/>
          <ac:cxnSpMkLst>
            <pc:docMk/>
            <pc:sldMk cId="1857107973" sldId="887"/>
            <ac:cxnSpMk id="80" creationId="{473E2575-93BA-49BD-A0BB-EBD45F7382A2}"/>
          </ac:cxnSpMkLst>
        </pc:cxnChg>
        <pc:cxnChg chg="add del">
          <ac:chgData name="Ankit Bansal" userId="e005f0e4-f364-4217-ba21-27e36911c118" providerId="ADAL" clId="{B135BE4F-CF87-4023-B374-55CCA3B55A50}" dt="2020-02-18T15:14:15.607" v="797" actId="26606"/>
          <ac:cxnSpMkLst>
            <pc:docMk/>
            <pc:sldMk cId="1857107973" sldId="887"/>
            <ac:cxnSpMk id="82" creationId="{942554B5-C0DD-4CED-AEC0-554DB1A837B7}"/>
          </ac:cxnSpMkLst>
        </pc:cxnChg>
        <pc:cxnChg chg="add del">
          <ac:chgData name="Ankit Bansal" userId="e005f0e4-f364-4217-ba21-27e36911c118" providerId="ADAL" clId="{B135BE4F-CF87-4023-B374-55CCA3B55A50}" dt="2020-02-18T15:14:18.098" v="799" actId="26606"/>
          <ac:cxnSpMkLst>
            <pc:docMk/>
            <pc:sldMk cId="1857107973" sldId="887"/>
            <ac:cxnSpMk id="91" creationId="{73DE7082-6A16-465E-9E0A-93ACA3DF37F1}"/>
          </ac:cxnSpMkLst>
        </pc:cxnChg>
        <pc:cxnChg chg="add del">
          <ac:chgData name="Ankit Bansal" userId="e005f0e4-f364-4217-ba21-27e36911c118" providerId="ADAL" clId="{B135BE4F-CF87-4023-B374-55CCA3B55A50}" dt="2020-02-18T15:14:18.098" v="799" actId="26606"/>
          <ac:cxnSpMkLst>
            <pc:docMk/>
            <pc:sldMk cId="1857107973" sldId="887"/>
            <ac:cxnSpMk id="94" creationId="{61E546DB-930C-4CAF-8203-E05CD291B6F0}"/>
          </ac:cxnSpMkLst>
        </pc:cxnChg>
      </pc:sldChg>
      <pc:sldChg chg="modSp del">
        <pc:chgData name="Ankit Bansal" userId="e005f0e4-f364-4217-ba21-27e36911c118" providerId="ADAL" clId="{B135BE4F-CF87-4023-B374-55CCA3B55A50}" dt="2020-02-18T14:30:00.223" v="38" actId="2696"/>
        <pc:sldMkLst>
          <pc:docMk/>
          <pc:sldMk cId="3764896605" sldId="889"/>
        </pc:sldMkLst>
        <pc:spChg chg="mod">
          <ac:chgData name="Ankit Bansal" userId="e005f0e4-f364-4217-ba21-27e36911c118" providerId="ADAL" clId="{B135BE4F-CF87-4023-B374-55CCA3B55A50}" dt="2020-02-18T14:29:33.082" v="37"/>
          <ac:spMkLst>
            <pc:docMk/>
            <pc:sldMk cId="3764896605" sldId="889"/>
            <ac:spMk id="3" creationId="{1ECB9360-35A4-4994-AEF1-A49D62070A26}"/>
          </ac:spMkLst>
        </pc:spChg>
        <pc:spChg chg="mod">
          <ac:chgData name="Ankit Bansal" userId="e005f0e4-f364-4217-ba21-27e36911c118" providerId="ADAL" clId="{B135BE4F-CF87-4023-B374-55CCA3B55A50}" dt="2020-02-18T14:14:31.088" v="2" actId="1036"/>
          <ac:spMkLst>
            <pc:docMk/>
            <pc:sldMk cId="3764896605" sldId="889"/>
            <ac:spMk id="7" creationId="{5AD0498C-29B6-4803-A887-FDF6D5E4BA7C}"/>
          </ac:spMkLst>
        </pc:spChg>
      </pc:sldChg>
      <pc:sldChg chg="addSp delSp modSp mod setBg setClrOvrMap">
        <pc:chgData name="Ankit Bansal" userId="e005f0e4-f364-4217-ba21-27e36911c118" providerId="ADAL" clId="{B135BE4F-CF87-4023-B374-55CCA3B55A50}" dt="2020-02-19T10:14:46.450" v="945" actId="1076"/>
        <pc:sldMkLst>
          <pc:docMk/>
          <pc:sldMk cId="822125194" sldId="890"/>
        </pc:sldMkLst>
        <pc:spChg chg="mod">
          <ac:chgData name="Ankit Bansal" userId="e005f0e4-f364-4217-ba21-27e36911c118" providerId="ADAL" clId="{B135BE4F-CF87-4023-B374-55CCA3B55A50}" dt="2020-02-18T14:31:09.826" v="78" actId="26606"/>
          <ac:spMkLst>
            <pc:docMk/>
            <pc:sldMk cId="822125194" sldId="890"/>
            <ac:spMk id="2" creationId="{82539A4D-7934-411C-8BD7-EB43FA8D85A2}"/>
          </ac:spMkLst>
        </pc:spChg>
        <pc:spChg chg="mod">
          <ac:chgData name="Ankit Bansal" userId="e005f0e4-f364-4217-ba21-27e36911c118" providerId="ADAL" clId="{B135BE4F-CF87-4023-B374-55CCA3B55A50}" dt="2020-02-18T14:31:09.826" v="78" actId="26606"/>
          <ac:spMkLst>
            <pc:docMk/>
            <pc:sldMk cId="822125194" sldId="890"/>
            <ac:spMk id="3" creationId="{1BCD5F8C-582A-4179-8802-34CCA0BBF981}"/>
          </ac:spMkLst>
        </pc:spChg>
        <pc:spChg chg="mod ord">
          <ac:chgData name="Ankit Bansal" userId="e005f0e4-f364-4217-ba21-27e36911c118" providerId="ADAL" clId="{B135BE4F-CF87-4023-B374-55CCA3B55A50}" dt="2020-02-19T05:36:08.284" v="811" actId="1035"/>
          <ac:spMkLst>
            <pc:docMk/>
            <pc:sldMk cId="822125194" sldId="890"/>
            <ac:spMk id="4" creationId="{AAE9ACC4-7AE3-46B9-BB49-7F43A0AAAAE7}"/>
          </ac:spMkLst>
        </pc:spChg>
        <pc:spChg chg="add del">
          <ac:chgData name="Ankit Bansal" userId="e005f0e4-f364-4217-ba21-27e36911c118" providerId="ADAL" clId="{B135BE4F-CF87-4023-B374-55CCA3B55A50}" dt="2020-02-18T14:31:09.826" v="78" actId="26606"/>
          <ac:spMkLst>
            <pc:docMk/>
            <pc:sldMk cId="822125194" sldId="890"/>
            <ac:spMk id="10" creationId="{179F7551-E956-43CB-8F36-268A5DA443BE}"/>
          </ac:spMkLst>
        </pc:spChg>
        <pc:spChg chg="add del">
          <ac:chgData name="Ankit Bansal" userId="e005f0e4-f364-4217-ba21-27e36911c118" providerId="ADAL" clId="{B135BE4F-CF87-4023-B374-55CCA3B55A50}" dt="2020-02-18T14:31:09.826" v="78" actId="26606"/>
          <ac:spMkLst>
            <pc:docMk/>
            <pc:sldMk cId="822125194" sldId="890"/>
            <ac:spMk id="12" creationId="{CFFF0275-505B-46E2-954C-0F9BBCC06965}"/>
          </ac:spMkLst>
        </pc:spChg>
        <pc:picChg chg="add mod">
          <ac:chgData name="Ankit Bansal" userId="e005f0e4-f364-4217-ba21-27e36911c118" providerId="ADAL" clId="{B135BE4F-CF87-4023-B374-55CCA3B55A50}" dt="2020-02-19T10:14:46.450" v="945" actId="1076"/>
          <ac:picMkLst>
            <pc:docMk/>
            <pc:sldMk cId="822125194" sldId="890"/>
            <ac:picMk id="5" creationId="{44753E05-ED12-497E-9299-24A98D7052AE}"/>
          </ac:picMkLst>
        </pc:picChg>
      </pc:sldChg>
      <pc:sldChg chg="addSp delSp modSp">
        <pc:chgData name="Ankit Bansal" userId="e005f0e4-f364-4217-ba21-27e36911c118" providerId="ADAL" clId="{B135BE4F-CF87-4023-B374-55CCA3B55A50}" dt="2020-02-19T10:17:27.655" v="947"/>
        <pc:sldMkLst>
          <pc:docMk/>
          <pc:sldMk cId="1265935844" sldId="891"/>
        </pc:sldMkLst>
        <pc:spChg chg="mod">
          <ac:chgData name="Ankit Bansal" userId="e005f0e4-f364-4217-ba21-27e36911c118" providerId="ADAL" clId="{B135BE4F-CF87-4023-B374-55CCA3B55A50}" dt="2020-02-18T14:31:42.520" v="79" actId="164"/>
          <ac:spMkLst>
            <pc:docMk/>
            <pc:sldMk cId="1265935844" sldId="891"/>
            <ac:spMk id="6" creationId="{A2ACDBDC-4609-462F-A638-55932882FAB4}"/>
          </ac:spMkLst>
        </pc:spChg>
        <pc:spChg chg="mod">
          <ac:chgData name="Ankit Bansal" userId="e005f0e4-f364-4217-ba21-27e36911c118" providerId="ADAL" clId="{B135BE4F-CF87-4023-B374-55CCA3B55A50}" dt="2020-02-18T14:31:42.520" v="79" actId="164"/>
          <ac:spMkLst>
            <pc:docMk/>
            <pc:sldMk cId="1265935844" sldId="891"/>
            <ac:spMk id="7" creationId="{72D42376-5705-4F44-8F0C-A0329C546C6F}"/>
          </ac:spMkLst>
        </pc:spChg>
        <pc:spChg chg="mod">
          <ac:chgData name="Ankit Bansal" userId="e005f0e4-f364-4217-ba21-27e36911c118" providerId="ADAL" clId="{B135BE4F-CF87-4023-B374-55CCA3B55A50}" dt="2020-02-18T14:31:42.520" v="79" actId="164"/>
          <ac:spMkLst>
            <pc:docMk/>
            <pc:sldMk cId="1265935844" sldId="891"/>
            <ac:spMk id="8" creationId="{E1CCD63B-2C8B-4E66-86F6-327985A51181}"/>
          </ac:spMkLst>
        </pc:spChg>
        <pc:spChg chg="mod">
          <ac:chgData name="Ankit Bansal" userId="e005f0e4-f364-4217-ba21-27e36911c118" providerId="ADAL" clId="{B135BE4F-CF87-4023-B374-55CCA3B55A50}" dt="2020-02-18T14:31:42.520" v="79" actId="164"/>
          <ac:spMkLst>
            <pc:docMk/>
            <pc:sldMk cId="1265935844" sldId="891"/>
            <ac:spMk id="9" creationId="{35CA0DBF-3C20-409F-ADEA-8AC232C47F2B}"/>
          </ac:spMkLst>
        </pc:spChg>
        <pc:spChg chg="mod">
          <ac:chgData name="Ankit Bansal" userId="e005f0e4-f364-4217-ba21-27e36911c118" providerId="ADAL" clId="{B135BE4F-CF87-4023-B374-55CCA3B55A50}" dt="2020-02-18T14:31:42.520" v="79" actId="164"/>
          <ac:spMkLst>
            <pc:docMk/>
            <pc:sldMk cId="1265935844" sldId="891"/>
            <ac:spMk id="10" creationId="{E524F409-0AFD-4A6E-ACEE-F0248EAFC715}"/>
          </ac:spMkLst>
        </pc:spChg>
        <pc:spChg chg="mod">
          <ac:chgData name="Ankit Bansal" userId="e005f0e4-f364-4217-ba21-27e36911c118" providerId="ADAL" clId="{B135BE4F-CF87-4023-B374-55CCA3B55A50}" dt="2020-02-18T14:31:42.520" v="79" actId="164"/>
          <ac:spMkLst>
            <pc:docMk/>
            <pc:sldMk cId="1265935844" sldId="891"/>
            <ac:spMk id="20" creationId="{B3965D77-7E17-48E1-AAF6-89E58A66A380}"/>
          </ac:spMkLst>
        </pc:spChg>
        <pc:grpChg chg="add mod">
          <ac:chgData name="Ankit Bansal" userId="e005f0e4-f364-4217-ba21-27e36911c118" providerId="ADAL" clId="{B135BE4F-CF87-4023-B374-55CCA3B55A50}" dt="2020-02-18T14:31:45.962" v="80" actId="1076"/>
          <ac:grpSpMkLst>
            <pc:docMk/>
            <pc:sldMk cId="1265935844" sldId="891"/>
            <ac:grpSpMk id="3" creationId="{03219D99-0C46-4804-95B4-72147D66D65E}"/>
          </ac:grpSpMkLst>
        </pc:grpChg>
        <pc:picChg chg="mod">
          <ac:chgData name="Ankit Bansal" userId="e005f0e4-f364-4217-ba21-27e36911c118" providerId="ADAL" clId="{B135BE4F-CF87-4023-B374-55CCA3B55A50}" dt="2020-02-18T14:31:42.520" v="79" actId="164"/>
          <ac:picMkLst>
            <pc:docMk/>
            <pc:sldMk cId="1265935844" sldId="891"/>
            <ac:picMk id="4" creationId="{FC60D9E8-7226-49C7-9033-884CCFA0FECE}"/>
          </ac:picMkLst>
        </pc:picChg>
        <pc:picChg chg="del">
          <ac:chgData name="Ankit Bansal" userId="e005f0e4-f364-4217-ba21-27e36911c118" providerId="ADAL" clId="{B135BE4F-CF87-4023-B374-55CCA3B55A50}" dt="2020-02-18T14:30:53.396" v="74"/>
          <ac:picMkLst>
            <pc:docMk/>
            <pc:sldMk cId="1265935844" sldId="891"/>
            <ac:picMk id="5" creationId="{4A895995-AB2C-4567-A209-A20C522AB136}"/>
          </ac:picMkLst>
        </pc:picChg>
        <pc:picChg chg="add del">
          <ac:chgData name="Ankit Bansal" userId="e005f0e4-f364-4217-ba21-27e36911c118" providerId="ADAL" clId="{B135BE4F-CF87-4023-B374-55CCA3B55A50}" dt="2020-02-19T10:17:27.655" v="947"/>
          <ac:picMkLst>
            <pc:docMk/>
            <pc:sldMk cId="1265935844" sldId="891"/>
            <ac:picMk id="16" creationId="{60BB50D7-8323-400D-AC48-FFF4F4EE002C}"/>
          </ac:picMkLst>
        </pc:picChg>
        <pc:cxnChg chg="mod">
          <ac:chgData name="Ankit Bansal" userId="e005f0e4-f364-4217-ba21-27e36911c118" providerId="ADAL" clId="{B135BE4F-CF87-4023-B374-55CCA3B55A50}" dt="2020-02-18T14:31:42.520" v="79" actId="164"/>
          <ac:cxnSpMkLst>
            <pc:docMk/>
            <pc:sldMk cId="1265935844" sldId="891"/>
            <ac:cxnSpMk id="12" creationId="{46A4590B-F8B8-484F-8F8D-1C073D631CF6}"/>
          </ac:cxnSpMkLst>
        </pc:cxnChg>
        <pc:cxnChg chg="mod">
          <ac:chgData name="Ankit Bansal" userId="e005f0e4-f364-4217-ba21-27e36911c118" providerId="ADAL" clId="{B135BE4F-CF87-4023-B374-55CCA3B55A50}" dt="2020-02-18T14:31:42.520" v="79" actId="164"/>
          <ac:cxnSpMkLst>
            <pc:docMk/>
            <pc:sldMk cId="1265935844" sldId="891"/>
            <ac:cxnSpMk id="13" creationId="{FBCC87B2-F39F-4836-A2AA-50D70BDC8B15}"/>
          </ac:cxnSpMkLst>
        </pc:cxnChg>
        <pc:cxnChg chg="mod">
          <ac:chgData name="Ankit Bansal" userId="e005f0e4-f364-4217-ba21-27e36911c118" providerId="ADAL" clId="{B135BE4F-CF87-4023-B374-55CCA3B55A50}" dt="2020-02-18T14:31:42.520" v="79" actId="164"/>
          <ac:cxnSpMkLst>
            <pc:docMk/>
            <pc:sldMk cId="1265935844" sldId="891"/>
            <ac:cxnSpMk id="15" creationId="{196F0490-9920-41C1-900A-6CFDC997FC88}"/>
          </ac:cxnSpMkLst>
        </pc:cxnChg>
        <pc:cxnChg chg="mod">
          <ac:chgData name="Ankit Bansal" userId="e005f0e4-f364-4217-ba21-27e36911c118" providerId="ADAL" clId="{B135BE4F-CF87-4023-B374-55CCA3B55A50}" dt="2020-02-18T14:31:42.520" v="79" actId="164"/>
          <ac:cxnSpMkLst>
            <pc:docMk/>
            <pc:sldMk cId="1265935844" sldId="891"/>
            <ac:cxnSpMk id="18" creationId="{DACEE3EB-DA7E-460B-A0D1-B6313BA4EFD7}"/>
          </ac:cxnSpMkLst>
        </pc:cxnChg>
      </pc:sldChg>
      <pc:sldChg chg="delSp modSp del">
        <pc:chgData name="Ankit Bansal" userId="e005f0e4-f364-4217-ba21-27e36911c118" providerId="ADAL" clId="{B135BE4F-CF87-4023-B374-55CCA3B55A50}" dt="2020-02-18T14:53:53.936" v="507" actId="2696"/>
        <pc:sldMkLst>
          <pc:docMk/>
          <pc:sldMk cId="1416362321" sldId="892"/>
        </pc:sldMkLst>
        <pc:spChg chg="mod">
          <ac:chgData name="Ankit Bansal" userId="e005f0e4-f364-4217-ba21-27e36911c118" providerId="ADAL" clId="{B135BE4F-CF87-4023-B374-55CCA3B55A50}" dt="2020-02-18T14:48:22.521" v="378"/>
          <ac:spMkLst>
            <pc:docMk/>
            <pc:sldMk cId="1416362321" sldId="892"/>
            <ac:spMk id="3" creationId="{0435BBFD-032A-4B86-8453-20541E7CFE9D}"/>
          </ac:spMkLst>
        </pc:spChg>
        <pc:grpChg chg="del">
          <ac:chgData name="Ankit Bansal" userId="e005f0e4-f364-4217-ba21-27e36911c118" providerId="ADAL" clId="{B135BE4F-CF87-4023-B374-55CCA3B55A50}" dt="2020-02-18T14:52:18.411" v="500"/>
          <ac:grpSpMkLst>
            <pc:docMk/>
            <pc:sldMk cId="1416362321" sldId="892"/>
            <ac:grpSpMk id="11" creationId="{8323C0DD-98D9-4FF4-AE60-6F08A4ED3128}"/>
          </ac:grpSpMkLst>
        </pc:grpChg>
        <pc:picChg chg="del">
          <ac:chgData name="Ankit Bansal" userId="e005f0e4-f364-4217-ba21-27e36911c118" providerId="ADAL" clId="{B135BE4F-CF87-4023-B374-55CCA3B55A50}" dt="2020-02-18T14:50:59.451" v="488"/>
          <ac:picMkLst>
            <pc:docMk/>
            <pc:sldMk cId="1416362321" sldId="892"/>
            <ac:picMk id="6" creationId="{AAD2233F-D275-439E-8809-83AC05411255}"/>
          </ac:picMkLst>
        </pc:picChg>
        <pc:picChg chg="del">
          <ac:chgData name="Ankit Bansal" userId="e005f0e4-f364-4217-ba21-27e36911c118" providerId="ADAL" clId="{B135BE4F-CF87-4023-B374-55CCA3B55A50}" dt="2020-02-18T14:51:56.307" v="494"/>
          <ac:picMkLst>
            <pc:docMk/>
            <pc:sldMk cId="1416362321" sldId="892"/>
            <ac:picMk id="7" creationId="{C8FAAA2B-D043-414D-94C6-E74D2B61B124}"/>
          </ac:picMkLst>
        </pc:picChg>
      </pc:sldChg>
      <pc:sldChg chg="modSp">
        <pc:chgData name="Ankit Bansal" userId="e005f0e4-f364-4217-ba21-27e36911c118" providerId="ADAL" clId="{B135BE4F-CF87-4023-B374-55CCA3B55A50}" dt="2020-02-18T15:07:06.040" v="761" actId="1076"/>
        <pc:sldMkLst>
          <pc:docMk/>
          <pc:sldMk cId="774874889" sldId="895"/>
        </pc:sldMkLst>
        <pc:spChg chg="mod">
          <ac:chgData name="Ankit Bansal" userId="e005f0e4-f364-4217-ba21-27e36911c118" providerId="ADAL" clId="{B135BE4F-CF87-4023-B374-55CCA3B55A50}" dt="2020-02-18T15:06:56.555" v="759"/>
          <ac:spMkLst>
            <pc:docMk/>
            <pc:sldMk cId="774874889" sldId="895"/>
            <ac:spMk id="3" creationId="{B41107B2-9C69-413F-9866-0BB8BFCAA851}"/>
          </ac:spMkLst>
        </pc:spChg>
        <pc:picChg chg="mod">
          <ac:chgData name="Ankit Bansal" userId="e005f0e4-f364-4217-ba21-27e36911c118" providerId="ADAL" clId="{B135BE4F-CF87-4023-B374-55CCA3B55A50}" dt="2020-02-18T15:07:06.040" v="761" actId="1076"/>
          <ac:picMkLst>
            <pc:docMk/>
            <pc:sldMk cId="774874889" sldId="895"/>
            <ac:picMk id="5" creationId="{AD4D9DDB-87EE-4A6F-A0B6-98293FD12AE3}"/>
          </ac:picMkLst>
        </pc:picChg>
      </pc:sldChg>
      <pc:sldChg chg="modSp">
        <pc:chgData name="Ankit Bansal" userId="e005f0e4-f364-4217-ba21-27e36911c118" providerId="ADAL" clId="{B135BE4F-CF87-4023-B374-55CCA3B55A50}" dt="2020-02-19T05:35:18.784" v="804" actId="1038"/>
        <pc:sldMkLst>
          <pc:docMk/>
          <pc:sldMk cId="2961522387" sldId="904"/>
        </pc:sldMkLst>
        <pc:spChg chg="mod">
          <ac:chgData name="Ankit Bansal" userId="e005f0e4-f364-4217-ba21-27e36911c118" providerId="ADAL" clId="{B135BE4F-CF87-4023-B374-55CCA3B55A50}" dt="2020-02-19T05:35:18.784" v="804" actId="1038"/>
          <ac:spMkLst>
            <pc:docMk/>
            <pc:sldMk cId="2961522387" sldId="904"/>
            <ac:spMk id="3" creationId="{BC0087F3-1355-4E08-9E26-4F5EE2EE7A73}"/>
          </ac:spMkLst>
        </pc:spChg>
      </pc:sldChg>
      <pc:sldChg chg="modSp">
        <pc:chgData name="Ankit Bansal" userId="e005f0e4-f364-4217-ba21-27e36911c118" providerId="ADAL" clId="{B135BE4F-CF87-4023-B374-55CCA3B55A50}" dt="2020-02-19T05:35:50.766" v="810" actId="1037"/>
        <pc:sldMkLst>
          <pc:docMk/>
          <pc:sldMk cId="373588798" sldId="906"/>
        </pc:sldMkLst>
        <pc:spChg chg="mod">
          <ac:chgData name="Ankit Bansal" userId="e005f0e4-f364-4217-ba21-27e36911c118" providerId="ADAL" clId="{B135BE4F-CF87-4023-B374-55CCA3B55A50}" dt="2020-02-19T05:35:50.766" v="810" actId="1037"/>
          <ac:spMkLst>
            <pc:docMk/>
            <pc:sldMk cId="373588798" sldId="906"/>
            <ac:spMk id="3" creationId="{25A1933B-44B8-4507-8884-A4C256992221}"/>
          </ac:spMkLst>
        </pc:spChg>
      </pc:sldChg>
      <pc:sldChg chg="modSp modTransition modNotesTx">
        <pc:chgData name="Ankit Bansal" userId="e005f0e4-f364-4217-ba21-27e36911c118" providerId="ADAL" clId="{B135BE4F-CF87-4023-B374-55CCA3B55A50}" dt="2020-02-19T10:24:22.580" v="974"/>
        <pc:sldMkLst>
          <pc:docMk/>
          <pc:sldMk cId="3437146849" sldId="907"/>
        </pc:sldMkLst>
        <pc:spChg chg="mod">
          <ac:chgData name="Ankit Bansal" userId="e005f0e4-f364-4217-ba21-27e36911c118" providerId="ADAL" clId="{B135BE4F-CF87-4023-B374-55CCA3B55A50}" dt="2020-02-19T10:20:17.071" v="967" actId="1038"/>
          <ac:spMkLst>
            <pc:docMk/>
            <pc:sldMk cId="3437146849" sldId="907"/>
            <ac:spMk id="8" creationId="{40E61955-D117-4BF6-A830-FD8F90F0BCF0}"/>
          </ac:spMkLst>
        </pc:spChg>
      </pc:sldChg>
      <pc:sldChg chg="modSp">
        <pc:chgData name="Ankit Bansal" userId="e005f0e4-f364-4217-ba21-27e36911c118" providerId="ADAL" clId="{B135BE4F-CF87-4023-B374-55CCA3B55A50}" dt="2020-02-18T15:07:15.858" v="762" actId="1076"/>
        <pc:sldMkLst>
          <pc:docMk/>
          <pc:sldMk cId="4160331678" sldId="908"/>
        </pc:sldMkLst>
        <pc:picChg chg="mod">
          <ac:chgData name="Ankit Bansal" userId="e005f0e4-f364-4217-ba21-27e36911c118" providerId="ADAL" clId="{B135BE4F-CF87-4023-B374-55CCA3B55A50}" dt="2020-02-18T15:07:15.858" v="762" actId="1076"/>
          <ac:picMkLst>
            <pc:docMk/>
            <pc:sldMk cId="4160331678" sldId="908"/>
            <ac:picMk id="6" creationId="{052D064D-C823-4329-A584-A89A56195B1B}"/>
          </ac:picMkLst>
        </pc:picChg>
      </pc:sldChg>
      <pc:sldChg chg="modSp modNotesTx">
        <pc:chgData name="Ankit Bansal" userId="e005f0e4-f364-4217-ba21-27e36911c118" providerId="ADAL" clId="{B135BE4F-CF87-4023-B374-55CCA3B55A50}" dt="2020-02-19T10:19:05.749" v="958" actId="6549"/>
        <pc:sldMkLst>
          <pc:docMk/>
          <pc:sldMk cId="2241195140" sldId="911"/>
        </pc:sldMkLst>
        <pc:spChg chg="mod">
          <ac:chgData name="Ankit Bansal" userId="e005f0e4-f364-4217-ba21-27e36911c118" providerId="ADAL" clId="{B135BE4F-CF87-4023-B374-55CCA3B55A50}" dt="2020-02-19T10:18:57.099" v="957" actId="1038"/>
          <ac:spMkLst>
            <pc:docMk/>
            <pc:sldMk cId="2241195140" sldId="911"/>
            <ac:spMk id="4" creationId="{4DDA8BED-55E5-42BD-B33A-97C800B4AC4B}"/>
          </ac:spMkLst>
        </pc:spChg>
      </pc:sldChg>
      <pc:sldChg chg="modSp del">
        <pc:chgData name="Ankit Bansal" userId="e005f0e4-f364-4217-ba21-27e36911c118" providerId="ADAL" clId="{B135BE4F-CF87-4023-B374-55CCA3B55A50}" dt="2020-02-18T14:36:08.926" v="95" actId="2696"/>
        <pc:sldMkLst>
          <pc:docMk/>
          <pc:sldMk cId="148630141" sldId="912"/>
        </pc:sldMkLst>
        <pc:spChg chg="mod">
          <ac:chgData name="Ankit Bansal" userId="e005f0e4-f364-4217-ba21-27e36911c118" providerId="ADAL" clId="{B135BE4F-CF87-4023-B374-55CCA3B55A50}" dt="2020-02-18T14:35:56.451" v="94" actId="20577"/>
          <ac:spMkLst>
            <pc:docMk/>
            <pc:sldMk cId="148630141" sldId="912"/>
            <ac:spMk id="4" creationId="{47A45A83-2ED0-4122-9A92-48C3421AA0F0}"/>
          </ac:spMkLst>
        </pc:spChg>
      </pc:sldChg>
      <pc:sldChg chg="modSp ord">
        <pc:chgData name="Ankit Bansal" userId="e005f0e4-f364-4217-ba21-27e36911c118" providerId="ADAL" clId="{B135BE4F-CF87-4023-B374-55CCA3B55A50}" dt="2020-02-19T10:08:55.915" v="943"/>
        <pc:sldMkLst>
          <pc:docMk/>
          <pc:sldMk cId="1706671802" sldId="915"/>
        </pc:sldMkLst>
        <pc:spChg chg="mod">
          <ac:chgData name="Ankit Bansal" userId="e005f0e4-f364-4217-ba21-27e36911c118" providerId="ADAL" clId="{B135BE4F-CF87-4023-B374-55CCA3B55A50}" dt="2020-02-18T14:14:35.742" v="8" actId="1036"/>
          <ac:spMkLst>
            <pc:docMk/>
            <pc:sldMk cId="1706671802" sldId="915"/>
            <ac:spMk id="9" creationId="{FD7BD710-0382-4797-BEBB-C4A450F1CDF0}"/>
          </ac:spMkLst>
        </pc:spChg>
      </pc:sldChg>
      <pc:sldChg chg="modSp modNotesTx">
        <pc:chgData name="Ankit Bansal" userId="e005f0e4-f364-4217-ba21-27e36911c118" providerId="ADAL" clId="{B135BE4F-CF87-4023-B374-55CCA3B55A50}" dt="2020-02-19T10:09:46.811" v="944" actId="6549"/>
        <pc:sldMkLst>
          <pc:docMk/>
          <pc:sldMk cId="2000451289" sldId="916"/>
        </pc:sldMkLst>
        <pc:spChg chg="mod">
          <ac:chgData name="Ankit Bansal" userId="e005f0e4-f364-4217-ba21-27e36911c118" providerId="ADAL" clId="{B135BE4F-CF87-4023-B374-55CCA3B55A50}" dt="2020-02-18T14:34:18.796" v="88" actId="1037"/>
          <ac:spMkLst>
            <pc:docMk/>
            <pc:sldMk cId="2000451289" sldId="916"/>
            <ac:spMk id="4" creationId="{EAAA6E63-D431-4D4F-8E7B-E6D9B29AA88E}"/>
          </ac:spMkLst>
        </pc:spChg>
      </pc:sldChg>
      <pc:sldChg chg="addSp delSp modSp">
        <pc:chgData name="Ankit Bansal" userId="e005f0e4-f364-4217-ba21-27e36911c118" providerId="ADAL" clId="{B135BE4F-CF87-4023-B374-55CCA3B55A50}" dt="2020-02-18T14:30:14.877" v="71" actId="1036"/>
        <pc:sldMkLst>
          <pc:docMk/>
          <pc:sldMk cId="2577575381" sldId="917"/>
        </pc:sldMkLst>
        <pc:spChg chg="add del mod">
          <ac:chgData name="Ankit Bansal" userId="e005f0e4-f364-4217-ba21-27e36911c118" providerId="ADAL" clId="{B135BE4F-CF87-4023-B374-55CCA3B55A50}" dt="2020-02-18T14:30:14.877" v="71" actId="1036"/>
          <ac:spMkLst>
            <pc:docMk/>
            <pc:sldMk cId="2577575381" sldId="917"/>
            <ac:spMk id="8" creationId="{879FE4D4-FF99-4CF8-AEA4-89794B957E65}"/>
          </ac:spMkLst>
        </pc:spChg>
      </pc:sldChg>
      <pc:sldChg chg="addSp modSp modNotesTx">
        <pc:chgData name="Ankit Bansal" userId="e005f0e4-f364-4217-ba21-27e36911c118" providerId="ADAL" clId="{B135BE4F-CF87-4023-B374-55CCA3B55A50}" dt="2020-02-19T10:06:53.585" v="942" actId="1037"/>
        <pc:sldMkLst>
          <pc:docMk/>
          <pc:sldMk cId="74865493" sldId="918"/>
        </pc:sldMkLst>
        <pc:spChg chg="add mod">
          <ac:chgData name="Ankit Bansal" userId="e005f0e4-f364-4217-ba21-27e36911c118" providerId="ADAL" clId="{B135BE4F-CF87-4023-B374-55CCA3B55A50}" dt="2020-02-19T10:06:53.585" v="942" actId="1037"/>
          <ac:spMkLst>
            <pc:docMk/>
            <pc:sldMk cId="74865493" sldId="918"/>
            <ac:spMk id="3" creationId="{0DFDE150-BB01-4B02-9494-4CAECBE17098}"/>
          </ac:spMkLst>
        </pc:spChg>
      </pc:sldChg>
      <pc:sldChg chg="modSp">
        <pc:chgData name="Ankit Bansal" userId="e005f0e4-f364-4217-ba21-27e36911c118" providerId="ADAL" clId="{B135BE4F-CF87-4023-B374-55CCA3B55A50}" dt="2020-02-19T10:19:16.244" v="959" actId="1076"/>
        <pc:sldMkLst>
          <pc:docMk/>
          <pc:sldMk cId="2373802665" sldId="919"/>
        </pc:sldMkLst>
        <pc:picChg chg="mod">
          <ac:chgData name="Ankit Bansal" userId="e005f0e4-f364-4217-ba21-27e36911c118" providerId="ADAL" clId="{B135BE4F-CF87-4023-B374-55CCA3B55A50}" dt="2020-02-19T10:19:16.244" v="959" actId="1076"/>
          <ac:picMkLst>
            <pc:docMk/>
            <pc:sldMk cId="2373802665" sldId="919"/>
            <ac:picMk id="2050" creationId="{E25B5FFC-3EF8-4C1B-869B-C50CE41D2A58}"/>
          </ac:picMkLst>
        </pc:picChg>
      </pc:sldChg>
      <pc:sldChg chg="addSp delSp modSp modAnim modNotesTx">
        <pc:chgData name="Ankit Bansal" userId="e005f0e4-f364-4217-ba21-27e36911c118" providerId="ADAL" clId="{B135BE4F-CF87-4023-B374-55CCA3B55A50}" dt="2020-02-18T14:52:54.693" v="506"/>
        <pc:sldMkLst>
          <pc:docMk/>
          <pc:sldMk cId="3261205626" sldId="921"/>
        </pc:sldMkLst>
        <pc:spChg chg="add mod">
          <ac:chgData name="Ankit Bansal" userId="e005f0e4-f364-4217-ba21-27e36911c118" providerId="ADAL" clId="{B135BE4F-CF87-4023-B374-55CCA3B55A50}" dt="2020-02-18T14:51:32.015" v="492" actId="1076"/>
          <ac:spMkLst>
            <pc:docMk/>
            <pc:sldMk cId="3261205626" sldId="921"/>
            <ac:spMk id="3" creationId="{F3FB917C-564D-4E42-B73D-AFFC3BC3C58A}"/>
          </ac:spMkLst>
        </pc:spChg>
        <pc:spChg chg="mod">
          <ac:chgData name="Ankit Bansal" userId="e005f0e4-f364-4217-ba21-27e36911c118" providerId="ADAL" clId="{B135BE4F-CF87-4023-B374-55CCA3B55A50}" dt="2020-02-18T14:38:38.801" v="101" actId="1038"/>
          <ac:spMkLst>
            <pc:docMk/>
            <pc:sldMk cId="3261205626" sldId="921"/>
            <ac:spMk id="6" creationId="{A5F421CB-23FE-4486-911B-66ABDA9D1166}"/>
          </ac:spMkLst>
        </pc:spChg>
        <pc:picChg chg="mod modCrop">
          <ac:chgData name="Ankit Bansal" userId="e005f0e4-f364-4217-ba21-27e36911c118" providerId="ADAL" clId="{B135BE4F-CF87-4023-B374-55CCA3B55A50}" dt="2020-02-18T14:39:28.021" v="105" actId="732"/>
          <ac:picMkLst>
            <pc:docMk/>
            <pc:sldMk cId="3261205626" sldId="921"/>
            <ac:picMk id="5" creationId="{8B455E19-BC1F-41F1-B3CB-8450D320FD13}"/>
          </ac:picMkLst>
        </pc:picChg>
        <pc:picChg chg="add mod">
          <ac:chgData name="Ankit Bansal" userId="e005f0e4-f364-4217-ba21-27e36911c118" providerId="ADAL" clId="{B135BE4F-CF87-4023-B374-55CCA3B55A50}" dt="2020-02-18T14:51:32.015" v="492" actId="1076"/>
          <ac:picMkLst>
            <pc:docMk/>
            <pc:sldMk cId="3261205626" sldId="921"/>
            <ac:picMk id="7" creationId="{51FFEEDA-6CE6-4A4E-88E4-75CE03E0D56A}"/>
          </ac:picMkLst>
        </pc:picChg>
        <pc:picChg chg="del">
          <ac:chgData name="Ankit Bansal" userId="e005f0e4-f364-4217-ba21-27e36911c118" providerId="ADAL" clId="{B135BE4F-CF87-4023-B374-55CCA3B55A50}" dt="2020-02-18T14:41:59.342" v="111"/>
          <ac:picMkLst>
            <pc:docMk/>
            <pc:sldMk cId="3261205626" sldId="921"/>
            <ac:picMk id="8" creationId="{B915FE78-1D9A-4146-8DF3-588283DFF232}"/>
          </ac:picMkLst>
        </pc:picChg>
        <pc:picChg chg="add mod">
          <ac:chgData name="Ankit Bansal" userId="e005f0e4-f364-4217-ba21-27e36911c118" providerId="ADAL" clId="{B135BE4F-CF87-4023-B374-55CCA3B55A50}" dt="2020-02-18T14:51:18.954" v="491" actId="1076"/>
          <ac:picMkLst>
            <pc:docMk/>
            <pc:sldMk cId="3261205626" sldId="921"/>
            <ac:picMk id="9" creationId="{BCE782DC-2981-4389-A592-D3868427114F}"/>
          </ac:picMkLst>
        </pc:picChg>
        <pc:picChg chg="add mod">
          <ac:chgData name="Ankit Bansal" userId="e005f0e4-f364-4217-ba21-27e36911c118" providerId="ADAL" clId="{B135BE4F-CF87-4023-B374-55CCA3B55A50}" dt="2020-02-18T14:52:35.112" v="503" actId="1076"/>
          <ac:picMkLst>
            <pc:docMk/>
            <pc:sldMk cId="3261205626" sldId="921"/>
            <ac:picMk id="10" creationId="{A433593A-6836-4C1D-8009-85AA2B0F04A1}"/>
          </ac:picMkLst>
        </pc:picChg>
      </pc:sldChg>
      <pc:sldChg chg="delSp modSp del ord">
        <pc:chgData name="Ankit Bansal" userId="e005f0e4-f364-4217-ba21-27e36911c118" providerId="ADAL" clId="{B135BE4F-CF87-4023-B374-55CCA3B55A50}" dt="2020-02-18T14:42:57.286" v="121" actId="2696"/>
        <pc:sldMkLst>
          <pc:docMk/>
          <pc:sldMk cId="1405284173" sldId="922"/>
        </pc:sldMkLst>
        <pc:spChg chg="mod">
          <ac:chgData name="Ankit Bansal" userId="e005f0e4-f364-4217-ba21-27e36911c118" providerId="ADAL" clId="{B135BE4F-CF87-4023-B374-55CCA3B55A50}" dt="2020-02-18T14:42:55.709" v="120"/>
          <ac:spMkLst>
            <pc:docMk/>
            <pc:sldMk cId="1405284173" sldId="922"/>
            <ac:spMk id="3" creationId="{4AF90B03-972E-4D0D-9587-0CAA77164D5D}"/>
          </ac:spMkLst>
        </pc:spChg>
        <pc:picChg chg="del">
          <ac:chgData name="Ankit Bansal" userId="e005f0e4-f364-4217-ba21-27e36911c118" providerId="ADAL" clId="{B135BE4F-CF87-4023-B374-55CCA3B55A50}" dt="2020-02-18T14:42:07.663" v="114"/>
          <ac:picMkLst>
            <pc:docMk/>
            <pc:sldMk cId="1405284173" sldId="922"/>
            <ac:picMk id="4" creationId="{079EC73E-9612-4361-93E1-B8D409C01855}"/>
          </ac:picMkLst>
        </pc:picChg>
        <pc:picChg chg="del">
          <ac:chgData name="Ankit Bansal" userId="e005f0e4-f364-4217-ba21-27e36911c118" providerId="ADAL" clId="{B135BE4F-CF87-4023-B374-55CCA3B55A50}" dt="2020-02-18T14:42:23.177" v="117"/>
          <ac:picMkLst>
            <pc:docMk/>
            <pc:sldMk cId="1405284173" sldId="922"/>
            <ac:picMk id="5" creationId="{FB66A1FF-E23F-464E-BF77-76C570D2EC9D}"/>
          </ac:picMkLst>
        </pc:picChg>
      </pc:sldChg>
      <pc:sldChg chg="modNotesTx">
        <pc:chgData name="Ankit Bansal" userId="e005f0e4-f364-4217-ba21-27e36911c118" providerId="ADAL" clId="{B135BE4F-CF87-4023-B374-55CCA3B55A50}" dt="2020-02-18T15:06:59.772" v="760" actId="20577"/>
        <pc:sldMkLst>
          <pc:docMk/>
          <pc:sldMk cId="1708335574" sldId="923"/>
        </pc:sldMkLst>
      </pc:sldChg>
      <pc:sldChg chg="modSp modAnim">
        <pc:chgData name="Ankit Bansal" userId="e005f0e4-f364-4217-ba21-27e36911c118" providerId="ADAL" clId="{B135BE4F-CF87-4023-B374-55CCA3B55A50}" dt="2020-02-18T14:59:43.763" v="630" actId="1076"/>
        <pc:sldMkLst>
          <pc:docMk/>
          <pc:sldMk cId="1228782314" sldId="924"/>
        </pc:sldMkLst>
        <pc:picChg chg="mod">
          <ac:chgData name="Ankit Bansal" userId="e005f0e4-f364-4217-ba21-27e36911c118" providerId="ADAL" clId="{B135BE4F-CF87-4023-B374-55CCA3B55A50}" dt="2020-02-18T14:59:31.272" v="628" actId="1076"/>
          <ac:picMkLst>
            <pc:docMk/>
            <pc:sldMk cId="1228782314" sldId="924"/>
            <ac:picMk id="8" creationId="{915BBFCC-DEE6-4582-81BB-30D68D6A2D2D}"/>
          </ac:picMkLst>
        </pc:picChg>
        <pc:picChg chg="mod">
          <ac:chgData name="Ankit Bansal" userId="e005f0e4-f364-4217-ba21-27e36911c118" providerId="ADAL" clId="{B135BE4F-CF87-4023-B374-55CCA3B55A50}" dt="2020-02-18T14:59:38.672" v="629" actId="1076"/>
          <ac:picMkLst>
            <pc:docMk/>
            <pc:sldMk cId="1228782314" sldId="924"/>
            <ac:picMk id="10" creationId="{5DCECC72-304F-4590-AD6C-314AC5B82FCC}"/>
          </ac:picMkLst>
        </pc:picChg>
        <pc:picChg chg="mod ord">
          <ac:chgData name="Ankit Bansal" userId="e005f0e4-f364-4217-ba21-27e36911c118" providerId="ADAL" clId="{B135BE4F-CF87-4023-B374-55CCA3B55A50}" dt="2020-02-18T14:59:43.763" v="630" actId="1076"/>
          <ac:picMkLst>
            <pc:docMk/>
            <pc:sldMk cId="1228782314" sldId="924"/>
            <ac:picMk id="12" creationId="{FEE695B5-FBF9-4AB8-A98E-65C4C04CC4ED}"/>
          </ac:picMkLst>
        </pc:picChg>
      </pc:sldChg>
      <pc:sldChg chg="modSp">
        <pc:chgData name="Ankit Bansal" userId="e005f0e4-f364-4217-ba21-27e36911c118" providerId="ADAL" clId="{B135BE4F-CF87-4023-B374-55CCA3B55A50}" dt="2020-02-19T10:20:26.833" v="970" actId="1038"/>
        <pc:sldMkLst>
          <pc:docMk/>
          <pc:sldMk cId="2480591683" sldId="925"/>
        </pc:sldMkLst>
        <pc:spChg chg="mod">
          <ac:chgData name="Ankit Bansal" userId="e005f0e4-f364-4217-ba21-27e36911c118" providerId="ADAL" clId="{B135BE4F-CF87-4023-B374-55CCA3B55A50}" dt="2020-02-19T10:20:26.833" v="970" actId="1038"/>
          <ac:spMkLst>
            <pc:docMk/>
            <pc:sldMk cId="2480591683" sldId="925"/>
            <ac:spMk id="12" creationId="{529FC066-D509-4C58-BB06-87A0D02BA1B7}"/>
          </ac:spMkLst>
        </pc:spChg>
      </pc:sldChg>
      <pc:sldChg chg="addSp modSp modAnim">
        <pc:chgData name="Ankit Bansal" userId="e005f0e4-f364-4217-ba21-27e36911c118" providerId="ADAL" clId="{B135BE4F-CF87-4023-B374-55CCA3B55A50}" dt="2020-02-19T10:18:12.722" v="954"/>
        <pc:sldMkLst>
          <pc:docMk/>
          <pc:sldMk cId="4008372382" sldId="927"/>
        </pc:sldMkLst>
        <pc:picChg chg="add mod modCrop">
          <ac:chgData name="Ankit Bansal" userId="e005f0e4-f364-4217-ba21-27e36911c118" providerId="ADAL" clId="{B135BE4F-CF87-4023-B374-55CCA3B55A50}" dt="2020-02-19T10:18:06.580" v="953" actId="1076"/>
          <ac:picMkLst>
            <pc:docMk/>
            <pc:sldMk cId="4008372382" sldId="927"/>
            <ac:picMk id="7" creationId="{2DF3A9B4-63CF-4EEE-BD16-0830ACB1254A}"/>
          </ac:picMkLst>
        </pc:picChg>
      </pc:sldChg>
      <pc:sldChg chg="addSp delSp modSp add modAnim modNotesTx">
        <pc:chgData name="Ankit Bansal" userId="e005f0e4-f364-4217-ba21-27e36911c118" providerId="ADAL" clId="{B135BE4F-CF87-4023-B374-55CCA3B55A50}" dt="2020-02-18T14:57:14.586" v="609" actId="1036"/>
        <pc:sldMkLst>
          <pc:docMk/>
          <pc:sldMk cId="2676148801" sldId="929"/>
        </pc:sldMkLst>
        <pc:spChg chg="mod">
          <ac:chgData name="Ankit Bansal" userId="e005f0e4-f364-4217-ba21-27e36911c118" providerId="ADAL" clId="{B135BE4F-CF87-4023-B374-55CCA3B55A50}" dt="2020-02-18T14:45:26.517" v="146" actId="20577"/>
          <ac:spMkLst>
            <pc:docMk/>
            <pc:sldMk cId="2676148801" sldId="929"/>
            <ac:spMk id="2" creationId="{3A27AAA6-0136-4BCB-A564-B3545A8E38B9}"/>
          </ac:spMkLst>
        </pc:spChg>
        <pc:spChg chg="mod">
          <ac:chgData name="Ankit Bansal" userId="e005f0e4-f364-4217-ba21-27e36911c118" providerId="ADAL" clId="{B135BE4F-CF87-4023-B374-55CCA3B55A50}" dt="2020-02-18T14:56:33.239" v="569"/>
          <ac:spMkLst>
            <pc:docMk/>
            <pc:sldMk cId="2676148801" sldId="929"/>
            <ac:spMk id="3" creationId="{182FD71A-4A40-42D8-A93E-282310282809}"/>
          </ac:spMkLst>
        </pc:spChg>
        <pc:spChg chg="del">
          <ac:chgData name="Ankit Bansal" userId="e005f0e4-f364-4217-ba21-27e36911c118" providerId="ADAL" clId="{B135BE4F-CF87-4023-B374-55CCA3B55A50}" dt="2020-02-18T14:55:56.699" v="564" actId="478"/>
          <ac:spMkLst>
            <pc:docMk/>
            <pc:sldMk cId="2676148801" sldId="929"/>
            <ac:spMk id="8" creationId="{B869B00B-30D8-4549-A8A2-7C851B8B1610}"/>
          </ac:spMkLst>
        </pc:spChg>
        <pc:spChg chg="del">
          <ac:chgData name="Ankit Bansal" userId="e005f0e4-f364-4217-ba21-27e36911c118" providerId="ADAL" clId="{B135BE4F-CF87-4023-B374-55CCA3B55A50}" dt="2020-02-18T14:56:21.252" v="566" actId="478"/>
          <ac:spMkLst>
            <pc:docMk/>
            <pc:sldMk cId="2676148801" sldId="929"/>
            <ac:spMk id="9" creationId="{D7589477-7FC5-472E-83BD-DC777AFFD6F3}"/>
          </ac:spMkLst>
        </pc:spChg>
        <pc:spChg chg="add mod">
          <ac:chgData name="Ankit Bansal" userId="e005f0e4-f364-4217-ba21-27e36911c118" providerId="ADAL" clId="{B135BE4F-CF87-4023-B374-55CCA3B55A50}" dt="2020-02-18T14:57:02.531" v="576" actId="1076"/>
          <ac:spMkLst>
            <pc:docMk/>
            <pc:sldMk cId="2676148801" sldId="929"/>
            <ac:spMk id="12" creationId="{F50ADD32-1EBC-4830-8762-9613C08CCFEF}"/>
          </ac:spMkLst>
        </pc:spChg>
        <pc:grpChg chg="add del mod">
          <ac:chgData name="Ankit Bansal" userId="e005f0e4-f364-4217-ba21-27e36911c118" providerId="ADAL" clId="{B135BE4F-CF87-4023-B374-55CCA3B55A50}" dt="2020-02-18T14:56:23.187" v="567" actId="478"/>
          <ac:grpSpMkLst>
            <pc:docMk/>
            <pc:sldMk cId="2676148801" sldId="929"/>
            <ac:grpSpMk id="6" creationId="{B475BBDB-07CF-4B2E-863D-A0B01A8B8524}"/>
          </ac:grpSpMkLst>
        </pc:grpChg>
        <pc:picChg chg="add mod">
          <ac:chgData name="Ankit Bansal" userId="e005f0e4-f364-4217-ba21-27e36911c118" providerId="ADAL" clId="{B135BE4F-CF87-4023-B374-55CCA3B55A50}" dt="2020-02-18T14:57:14.586" v="609" actId="1036"/>
          <ac:picMkLst>
            <pc:docMk/>
            <pc:sldMk cId="2676148801" sldId="929"/>
            <ac:picMk id="4" creationId="{1DE0DC70-CC76-49E5-9702-78F6ABCB3ACF}"/>
          </ac:picMkLst>
        </pc:picChg>
        <pc:picChg chg="add mod">
          <ac:chgData name="Ankit Bansal" userId="e005f0e4-f364-4217-ba21-27e36911c118" providerId="ADAL" clId="{B135BE4F-CF87-4023-B374-55CCA3B55A50}" dt="2020-02-18T14:57:07.826" v="588" actId="1035"/>
          <ac:picMkLst>
            <pc:docMk/>
            <pc:sldMk cId="2676148801" sldId="929"/>
            <ac:picMk id="5" creationId="{83B3C3B3-D6BA-45FD-86FA-9179EC7715A1}"/>
          </ac:picMkLst>
        </pc:picChg>
        <pc:picChg chg="mod topLvl">
          <ac:chgData name="Ankit Bansal" userId="e005f0e4-f364-4217-ba21-27e36911c118" providerId="ADAL" clId="{B135BE4F-CF87-4023-B374-55CCA3B55A50}" dt="2020-02-18T14:56:58.892" v="575" actId="1076"/>
          <ac:picMkLst>
            <pc:docMk/>
            <pc:sldMk cId="2676148801" sldId="929"/>
            <ac:picMk id="7" creationId="{AF13DCB7-5B58-42C6-985E-6AD2BF15C0F6}"/>
          </ac:picMkLst>
        </pc:picChg>
        <pc:cxnChg chg="del mod">
          <ac:chgData name="Ankit Bansal" userId="e005f0e4-f364-4217-ba21-27e36911c118" providerId="ADAL" clId="{B135BE4F-CF87-4023-B374-55CCA3B55A50}" dt="2020-02-18T14:56:18.983" v="565" actId="478"/>
          <ac:cxnSpMkLst>
            <pc:docMk/>
            <pc:sldMk cId="2676148801" sldId="929"/>
            <ac:cxnSpMk id="10" creationId="{5A3CEEB0-D4AD-437B-A143-EBAD5F72A5BD}"/>
          </ac:cxnSpMkLst>
        </pc:cxnChg>
        <pc:cxnChg chg="del topLvl">
          <ac:chgData name="Ankit Bansal" userId="e005f0e4-f364-4217-ba21-27e36911c118" providerId="ADAL" clId="{B135BE4F-CF87-4023-B374-55CCA3B55A50}" dt="2020-02-18T14:56:23.187" v="567" actId="478"/>
          <ac:cxnSpMkLst>
            <pc:docMk/>
            <pc:sldMk cId="2676148801" sldId="929"/>
            <ac:cxnSpMk id="11" creationId="{199BB2CE-C858-4321-9A25-29A0646ABE8C}"/>
          </ac:cxnSpMkLst>
        </pc:cxnChg>
      </pc:sldChg>
      <pc:sldChg chg="addSp modSp add modAnim">
        <pc:chgData name="Ankit Bansal" userId="e005f0e4-f364-4217-ba21-27e36911c118" providerId="ADAL" clId="{B135BE4F-CF87-4023-B374-55CCA3B55A50}" dt="2020-02-18T15:06:20.254" v="758" actId="166"/>
        <pc:sldMkLst>
          <pc:docMk/>
          <pc:sldMk cId="1117945872" sldId="930"/>
        </pc:sldMkLst>
        <pc:spChg chg="mod">
          <ac:chgData name="Ankit Bansal" userId="e005f0e4-f364-4217-ba21-27e36911c118" providerId="ADAL" clId="{B135BE4F-CF87-4023-B374-55CCA3B55A50}" dt="2020-02-18T15:04:18.416" v="740" actId="14100"/>
          <ac:spMkLst>
            <pc:docMk/>
            <pc:sldMk cId="1117945872" sldId="930"/>
            <ac:spMk id="15" creationId="{6F7DAD90-5561-44C5-9A9D-067D59D0506A}"/>
          </ac:spMkLst>
        </pc:spChg>
        <pc:picChg chg="mod ord modCrop">
          <ac:chgData name="Ankit Bansal" userId="e005f0e4-f364-4217-ba21-27e36911c118" providerId="ADAL" clId="{B135BE4F-CF87-4023-B374-55CCA3B55A50}" dt="2020-02-18T15:06:20.254" v="758" actId="166"/>
          <ac:picMkLst>
            <pc:docMk/>
            <pc:sldMk cId="1117945872" sldId="930"/>
            <ac:picMk id="6" creationId="{698E55F8-ACBD-400C-9B06-72E356C9BC10}"/>
          </ac:picMkLst>
        </pc:picChg>
        <pc:picChg chg="mod modCrop">
          <ac:chgData name="Ankit Bansal" userId="e005f0e4-f364-4217-ba21-27e36911c118" providerId="ADAL" clId="{B135BE4F-CF87-4023-B374-55CCA3B55A50}" dt="2020-02-18T15:04:13.299" v="739" actId="1037"/>
          <ac:picMkLst>
            <pc:docMk/>
            <pc:sldMk cId="1117945872" sldId="930"/>
            <ac:picMk id="8" creationId="{915BBFCC-DEE6-4582-81BB-30D68D6A2D2D}"/>
          </ac:picMkLst>
        </pc:picChg>
        <pc:picChg chg="mod modCrop">
          <ac:chgData name="Ankit Bansal" userId="e005f0e4-f364-4217-ba21-27e36911c118" providerId="ADAL" clId="{B135BE4F-CF87-4023-B374-55CCA3B55A50}" dt="2020-02-18T15:04:08.372" v="736" actId="1037"/>
          <ac:picMkLst>
            <pc:docMk/>
            <pc:sldMk cId="1117945872" sldId="930"/>
            <ac:picMk id="10" creationId="{5DCECC72-304F-4590-AD6C-314AC5B82FCC}"/>
          </ac:picMkLst>
        </pc:picChg>
        <pc:picChg chg="mod modCrop">
          <ac:chgData name="Ankit Bansal" userId="e005f0e4-f364-4217-ba21-27e36911c118" providerId="ADAL" clId="{B135BE4F-CF87-4023-B374-55CCA3B55A50}" dt="2020-02-18T15:05:18.676" v="751" actId="1076"/>
          <ac:picMkLst>
            <pc:docMk/>
            <pc:sldMk cId="1117945872" sldId="930"/>
            <ac:picMk id="12" creationId="{FEE695B5-FBF9-4AB8-A98E-65C4C04CC4ED}"/>
          </ac:picMkLst>
        </pc:picChg>
        <pc:cxnChg chg="add mod">
          <ac:chgData name="Ankit Bansal" userId="e005f0e4-f364-4217-ba21-27e36911c118" providerId="ADAL" clId="{B135BE4F-CF87-4023-B374-55CCA3B55A50}" dt="2020-02-18T15:05:41.090" v="756" actId="14100"/>
          <ac:cxnSpMkLst>
            <pc:docMk/>
            <pc:sldMk cId="1117945872" sldId="930"/>
            <ac:cxnSpMk id="5" creationId="{5273D5D6-5BF3-43A4-8B34-53DFF00A8477}"/>
          </ac:cxnSpMkLst>
        </pc:cxnChg>
        <pc:cxnChg chg="add mod">
          <ac:chgData name="Ankit Bansal" userId="e005f0e4-f364-4217-ba21-27e36911c118" providerId="ADAL" clId="{B135BE4F-CF87-4023-B374-55CCA3B55A50}" dt="2020-02-18T15:05:05.574" v="747" actId="1076"/>
          <ac:cxnSpMkLst>
            <pc:docMk/>
            <pc:sldMk cId="1117945872" sldId="930"/>
            <ac:cxnSpMk id="11" creationId="{2D1F956D-9D3C-4B38-B1F7-B6EF1CDB7896}"/>
          </ac:cxnSpMkLst>
        </pc:cxnChg>
        <pc:cxnChg chg="add mod">
          <ac:chgData name="Ankit Bansal" userId="e005f0e4-f364-4217-ba21-27e36911c118" providerId="ADAL" clId="{B135BE4F-CF87-4023-B374-55CCA3B55A50}" dt="2020-02-18T15:05:55.470" v="757" actId="1076"/>
          <ac:cxnSpMkLst>
            <pc:docMk/>
            <pc:sldMk cId="1117945872" sldId="930"/>
            <ac:cxnSpMk id="13" creationId="{72A4821E-1DCA-4928-948B-FF87E77C7CB8}"/>
          </ac:cxnSpMkLst>
        </pc:cxnChg>
      </pc:sldChg>
      <pc:sldChg chg="addSp delSp modSp add">
        <pc:chgData name="Ankit Bansal" userId="e005f0e4-f364-4217-ba21-27e36911c118" providerId="ADAL" clId="{B135BE4F-CF87-4023-B374-55CCA3B55A50}" dt="2020-02-19T10:24:59.035" v="1030" actId="1076"/>
        <pc:sldMkLst>
          <pc:docMk/>
          <pc:sldMk cId="3224190252" sldId="931"/>
        </pc:sldMkLst>
        <pc:spChg chg="del">
          <ac:chgData name="Ankit Bansal" userId="e005f0e4-f364-4217-ba21-27e36911c118" providerId="ADAL" clId="{B135BE4F-CF87-4023-B374-55CCA3B55A50}" dt="2020-02-19T10:24:28.070" v="976" actId="478"/>
          <ac:spMkLst>
            <pc:docMk/>
            <pc:sldMk cId="3224190252" sldId="931"/>
            <ac:spMk id="3" creationId="{52B98195-D187-4499-9387-A624B540B820}"/>
          </ac:spMkLst>
        </pc:spChg>
        <pc:spChg chg="add del mod">
          <ac:chgData name="Ankit Bansal" userId="e005f0e4-f364-4217-ba21-27e36911c118" providerId="ADAL" clId="{B135BE4F-CF87-4023-B374-55CCA3B55A50}" dt="2020-02-19T10:24:41.414" v="978" actId="478"/>
          <ac:spMkLst>
            <pc:docMk/>
            <pc:sldMk cId="3224190252" sldId="931"/>
            <ac:spMk id="5" creationId="{B5BEDA14-CEB0-4ADC-8B34-7A621830605A}"/>
          </ac:spMkLst>
        </pc:spChg>
        <pc:spChg chg="del">
          <ac:chgData name="Ankit Bansal" userId="e005f0e4-f364-4217-ba21-27e36911c118" providerId="ADAL" clId="{B135BE4F-CF87-4023-B374-55CCA3B55A50}" dt="2020-02-19T10:24:26.088" v="975" actId="478"/>
          <ac:spMkLst>
            <pc:docMk/>
            <pc:sldMk cId="3224190252" sldId="931"/>
            <ac:spMk id="10" creationId="{2B60693A-2166-445E-A99B-228EAA8E99ED}"/>
          </ac:spMkLst>
        </pc:spChg>
        <pc:picChg chg="mod">
          <ac:chgData name="Ankit Bansal" userId="e005f0e4-f364-4217-ba21-27e36911c118" providerId="ADAL" clId="{B135BE4F-CF87-4023-B374-55CCA3B55A50}" dt="2020-02-19T10:24:59.035" v="1030" actId="1076"/>
          <ac:picMkLst>
            <pc:docMk/>
            <pc:sldMk cId="3224190252" sldId="931"/>
            <ac:picMk id="7" creationId="{27D01DC1-2395-42DC-BBED-64CB756C090C}"/>
          </ac:picMkLst>
        </pc:picChg>
      </pc:sldChg>
    </pc:docChg>
  </pc:docChgLst>
  <pc:docChgLst>
    <pc:chgData name="Ankit Bansal" userId="e005f0e4-f364-4217-ba21-27e36911c118" providerId="ADAL" clId="{3E50BDA8-B2DC-4AC0-9705-ABE1FC94053E}"/>
    <pc:docChg chg="undo custSel addSld delSld modSld sldOrd modMainMaster">
      <pc:chgData name="Ankit Bansal" userId="e005f0e4-f364-4217-ba21-27e36911c118" providerId="ADAL" clId="{3E50BDA8-B2DC-4AC0-9705-ABE1FC94053E}" dt="2020-02-18T10:10:57.052" v="2403" actId="113"/>
      <pc:docMkLst>
        <pc:docMk/>
      </pc:docMkLst>
      <pc:sldChg chg="modSp">
        <pc:chgData name="Ankit Bansal" userId="e005f0e4-f364-4217-ba21-27e36911c118" providerId="ADAL" clId="{3E50BDA8-B2DC-4AC0-9705-ABE1FC94053E}" dt="2020-02-12T10:34:26.150" v="1783" actId="1076"/>
        <pc:sldMkLst>
          <pc:docMk/>
          <pc:sldMk cId="18645511" sldId="260"/>
        </pc:sldMkLst>
        <pc:spChg chg="mod">
          <ac:chgData name="Ankit Bansal" userId="e005f0e4-f364-4217-ba21-27e36911c118" providerId="ADAL" clId="{3E50BDA8-B2DC-4AC0-9705-ABE1FC94053E}" dt="2020-02-12T10:34:23.778" v="1782" actId="1076"/>
          <ac:spMkLst>
            <pc:docMk/>
            <pc:sldMk cId="18645511" sldId="260"/>
            <ac:spMk id="7" creationId="{01813128-F77F-4411-8936-EFEF045EE00B}"/>
          </ac:spMkLst>
        </pc:spChg>
        <pc:spChg chg="mod">
          <ac:chgData name="Ankit Bansal" userId="e005f0e4-f364-4217-ba21-27e36911c118" providerId="ADAL" clId="{3E50BDA8-B2DC-4AC0-9705-ABE1FC94053E}" dt="2020-02-12T10:33:48.754" v="1776" actId="1037"/>
          <ac:spMkLst>
            <pc:docMk/>
            <pc:sldMk cId="18645511" sldId="260"/>
            <ac:spMk id="10" creationId="{9CBEC918-44F8-4491-B113-2A08DE3D02D0}"/>
          </ac:spMkLst>
        </pc:spChg>
        <pc:spChg chg="mod">
          <ac:chgData name="Ankit Bansal" userId="e005f0e4-f364-4217-ba21-27e36911c118" providerId="ADAL" clId="{3E50BDA8-B2DC-4AC0-9705-ABE1FC94053E}" dt="2020-02-12T10:33:48.754" v="1776" actId="1037"/>
          <ac:spMkLst>
            <pc:docMk/>
            <pc:sldMk cId="18645511" sldId="260"/>
            <ac:spMk id="11" creationId="{AA92F790-DF7B-4875-86F6-374AB433C050}"/>
          </ac:spMkLst>
        </pc:spChg>
        <pc:spChg chg="mod">
          <ac:chgData name="Ankit Bansal" userId="e005f0e4-f364-4217-ba21-27e36911c118" providerId="ADAL" clId="{3E50BDA8-B2DC-4AC0-9705-ABE1FC94053E}" dt="2020-02-12T10:32:19.203" v="1707" actId="1076"/>
          <ac:spMkLst>
            <pc:docMk/>
            <pc:sldMk cId="18645511" sldId="260"/>
            <ac:spMk id="12" creationId="{CBD9FD1F-6C1F-4A15-9583-B1E8645BD284}"/>
          </ac:spMkLst>
        </pc:spChg>
        <pc:spChg chg="mod">
          <ac:chgData name="Ankit Bansal" userId="e005f0e4-f364-4217-ba21-27e36911c118" providerId="ADAL" clId="{3E50BDA8-B2DC-4AC0-9705-ABE1FC94053E}" dt="2020-02-12T10:34:26.150" v="1783" actId="1076"/>
          <ac:spMkLst>
            <pc:docMk/>
            <pc:sldMk cId="18645511" sldId="260"/>
            <ac:spMk id="13" creationId="{B5D59EDA-80F0-4411-8F80-F02B4F654DD5}"/>
          </ac:spMkLst>
        </pc:spChg>
        <pc:spChg chg="mod">
          <ac:chgData name="Ankit Bansal" userId="e005f0e4-f364-4217-ba21-27e36911c118" providerId="ADAL" clId="{3E50BDA8-B2DC-4AC0-9705-ABE1FC94053E}" dt="2020-02-12T10:32:53.491" v="1754" actId="20577"/>
          <ac:spMkLst>
            <pc:docMk/>
            <pc:sldMk cId="18645511" sldId="260"/>
            <ac:spMk id="14" creationId="{FC72EB65-C276-497C-BD96-C59C3A76B4E8}"/>
          </ac:spMkLst>
        </pc:spChg>
        <pc:picChg chg="mod">
          <ac:chgData name="Ankit Bansal" userId="e005f0e4-f364-4217-ba21-27e36911c118" providerId="ADAL" clId="{3E50BDA8-B2DC-4AC0-9705-ABE1FC94053E}" dt="2020-02-12T10:32:30.121" v="1716" actId="1076"/>
          <ac:picMkLst>
            <pc:docMk/>
            <pc:sldMk cId="18645511" sldId="260"/>
            <ac:picMk id="6" creationId="{3F8592E2-105F-46AD-8724-AFD471A2C01D}"/>
          </ac:picMkLst>
        </pc:picChg>
      </pc:sldChg>
      <pc:sldChg chg="modSp">
        <pc:chgData name="Ankit Bansal" userId="e005f0e4-f364-4217-ba21-27e36911c118" providerId="ADAL" clId="{3E50BDA8-B2DC-4AC0-9705-ABE1FC94053E}" dt="2020-02-18T10:04:53.188" v="2390" actId="732"/>
        <pc:sldMkLst>
          <pc:docMk/>
          <pc:sldMk cId="2836110178" sldId="268"/>
        </pc:sldMkLst>
        <pc:spChg chg="mod">
          <ac:chgData name="Ankit Bansal" userId="e005f0e4-f364-4217-ba21-27e36911c118" providerId="ADAL" clId="{3E50BDA8-B2DC-4AC0-9705-ABE1FC94053E}" dt="2020-02-12T11:04:50.121" v="2086" actId="14100"/>
          <ac:spMkLst>
            <pc:docMk/>
            <pc:sldMk cId="2836110178" sldId="268"/>
            <ac:spMk id="3" creationId="{CA3AC966-F172-4BD2-A5F8-6EA62A65FB5D}"/>
          </ac:spMkLst>
        </pc:spChg>
        <pc:picChg chg="mod modCrop">
          <ac:chgData name="Ankit Bansal" userId="e005f0e4-f364-4217-ba21-27e36911c118" providerId="ADAL" clId="{3E50BDA8-B2DC-4AC0-9705-ABE1FC94053E}" dt="2020-02-18T10:04:53.188" v="2390" actId="732"/>
          <ac:picMkLst>
            <pc:docMk/>
            <pc:sldMk cId="2836110178" sldId="268"/>
            <ac:picMk id="5" creationId="{F53F55F5-F0A8-4D43-A3DF-7968D5A21507}"/>
          </ac:picMkLst>
        </pc:picChg>
      </pc:sldChg>
      <pc:sldChg chg="del">
        <pc:chgData name="Ankit Bansal" userId="e005f0e4-f364-4217-ba21-27e36911c118" providerId="ADAL" clId="{3E50BDA8-B2DC-4AC0-9705-ABE1FC94053E}" dt="2020-02-12T11:19:58.360" v="2350" actId="2696"/>
        <pc:sldMkLst>
          <pc:docMk/>
          <pc:sldMk cId="2953167313" sldId="888"/>
        </pc:sldMkLst>
      </pc:sldChg>
      <pc:sldChg chg="modSp">
        <pc:chgData name="Ankit Bansal" userId="e005f0e4-f364-4217-ba21-27e36911c118" providerId="ADAL" clId="{3E50BDA8-B2DC-4AC0-9705-ABE1FC94053E}" dt="2020-02-18T10:10:57.052" v="2403" actId="113"/>
        <pc:sldMkLst>
          <pc:docMk/>
          <pc:sldMk cId="3764896605" sldId="889"/>
        </pc:sldMkLst>
        <pc:spChg chg="mod">
          <ac:chgData name="Ankit Bansal" userId="e005f0e4-f364-4217-ba21-27e36911c118" providerId="ADAL" clId="{3E50BDA8-B2DC-4AC0-9705-ABE1FC94053E}" dt="2020-02-18T10:10:57.052" v="2403" actId="113"/>
          <ac:spMkLst>
            <pc:docMk/>
            <pc:sldMk cId="3764896605" sldId="889"/>
            <ac:spMk id="3" creationId="{1ECB9360-35A4-4994-AEF1-A49D62070A26}"/>
          </ac:spMkLst>
        </pc:spChg>
      </pc:sldChg>
      <pc:sldChg chg="modSp">
        <pc:chgData name="Ankit Bansal" userId="e005f0e4-f364-4217-ba21-27e36911c118" providerId="ADAL" clId="{3E50BDA8-B2DC-4AC0-9705-ABE1FC94053E}" dt="2020-02-12T11:20:22.361" v="2351" actId="404"/>
        <pc:sldMkLst>
          <pc:docMk/>
          <pc:sldMk cId="822125194" sldId="890"/>
        </pc:sldMkLst>
        <pc:spChg chg="mod">
          <ac:chgData name="Ankit Bansal" userId="e005f0e4-f364-4217-ba21-27e36911c118" providerId="ADAL" clId="{3E50BDA8-B2DC-4AC0-9705-ABE1FC94053E}" dt="2020-02-12T11:20:22.361" v="2351" actId="404"/>
          <ac:spMkLst>
            <pc:docMk/>
            <pc:sldMk cId="822125194" sldId="890"/>
            <ac:spMk id="3" creationId="{1BCD5F8C-582A-4179-8802-34CCA0BBF981}"/>
          </ac:spMkLst>
        </pc:spChg>
      </pc:sldChg>
      <pc:sldChg chg="ord">
        <pc:chgData name="Ankit Bansal" userId="e005f0e4-f364-4217-ba21-27e36911c118" providerId="ADAL" clId="{3E50BDA8-B2DC-4AC0-9705-ABE1FC94053E}" dt="2020-02-12T11:31:37.244" v="2378"/>
        <pc:sldMkLst>
          <pc:docMk/>
          <pc:sldMk cId="1265935844" sldId="891"/>
        </pc:sldMkLst>
      </pc:sldChg>
      <pc:sldChg chg="addSp delSp modSp ord">
        <pc:chgData name="Ankit Bansal" userId="e005f0e4-f364-4217-ba21-27e36911c118" providerId="ADAL" clId="{3E50BDA8-B2DC-4AC0-9705-ABE1FC94053E}" dt="2020-02-12T11:21:14.070" v="2367" actId="1038"/>
        <pc:sldMkLst>
          <pc:docMk/>
          <pc:sldMk cId="1416362321" sldId="892"/>
        </pc:sldMkLst>
        <pc:spChg chg="mod">
          <ac:chgData name="Ankit Bansal" userId="e005f0e4-f364-4217-ba21-27e36911c118" providerId="ADAL" clId="{3E50BDA8-B2DC-4AC0-9705-ABE1FC94053E}" dt="2020-02-12T11:20:32.147" v="2352" actId="403"/>
          <ac:spMkLst>
            <pc:docMk/>
            <pc:sldMk cId="1416362321" sldId="892"/>
            <ac:spMk id="3" creationId="{0435BBFD-032A-4B86-8453-20541E7CFE9D}"/>
          </ac:spMkLst>
        </pc:spChg>
        <pc:spChg chg="mod">
          <ac:chgData name="Ankit Bansal" userId="e005f0e4-f364-4217-ba21-27e36911c118" providerId="ADAL" clId="{3E50BDA8-B2DC-4AC0-9705-ABE1FC94053E}" dt="2020-02-12T10:05:36.997" v="1028" actId="164"/>
          <ac:spMkLst>
            <pc:docMk/>
            <pc:sldMk cId="1416362321" sldId="892"/>
            <ac:spMk id="9" creationId="{865D232E-627B-42D0-B742-2F7B3D025332}"/>
          </ac:spMkLst>
        </pc:spChg>
        <pc:spChg chg="mod">
          <ac:chgData name="Ankit Bansal" userId="e005f0e4-f364-4217-ba21-27e36911c118" providerId="ADAL" clId="{3E50BDA8-B2DC-4AC0-9705-ABE1FC94053E}" dt="2020-02-12T10:05:36.997" v="1028" actId="164"/>
          <ac:spMkLst>
            <pc:docMk/>
            <pc:sldMk cId="1416362321" sldId="892"/>
            <ac:spMk id="10" creationId="{72784AA1-A4C8-4D0F-969A-7F86FD991063}"/>
          </ac:spMkLst>
        </pc:spChg>
        <pc:grpChg chg="add mod">
          <ac:chgData name="Ankit Bansal" userId="e005f0e4-f364-4217-ba21-27e36911c118" providerId="ADAL" clId="{3E50BDA8-B2DC-4AC0-9705-ABE1FC94053E}" dt="2020-02-12T10:06:57.052" v="1136" actId="1076"/>
          <ac:grpSpMkLst>
            <pc:docMk/>
            <pc:sldMk cId="1416362321" sldId="892"/>
            <ac:grpSpMk id="11" creationId="{8323C0DD-98D9-4FF4-AE60-6F08A4ED3128}"/>
          </ac:grpSpMkLst>
        </pc:grpChg>
        <pc:picChg chg="del mod">
          <ac:chgData name="Ankit Bansal" userId="e005f0e4-f364-4217-ba21-27e36911c118" providerId="ADAL" clId="{3E50BDA8-B2DC-4AC0-9705-ABE1FC94053E}" dt="2020-02-12T11:20:43.793" v="2356"/>
          <ac:picMkLst>
            <pc:docMk/>
            <pc:sldMk cId="1416362321" sldId="892"/>
            <ac:picMk id="5" creationId="{ECB6856F-3F33-4A80-9F73-474FEA6C8ADA}"/>
          </ac:picMkLst>
        </pc:picChg>
        <pc:picChg chg="mod">
          <ac:chgData name="Ankit Bansal" userId="e005f0e4-f364-4217-ba21-27e36911c118" providerId="ADAL" clId="{3E50BDA8-B2DC-4AC0-9705-ABE1FC94053E}" dt="2020-02-12T11:21:14.070" v="2367" actId="1038"/>
          <ac:picMkLst>
            <pc:docMk/>
            <pc:sldMk cId="1416362321" sldId="892"/>
            <ac:picMk id="6" creationId="{AAD2233F-D275-439E-8809-83AC05411255}"/>
          </ac:picMkLst>
        </pc:picChg>
        <pc:picChg chg="mod">
          <ac:chgData name="Ankit Bansal" userId="e005f0e4-f364-4217-ba21-27e36911c118" providerId="ADAL" clId="{3E50BDA8-B2DC-4AC0-9705-ABE1FC94053E}" dt="2020-02-12T10:07:28.628" v="1142" actId="1076"/>
          <ac:picMkLst>
            <pc:docMk/>
            <pc:sldMk cId="1416362321" sldId="892"/>
            <ac:picMk id="7" creationId="{C8FAAA2B-D043-414D-94C6-E74D2B61B124}"/>
          </ac:picMkLst>
        </pc:picChg>
        <pc:picChg chg="mod">
          <ac:chgData name="Ankit Bansal" userId="e005f0e4-f364-4217-ba21-27e36911c118" providerId="ADAL" clId="{3E50BDA8-B2DC-4AC0-9705-ABE1FC94053E}" dt="2020-02-12T10:05:36.997" v="1028" actId="164"/>
          <ac:picMkLst>
            <pc:docMk/>
            <pc:sldMk cId="1416362321" sldId="892"/>
            <ac:picMk id="8" creationId="{B55763B3-D5C3-42CA-B2FB-2CCD82881B73}"/>
          </ac:picMkLst>
        </pc:picChg>
        <pc:cxnChg chg="mod">
          <ac:chgData name="Ankit Bansal" userId="e005f0e4-f364-4217-ba21-27e36911c118" providerId="ADAL" clId="{3E50BDA8-B2DC-4AC0-9705-ABE1FC94053E}" dt="2020-02-12T10:05:36.997" v="1028" actId="164"/>
          <ac:cxnSpMkLst>
            <pc:docMk/>
            <pc:sldMk cId="1416362321" sldId="892"/>
            <ac:cxnSpMk id="12" creationId="{96C1E071-18A3-4368-A8D1-F6A43D6CB05B}"/>
          </ac:cxnSpMkLst>
        </pc:cxnChg>
        <pc:cxnChg chg="mod">
          <ac:chgData name="Ankit Bansal" userId="e005f0e4-f364-4217-ba21-27e36911c118" providerId="ADAL" clId="{3E50BDA8-B2DC-4AC0-9705-ABE1FC94053E}" dt="2020-02-12T10:05:36.997" v="1028" actId="164"/>
          <ac:cxnSpMkLst>
            <pc:docMk/>
            <pc:sldMk cId="1416362321" sldId="892"/>
            <ac:cxnSpMk id="13" creationId="{394DFE5A-8FB8-4261-8809-82A95298BA75}"/>
          </ac:cxnSpMkLst>
        </pc:cxnChg>
      </pc:sldChg>
      <pc:sldChg chg="modSp ord">
        <pc:chgData name="Ankit Bansal" userId="e005f0e4-f364-4217-ba21-27e36911c118" providerId="ADAL" clId="{3E50BDA8-B2DC-4AC0-9705-ABE1FC94053E}" dt="2020-02-12T11:15:46.519" v="2245" actId="1076"/>
        <pc:sldMkLst>
          <pc:docMk/>
          <pc:sldMk cId="1745927274" sldId="893"/>
        </pc:sldMkLst>
        <pc:spChg chg="mod">
          <ac:chgData name="Ankit Bansal" userId="e005f0e4-f364-4217-ba21-27e36911c118" providerId="ADAL" clId="{3E50BDA8-B2DC-4AC0-9705-ABE1FC94053E}" dt="2020-02-12T11:15:42.078" v="2244" actId="403"/>
          <ac:spMkLst>
            <pc:docMk/>
            <pc:sldMk cId="1745927274" sldId="893"/>
            <ac:spMk id="3" creationId="{DC4C3F07-C1F8-480E-9AD0-5BEC9B07E4C2}"/>
          </ac:spMkLst>
        </pc:spChg>
        <pc:spChg chg="mod">
          <ac:chgData name="Ankit Bansal" userId="e005f0e4-f364-4217-ba21-27e36911c118" providerId="ADAL" clId="{3E50BDA8-B2DC-4AC0-9705-ABE1FC94053E}" dt="2020-02-12T10:16:03.430" v="1312" actId="1035"/>
          <ac:spMkLst>
            <pc:docMk/>
            <pc:sldMk cId="1745927274" sldId="893"/>
            <ac:spMk id="5" creationId="{18CE034B-2FDF-4691-A60D-3B5B627086D3}"/>
          </ac:spMkLst>
        </pc:spChg>
        <pc:picChg chg="mod">
          <ac:chgData name="Ankit Bansal" userId="e005f0e4-f364-4217-ba21-27e36911c118" providerId="ADAL" clId="{3E50BDA8-B2DC-4AC0-9705-ABE1FC94053E}" dt="2020-02-12T11:15:46.519" v="2245" actId="1076"/>
          <ac:picMkLst>
            <pc:docMk/>
            <pc:sldMk cId="1745927274" sldId="893"/>
            <ac:picMk id="4" creationId="{CD71C1B4-B48C-48D9-96A3-0A3C5BEC9D4C}"/>
          </ac:picMkLst>
        </pc:picChg>
      </pc:sldChg>
      <pc:sldChg chg="delSp modSp">
        <pc:chgData name="Ankit Bansal" userId="e005f0e4-f364-4217-ba21-27e36911c118" providerId="ADAL" clId="{3E50BDA8-B2DC-4AC0-9705-ABE1FC94053E}" dt="2020-02-12T10:12:49.214" v="1266" actId="27636"/>
        <pc:sldMkLst>
          <pc:docMk/>
          <pc:sldMk cId="489380127" sldId="894"/>
        </pc:sldMkLst>
        <pc:spChg chg="mod">
          <ac:chgData name="Ankit Bansal" userId="e005f0e4-f364-4217-ba21-27e36911c118" providerId="ADAL" clId="{3E50BDA8-B2DC-4AC0-9705-ABE1FC94053E}" dt="2020-02-12T10:12:49.214" v="1266" actId="27636"/>
          <ac:spMkLst>
            <pc:docMk/>
            <pc:sldMk cId="489380127" sldId="894"/>
            <ac:spMk id="3" creationId="{0EBB7306-8878-46EA-A208-BD28F51BF7CE}"/>
          </ac:spMkLst>
        </pc:spChg>
        <pc:spChg chg="mod">
          <ac:chgData name="Ankit Bansal" userId="e005f0e4-f364-4217-ba21-27e36911c118" providerId="ADAL" clId="{3E50BDA8-B2DC-4AC0-9705-ABE1FC94053E}" dt="2020-02-12T10:08:59.690" v="1152" actId="1076"/>
          <ac:spMkLst>
            <pc:docMk/>
            <pc:sldMk cId="489380127" sldId="894"/>
            <ac:spMk id="4" creationId="{F6815479-A924-423F-AA33-73EB1340FCC3}"/>
          </ac:spMkLst>
        </pc:spChg>
        <pc:picChg chg="mod">
          <ac:chgData name="Ankit Bansal" userId="e005f0e4-f364-4217-ba21-27e36911c118" providerId="ADAL" clId="{3E50BDA8-B2DC-4AC0-9705-ABE1FC94053E}" dt="2020-02-12T10:10:20.014" v="1161" actId="1076"/>
          <ac:picMkLst>
            <pc:docMk/>
            <pc:sldMk cId="489380127" sldId="894"/>
            <ac:picMk id="5" creationId="{80CF0355-100C-41F2-8B29-6D80DB3CC4E5}"/>
          </ac:picMkLst>
        </pc:picChg>
        <pc:picChg chg="del mod">
          <ac:chgData name="Ankit Bansal" userId="e005f0e4-f364-4217-ba21-27e36911c118" providerId="ADAL" clId="{3E50BDA8-B2DC-4AC0-9705-ABE1FC94053E}" dt="2020-02-12T10:10:07.211" v="1157"/>
          <ac:picMkLst>
            <pc:docMk/>
            <pc:sldMk cId="489380127" sldId="894"/>
            <ac:picMk id="7" creationId="{DA3AD602-77B7-4F07-8AD9-E711F40D819A}"/>
          </ac:picMkLst>
        </pc:picChg>
        <pc:picChg chg="mod">
          <ac:chgData name="Ankit Bansal" userId="e005f0e4-f364-4217-ba21-27e36911c118" providerId="ADAL" clId="{3E50BDA8-B2DC-4AC0-9705-ABE1FC94053E}" dt="2020-02-12T10:10:24.332" v="1162" actId="1076"/>
          <ac:picMkLst>
            <pc:docMk/>
            <pc:sldMk cId="489380127" sldId="894"/>
            <ac:picMk id="8" creationId="{E739BC60-5D44-40F0-BAFA-EF5E7C61537F}"/>
          </ac:picMkLst>
        </pc:picChg>
      </pc:sldChg>
      <pc:sldChg chg="addSp delSp modSp ord">
        <pc:chgData name="Ankit Bansal" userId="e005f0e4-f364-4217-ba21-27e36911c118" providerId="ADAL" clId="{3E50BDA8-B2DC-4AC0-9705-ABE1FC94053E}" dt="2020-02-12T11:31:25.817" v="2377" actId="1035"/>
        <pc:sldMkLst>
          <pc:docMk/>
          <pc:sldMk cId="774874889" sldId="895"/>
        </pc:sldMkLst>
        <pc:spChg chg="del mod">
          <ac:chgData name="Ankit Bansal" userId="e005f0e4-f364-4217-ba21-27e36911c118" providerId="ADAL" clId="{3E50BDA8-B2DC-4AC0-9705-ABE1FC94053E}" dt="2020-02-12T11:31:07.819" v="2371" actId="478"/>
          <ac:spMkLst>
            <pc:docMk/>
            <pc:sldMk cId="774874889" sldId="895"/>
            <ac:spMk id="2" creationId="{B593F3C3-A17B-433D-80CE-7427540E8F6D}"/>
          </ac:spMkLst>
        </pc:spChg>
        <pc:spChg chg="mod">
          <ac:chgData name="Ankit Bansal" userId="e005f0e4-f364-4217-ba21-27e36911c118" providerId="ADAL" clId="{3E50BDA8-B2DC-4AC0-9705-ABE1FC94053E}" dt="2020-02-12T11:31:16.850" v="2372" actId="1076"/>
          <ac:spMkLst>
            <pc:docMk/>
            <pc:sldMk cId="774874889" sldId="895"/>
            <ac:spMk id="3" creationId="{B41107B2-9C69-413F-9866-0BB8BFCAA851}"/>
          </ac:spMkLst>
        </pc:spChg>
        <pc:spChg chg="mod">
          <ac:chgData name="Ankit Bansal" userId="e005f0e4-f364-4217-ba21-27e36911c118" providerId="ADAL" clId="{3E50BDA8-B2DC-4AC0-9705-ABE1FC94053E}" dt="2020-02-12T10:14:29.323" v="1279" actId="1076"/>
          <ac:spMkLst>
            <pc:docMk/>
            <pc:sldMk cId="774874889" sldId="895"/>
            <ac:spMk id="4" creationId="{95E3DDF3-E86A-44B2-B679-BF1B2D0D6EBA}"/>
          </ac:spMkLst>
        </pc:spChg>
        <pc:spChg chg="add mod">
          <ac:chgData name="Ankit Bansal" userId="e005f0e4-f364-4217-ba21-27e36911c118" providerId="ADAL" clId="{3E50BDA8-B2DC-4AC0-9705-ABE1FC94053E}" dt="2020-02-12T11:30:56.415" v="2370"/>
          <ac:spMkLst>
            <pc:docMk/>
            <pc:sldMk cId="774874889" sldId="895"/>
            <ac:spMk id="8" creationId="{03BE742D-47AD-4A70-B51B-7C34A28C3806}"/>
          </ac:spMkLst>
        </pc:spChg>
        <pc:picChg chg="mod">
          <ac:chgData name="Ankit Bansal" userId="e005f0e4-f364-4217-ba21-27e36911c118" providerId="ADAL" clId="{3E50BDA8-B2DC-4AC0-9705-ABE1FC94053E}" dt="2020-02-12T10:14:47.127" v="1302" actId="1076"/>
          <ac:picMkLst>
            <pc:docMk/>
            <pc:sldMk cId="774874889" sldId="895"/>
            <ac:picMk id="5" creationId="{AD4D9DDB-87EE-4A6F-A0B6-98293FD12AE3}"/>
          </ac:picMkLst>
        </pc:picChg>
        <pc:picChg chg="mod">
          <ac:chgData name="Ankit Bansal" userId="e005f0e4-f364-4217-ba21-27e36911c118" providerId="ADAL" clId="{3E50BDA8-B2DC-4AC0-9705-ABE1FC94053E}" dt="2020-02-12T11:31:25.817" v="2377" actId="1035"/>
          <ac:picMkLst>
            <pc:docMk/>
            <pc:sldMk cId="774874889" sldId="895"/>
            <ac:picMk id="6" creationId="{EBE0D19C-690B-4AF9-A01F-D02D4C7464D9}"/>
          </ac:picMkLst>
        </pc:picChg>
        <pc:picChg chg="add del">
          <ac:chgData name="Ankit Bansal" userId="e005f0e4-f364-4217-ba21-27e36911c118" providerId="ADAL" clId="{3E50BDA8-B2DC-4AC0-9705-ABE1FC94053E}" dt="2020-02-12T10:14:15.840" v="1274"/>
          <ac:picMkLst>
            <pc:docMk/>
            <pc:sldMk cId="774874889" sldId="895"/>
            <ac:picMk id="7" creationId="{D6FC9662-D860-4E96-813E-4490D9643984}"/>
          </ac:picMkLst>
        </pc:picChg>
      </pc:sldChg>
      <pc:sldChg chg="addSp delSp modSp">
        <pc:chgData name="Ankit Bansal" userId="e005f0e4-f364-4217-ba21-27e36911c118" providerId="ADAL" clId="{3E50BDA8-B2DC-4AC0-9705-ABE1FC94053E}" dt="2020-02-12T10:28:21.126" v="1685" actId="20577"/>
        <pc:sldMkLst>
          <pc:docMk/>
          <pc:sldMk cId="491421219" sldId="896"/>
        </pc:sldMkLst>
        <pc:spChg chg="mod">
          <ac:chgData name="Ankit Bansal" userId="e005f0e4-f364-4217-ba21-27e36911c118" providerId="ADAL" clId="{3E50BDA8-B2DC-4AC0-9705-ABE1FC94053E}" dt="2020-02-12T10:28:21.126" v="1685" actId="20577"/>
          <ac:spMkLst>
            <pc:docMk/>
            <pc:sldMk cId="491421219" sldId="896"/>
            <ac:spMk id="3" creationId="{31292A31-9C33-4C17-96E4-6F5B5D205C98}"/>
          </ac:spMkLst>
        </pc:spChg>
        <pc:spChg chg="del mod">
          <ac:chgData name="Ankit Bansal" userId="e005f0e4-f364-4217-ba21-27e36911c118" providerId="ADAL" clId="{3E50BDA8-B2DC-4AC0-9705-ABE1FC94053E}" dt="2020-02-12T10:17:26.298" v="1319"/>
          <ac:spMkLst>
            <pc:docMk/>
            <pc:sldMk cId="491421219" sldId="896"/>
            <ac:spMk id="4" creationId="{FAA37F0D-68BC-4549-A869-F40DE23AA0CE}"/>
          </ac:spMkLst>
        </pc:spChg>
        <pc:spChg chg="add mod">
          <ac:chgData name="Ankit Bansal" userId="e005f0e4-f364-4217-ba21-27e36911c118" providerId="ADAL" clId="{3E50BDA8-B2DC-4AC0-9705-ABE1FC94053E}" dt="2020-02-12T10:17:57.771" v="1329" actId="1076"/>
          <ac:spMkLst>
            <pc:docMk/>
            <pc:sldMk cId="491421219" sldId="896"/>
            <ac:spMk id="5" creationId="{4E058D5E-70EA-4F9D-B35C-9EB81942DC88}"/>
          </ac:spMkLst>
        </pc:spChg>
      </pc:sldChg>
      <pc:sldChg chg="addSp delSp modSp del ord">
        <pc:chgData name="Ankit Bansal" userId="e005f0e4-f364-4217-ba21-27e36911c118" providerId="ADAL" clId="{3E50BDA8-B2DC-4AC0-9705-ABE1FC94053E}" dt="2020-02-12T10:26:17.221" v="1547" actId="2696"/>
        <pc:sldMkLst>
          <pc:docMk/>
          <pc:sldMk cId="2833484300" sldId="897"/>
        </pc:sldMkLst>
        <pc:spChg chg="del mod">
          <ac:chgData name="Ankit Bansal" userId="e005f0e4-f364-4217-ba21-27e36911c118" providerId="ADAL" clId="{3E50BDA8-B2DC-4AC0-9705-ABE1FC94053E}" dt="2020-02-12T10:25:59.820" v="1539" actId="478"/>
          <ac:spMkLst>
            <pc:docMk/>
            <pc:sldMk cId="2833484300" sldId="897"/>
            <ac:spMk id="2" creationId="{08C126B4-A5AB-40DF-B4DD-6593EEC27074}"/>
          </ac:spMkLst>
        </pc:spChg>
        <pc:spChg chg="add del mod">
          <ac:chgData name="Ankit Bansal" userId="e005f0e4-f364-4217-ba21-27e36911c118" providerId="ADAL" clId="{3E50BDA8-B2DC-4AC0-9705-ABE1FC94053E}" dt="2020-02-12T10:26:04.843" v="1542" actId="478"/>
          <ac:spMkLst>
            <pc:docMk/>
            <pc:sldMk cId="2833484300" sldId="897"/>
            <ac:spMk id="3" creationId="{35B8FEC4-3944-4E99-B196-8696965D378D}"/>
          </ac:spMkLst>
        </pc:spChg>
        <pc:spChg chg="del mod">
          <ac:chgData name="Ankit Bansal" userId="e005f0e4-f364-4217-ba21-27e36911c118" providerId="ADAL" clId="{3E50BDA8-B2DC-4AC0-9705-ABE1FC94053E}" dt="2020-02-12T10:26:02.024" v="1540" actId="478"/>
          <ac:spMkLst>
            <pc:docMk/>
            <pc:sldMk cId="2833484300" sldId="897"/>
            <ac:spMk id="6" creationId="{F0F82857-7341-4359-BF0B-0F90BBEEBDC2}"/>
          </ac:spMkLst>
        </pc:spChg>
        <pc:spChg chg="del mod">
          <ac:chgData name="Ankit Bansal" userId="e005f0e4-f364-4217-ba21-27e36911c118" providerId="ADAL" clId="{3E50BDA8-B2DC-4AC0-9705-ABE1FC94053E}" dt="2020-02-12T10:26:08.973" v="1543"/>
          <ac:spMkLst>
            <pc:docMk/>
            <pc:sldMk cId="2833484300" sldId="897"/>
            <ac:spMk id="8" creationId="{408C6289-72BC-4065-9395-F1AF5421EC9A}"/>
          </ac:spMkLst>
        </pc:spChg>
        <pc:picChg chg="del">
          <ac:chgData name="Ankit Bansal" userId="e005f0e4-f364-4217-ba21-27e36911c118" providerId="ADAL" clId="{3E50BDA8-B2DC-4AC0-9705-ABE1FC94053E}" dt="2020-02-12T10:25:49.742" v="1537"/>
          <ac:picMkLst>
            <pc:docMk/>
            <pc:sldMk cId="2833484300" sldId="897"/>
            <ac:picMk id="4" creationId="{0A6642A8-19EE-4BD7-A658-38AFF66A350B}"/>
          </ac:picMkLst>
        </pc:picChg>
        <pc:picChg chg="del">
          <ac:chgData name="Ankit Bansal" userId="e005f0e4-f364-4217-ba21-27e36911c118" providerId="ADAL" clId="{3E50BDA8-B2DC-4AC0-9705-ABE1FC94053E}" dt="2020-02-12T10:26:14.112" v="1545"/>
          <ac:picMkLst>
            <pc:docMk/>
            <pc:sldMk cId="2833484300" sldId="897"/>
            <ac:picMk id="7" creationId="{CC475A33-8179-4E23-BAFC-5FBCE0B715EB}"/>
          </ac:picMkLst>
        </pc:picChg>
      </pc:sldChg>
      <pc:sldChg chg="addSp delSp modSp del">
        <pc:chgData name="Ankit Bansal" userId="e005f0e4-f364-4217-ba21-27e36911c118" providerId="ADAL" clId="{3E50BDA8-B2DC-4AC0-9705-ABE1FC94053E}" dt="2020-02-12T10:47:03.110" v="1841" actId="2696"/>
        <pc:sldMkLst>
          <pc:docMk/>
          <pc:sldMk cId="2548074483" sldId="898"/>
        </pc:sldMkLst>
        <pc:spChg chg="mod">
          <ac:chgData name="Ankit Bansal" userId="e005f0e4-f364-4217-ba21-27e36911c118" providerId="ADAL" clId="{3E50BDA8-B2DC-4AC0-9705-ABE1FC94053E}" dt="2020-02-12T10:39:01.700" v="1790"/>
          <ac:spMkLst>
            <pc:docMk/>
            <pc:sldMk cId="2548074483" sldId="898"/>
            <ac:spMk id="2" creationId="{5E8B98C9-46B2-4527-9D6C-8AEFEDDE6E90}"/>
          </ac:spMkLst>
        </pc:spChg>
        <pc:spChg chg="del">
          <ac:chgData name="Ankit Bansal" userId="e005f0e4-f364-4217-ba21-27e36911c118" providerId="ADAL" clId="{3E50BDA8-B2DC-4AC0-9705-ABE1FC94053E}" dt="2020-02-12T10:39:26.183" v="1799"/>
          <ac:spMkLst>
            <pc:docMk/>
            <pc:sldMk cId="2548074483" sldId="898"/>
            <ac:spMk id="6" creationId="{0AF67529-DD90-41B8-BE2D-2D599BA4D6F5}"/>
          </ac:spMkLst>
        </pc:spChg>
        <pc:spChg chg="del mod">
          <ac:chgData name="Ankit Bansal" userId="e005f0e4-f364-4217-ba21-27e36911c118" providerId="ADAL" clId="{3E50BDA8-B2DC-4AC0-9705-ABE1FC94053E}" dt="2020-02-12T10:39:07.975" v="1794"/>
          <ac:spMkLst>
            <pc:docMk/>
            <pc:sldMk cId="2548074483" sldId="898"/>
            <ac:spMk id="7" creationId="{93795A46-7D15-4BB7-9F9D-75B41B5D0E9F}"/>
          </ac:spMkLst>
        </pc:spChg>
        <pc:spChg chg="mod">
          <ac:chgData name="Ankit Bansal" userId="e005f0e4-f364-4217-ba21-27e36911c118" providerId="ADAL" clId="{3E50BDA8-B2DC-4AC0-9705-ABE1FC94053E}" dt="2020-02-12T10:40:08.167" v="1834" actId="164"/>
          <ac:spMkLst>
            <pc:docMk/>
            <pc:sldMk cId="2548074483" sldId="898"/>
            <ac:spMk id="9" creationId="{5EA57671-31B1-4020-AD29-1FDCA09502B1}"/>
          </ac:spMkLst>
        </pc:spChg>
        <pc:spChg chg="mod">
          <ac:chgData name="Ankit Bansal" userId="e005f0e4-f364-4217-ba21-27e36911c118" providerId="ADAL" clId="{3E50BDA8-B2DC-4AC0-9705-ABE1FC94053E}" dt="2020-02-12T10:40:08.167" v="1834" actId="164"/>
          <ac:spMkLst>
            <pc:docMk/>
            <pc:sldMk cId="2548074483" sldId="898"/>
            <ac:spMk id="10" creationId="{0B2ADE73-EFF9-4236-A000-52F61A0CB310}"/>
          </ac:spMkLst>
        </pc:spChg>
        <pc:spChg chg="mod">
          <ac:chgData name="Ankit Bansal" userId="e005f0e4-f364-4217-ba21-27e36911c118" providerId="ADAL" clId="{3E50BDA8-B2DC-4AC0-9705-ABE1FC94053E}" dt="2020-02-12T10:40:08.167" v="1834" actId="164"/>
          <ac:spMkLst>
            <pc:docMk/>
            <pc:sldMk cId="2548074483" sldId="898"/>
            <ac:spMk id="11" creationId="{E8CE2304-037C-4007-929F-1AF8D2C8AD7C}"/>
          </ac:spMkLst>
        </pc:spChg>
        <pc:spChg chg="mod">
          <ac:chgData name="Ankit Bansal" userId="e005f0e4-f364-4217-ba21-27e36911c118" providerId="ADAL" clId="{3E50BDA8-B2DC-4AC0-9705-ABE1FC94053E}" dt="2020-02-12T10:40:08.167" v="1834" actId="164"/>
          <ac:spMkLst>
            <pc:docMk/>
            <pc:sldMk cId="2548074483" sldId="898"/>
            <ac:spMk id="12" creationId="{98866C8A-1A80-4499-99CF-426C6B4231FB}"/>
          </ac:spMkLst>
        </pc:spChg>
        <pc:spChg chg="mod">
          <ac:chgData name="Ankit Bansal" userId="e005f0e4-f364-4217-ba21-27e36911c118" providerId="ADAL" clId="{3E50BDA8-B2DC-4AC0-9705-ABE1FC94053E}" dt="2020-02-12T10:40:08.167" v="1834" actId="164"/>
          <ac:spMkLst>
            <pc:docMk/>
            <pc:sldMk cId="2548074483" sldId="898"/>
            <ac:spMk id="13" creationId="{BA88A991-94F0-4E1D-A269-691505602206}"/>
          </ac:spMkLst>
        </pc:spChg>
        <pc:spChg chg="mod">
          <ac:chgData name="Ankit Bansal" userId="e005f0e4-f364-4217-ba21-27e36911c118" providerId="ADAL" clId="{3E50BDA8-B2DC-4AC0-9705-ABE1FC94053E}" dt="2020-02-12T10:40:08.167" v="1834" actId="164"/>
          <ac:spMkLst>
            <pc:docMk/>
            <pc:sldMk cId="2548074483" sldId="898"/>
            <ac:spMk id="14" creationId="{58A0E358-5FBA-471E-BE56-963980E27BB4}"/>
          </ac:spMkLst>
        </pc:spChg>
        <pc:spChg chg="add mod">
          <ac:chgData name="Ankit Bansal" userId="e005f0e4-f364-4217-ba21-27e36911c118" providerId="ADAL" clId="{3E50BDA8-B2DC-4AC0-9705-ABE1FC94053E}" dt="2020-02-12T10:40:22.041" v="1837"/>
          <ac:spMkLst>
            <pc:docMk/>
            <pc:sldMk cId="2548074483" sldId="898"/>
            <ac:spMk id="50" creationId="{B96A280A-9462-4A72-BB04-E80D57CB9CC2}"/>
          </ac:spMkLst>
        </pc:spChg>
        <pc:grpChg chg="mod">
          <ac:chgData name="Ankit Bansal" userId="e005f0e4-f364-4217-ba21-27e36911c118" providerId="ADAL" clId="{3E50BDA8-B2DC-4AC0-9705-ABE1FC94053E}" dt="2020-02-12T10:39:54.921" v="1832" actId="27803"/>
          <ac:grpSpMkLst>
            <pc:docMk/>
            <pc:sldMk cId="2548074483" sldId="898"/>
            <ac:grpSpMk id="3" creationId="{0B9186C3-8EF9-4391-98C2-7C7CCC7F8948}"/>
          </ac:grpSpMkLst>
        </pc:grpChg>
        <pc:grpChg chg="add del mod">
          <ac:chgData name="Ankit Bansal" userId="e005f0e4-f364-4217-ba21-27e36911c118" providerId="ADAL" clId="{3E50BDA8-B2DC-4AC0-9705-ABE1FC94053E}" dt="2020-02-12T10:40:09.216" v="1835"/>
          <ac:grpSpMkLst>
            <pc:docMk/>
            <pc:sldMk cId="2548074483" sldId="898"/>
            <ac:grpSpMk id="49" creationId="{B0E6FA6F-FE86-4276-B010-CCF4C2C792B6}"/>
          </ac:grpSpMkLst>
        </pc:grpChg>
        <pc:picChg chg="add del">
          <ac:chgData name="Ankit Bansal" userId="e005f0e4-f364-4217-ba21-27e36911c118" providerId="ADAL" clId="{3E50BDA8-B2DC-4AC0-9705-ABE1FC94053E}" dt="2020-02-12T10:40:22.041" v="1837"/>
          <ac:picMkLst>
            <pc:docMk/>
            <pc:sldMk cId="2548074483" sldId="898"/>
            <ac:picMk id="5" creationId="{0B9186C3-8EF9-4391-98C2-7C7CCC7F8948}"/>
          </ac:picMkLst>
        </pc:picChg>
        <pc:picChg chg="mod">
          <ac:chgData name="Ankit Bansal" userId="e005f0e4-f364-4217-ba21-27e36911c118" providerId="ADAL" clId="{3E50BDA8-B2DC-4AC0-9705-ABE1FC94053E}" dt="2020-02-12T10:40:08.167" v="1834" actId="164"/>
          <ac:picMkLst>
            <pc:docMk/>
            <pc:sldMk cId="2548074483" sldId="898"/>
            <ac:picMk id="8" creationId="{A8C74023-5DCB-4E6A-A7CD-65A99EF0738A}"/>
          </ac:picMkLst>
        </pc:picChg>
      </pc:sldChg>
      <pc:sldChg chg="modSp del">
        <pc:chgData name="Ankit Bansal" userId="e005f0e4-f364-4217-ba21-27e36911c118" providerId="ADAL" clId="{3E50BDA8-B2DC-4AC0-9705-ABE1FC94053E}" dt="2020-02-12T11:14:33.222" v="2243" actId="2696"/>
        <pc:sldMkLst>
          <pc:docMk/>
          <pc:sldMk cId="2429734150" sldId="899"/>
        </pc:sldMkLst>
        <pc:spChg chg="mod">
          <ac:chgData name="Ankit Bansal" userId="e005f0e4-f364-4217-ba21-27e36911c118" providerId="ADAL" clId="{3E50BDA8-B2DC-4AC0-9705-ABE1FC94053E}" dt="2020-02-12T11:11:09.959" v="2175"/>
          <ac:spMkLst>
            <pc:docMk/>
            <pc:sldMk cId="2429734150" sldId="899"/>
            <ac:spMk id="2" creationId="{FAB2A1E0-0072-4D61-BC93-7C6FAA45D346}"/>
          </ac:spMkLst>
        </pc:spChg>
        <pc:spChg chg="mod">
          <ac:chgData name="Ankit Bansal" userId="e005f0e4-f364-4217-ba21-27e36911c118" providerId="ADAL" clId="{3E50BDA8-B2DC-4AC0-9705-ABE1FC94053E}" dt="2020-02-12T11:12:57.915" v="2195"/>
          <ac:spMkLst>
            <pc:docMk/>
            <pc:sldMk cId="2429734150" sldId="899"/>
            <ac:spMk id="3" creationId="{C1E777FF-D6B7-4D37-9282-377BACEC6330}"/>
          </ac:spMkLst>
        </pc:spChg>
      </pc:sldChg>
      <pc:sldChg chg="ord modTransition">
        <pc:chgData name="Ankit Bansal" userId="e005f0e4-f364-4217-ba21-27e36911c118" providerId="ADAL" clId="{3E50BDA8-B2DC-4AC0-9705-ABE1FC94053E}" dt="2020-02-12T11:02:42.057" v="2077"/>
        <pc:sldMkLst>
          <pc:docMk/>
          <pc:sldMk cId="385693285" sldId="900"/>
        </pc:sldMkLst>
      </pc:sldChg>
      <pc:sldChg chg="addSp modSp">
        <pc:chgData name="Ankit Bansal" userId="e005f0e4-f364-4217-ba21-27e36911c118" providerId="ADAL" clId="{3E50BDA8-B2DC-4AC0-9705-ABE1FC94053E}" dt="2020-02-12T11:00:29.107" v="2055" actId="255"/>
        <pc:sldMkLst>
          <pc:docMk/>
          <pc:sldMk cId="353848782" sldId="901"/>
        </pc:sldMkLst>
        <pc:spChg chg="mod">
          <ac:chgData name="Ankit Bansal" userId="e005f0e4-f364-4217-ba21-27e36911c118" providerId="ADAL" clId="{3E50BDA8-B2DC-4AC0-9705-ABE1FC94053E}" dt="2020-02-12T11:00:29.107" v="2055" actId="255"/>
          <ac:spMkLst>
            <pc:docMk/>
            <pc:sldMk cId="353848782" sldId="901"/>
            <ac:spMk id="3" creationId="{90F0E23D-00EF-4335-B417-E5E066F4C957}"/>
          </ac:spMkLst>
        </pc:spChg>
        <pc:spChg chg="add mod">
          <ac:chgData name="Ankit Bansal" userId="e005f0e4-f364-4217-ba21-27e36911c118" providerId="ADAL" clId="{3E50BDA8-B2DC-4AC0-9705-ABE1FC94053E}" dt="2020-02-12T10:56:26.046" v="1885" actId="1035"/>
          <ac:spMkLst>
            <pc:docMk/>
            <pc:sldMk cId="353848782" sldId="901"/>
            <ac:spMk id="4" creationId="{B774BC83-3467-49D9-A5A1-14364393BE21}"/>
          </ac:spMkLst>
        </pc:spChg>
      </pc:sldChg>
      <pc:sldChg chg="modSp">
        <pc:chgData name="Ankit Bansal" userId="e005f0e4-f364-4217-ba21-27e36911c118" providerId="ADAL" clId="{3E50BDA8-B2DC-4AC0-9705-ABE1FC94053E}" dt="2020-02-12T11:01:41.812" v="2073" actId="1076"/>
        <pc:sldMkLst>
          <pc:docMk/>
          <pc:sldMk cId="1886588337" sldId="902"/>
        </pc:sldMkLst>
        <pc:spChg chg="mod">
          <ac:chgData name="Ankit Bansal" userId="e005f0e4-f364-4217-ba21-27e36911c118" providerId="ADAL" clId="{3E50BDA8-B2DC-4AC0-9705-ABE1FC94053E}" dt="2020-02-12T10:58:49.311" v="1928" actId="20577"/>
          <ac:spMkLst>
            <pc:docMk/>
            <pc:sldMk cId="1886588337" sldId="902"/>
            <ac:spMk id="2" creationId="{052BB55C-E2E8-41BE-9D4E-76E0F7D60D2F}"/>
          </ac:spMkLst>
        </pc:spChg>
        <pc:spChg chg="mod">
          <ac:chgData name="Ankit Bansal" userId="e005f0e4-f364-4217-ba21-27e36911c118" providerId="ADAL" clId="{3E50BDA8-B2DC-4AC0-9705-ABE1FC94053E}" dt="2020-02-12T11:01:41.812" v="2073" actId="1076"/>
          <ac:spMkLst>
            <pc:docMk/>
            <pc:sldMk cId="1886588337" sldId="902"/>
            <ac:spMk id="3" creationId="{DF055AE4-20DF-4846-B114-179C5172FDBC}"/>
          </ac:spMkLst>
        </pc:spChg>
        <pc:picChg chg="mod">
          <ac:chgData name="Ankit Bansal" userId="e005f0e4-f364-4217-ba21-27e36911c118" providerId="ADAL" clId="{3E50BDA8-B2DC-4AC0-9705-ABE1FC94053E}" dt="2020-02-12T11:01:33.786" v="2071" actId="208"/>
          <ac:picMkLst>
            <pc:docMk/>
            <pc:sldMk cId="1886588337" sldId="902"/>
            <ac:picMk id="4" creationId="{10AED238-3E2C-4041-81CE-7171CA6C100F}"/>
          </ac:picMkLst>
        </pc:picChg>
        <pc:picChg chg="mod">
          <ac:chgData name="Ankit Bansal" userId="e005f0e4-f364-4217-ba21-27e36911c118" providerId="ADAL" clId="{3E50BDA8-B2DC-4AC0-9705-ABE1FC94053E}" dt="2020-02-12T11:01:35.257" v="2072" actId="208"/>
          <ac:picMkLst>
            <pc:docMk/>
            <pc:sldMk cId="1886588337" sldId="902"/>
            <ac:picMk id="6" creationId="{56975F9A-2FB9-49AD-966E-095E24741143}"/>
          </ac:picMkLst>
        </pc:picChg>
      </pc:sldChg>
      <pc:sldChg chg="modSp modTransition">
        <pc:chgData name="Ankit Bansal" userId="e005f0e4-f364-4217-ba21-27e36911c118" providerId="ADAL" clId="{3E50BDA8-B2DC-4AC0-9705-ABE1FC94053E}" dt="2020-02-12T11:02:17.310" v="2075"/>
        <pc:sldMkLst>
          <pc:docMk/>
          <pc:sldMk cId="1047412730" sldId="903"/>
        </pc:sldMkLst>
        <pc:picChg chg="mod">
          <ac:chgData name="Ankit Bansal" userId="e005f0e4-f364-4217-ba21-27e36911c118" providerId="ADAL" clId="{3E50BDA8-B2DC-4AC0-9705-ABE1FC94053E}" dt="2020-02-12T11:02:06.168" v="2074" actId="1076"/>
          <ac:picMkLst>
            <pc:docMk/>
            <pc:sldMk cId="1047412730" sldId="903"/>
            <ac:picMk id="4" creationId="{61D651E3-189E-48C3-8E0B-6B367A0DF24B}"/>
          </ac:picMkLst>
        </pc:picChg>
      </pc:sldChg>
      <pc:sldChg chg="modSp">
        <pc:chgData name="Ankit Bansal" userId="e005f0e4-f364-4217-ba21-27e36911c118" providerId="ADAL" clId="{3E50BDA8-B2DC-4AC0-9705-ABE1FC94053E}" dt="2020-02-18T09:54:20.927" v="2389"/>
        <pc:sldMkLst>
          <pc:docMk/>
          <pc:sldMk cId="2961522387" sldId="904"/>
        </pc:sldMkLst>
        <pc:graphicFrameChg chg="mod modGraphic">
          <ac:chgData name="Ankit Bansal" userId="e005f0e4-f364-4217-ba21-27e36911c118" providerId="ADAL" clId="{3E50BDA8-B2DC-4AC0-9705-ABE1FC94053E}" dt="2020-02-18T09:54:20.927" v="2389"/>
          <ac:graphicFrameMkLst>
            <pc:docMk/>
            <pc:sldMk cId="2961522387" sldId="904"/>
            <ac:graphicFrameMk id="4" creationId="{39857D68-AEAD-45D8-A6E3-3D32F0A0715F}"/>
          </ac:graphicFrameMkLst>
        </pc:graphicFrameChg>
      </pc:sldChg>
      <pc:sldChg chg="del">
        <pc:chgData name="Ankit Bansal" userId="e005f0e4-f364-4217-ba21-27e36911c118" providerId="ADAL" clId="{3E50BDA8-B2DC-4AC0-9705-ABE1FC94053E}" dt="2020-02-12T11:19:53.483" v="2349" actId="2696"/>
        <pc:sldMkLst>
          <pc:docMk/>
          <pc:sldMk cId="535973658" sldId="905"/>
        </pc:sldMkLst>
      </pc:sldChg>
      <pc:sldChg chg="addSp modSp">
        <pc:chgData name="Ankit Bansal" userId="e005f0e4-f364-4217-ba21-27e36911c118" providerId="ADAL" clId="{3E50BDA8-B2DC-4AC0-9705-ABE1FC94053E}" dt="2020-02-12T11:32:28.050" v="2386" actId="1036"/>
        <pc:sldMkLst>
          <pc:docMk/>
          <pc:sldMk cId="373588798" sldId="906"/>
        </pc:sldMkLst>
        <pc:spChg chg="mod">
          <ac:chgData name="Ankit Bansal" userId="e005f0e4-f364-4217-ba21-27e36911c118" providerId="ADAL" clId="{3E50BDA8-B2DC-4AC0-9705-ABE1FC94053E}" dt="2020-02-12T11:32:28.050" v="2386" actId="1036"/>
          <ac:spMkLst>
            <pc:docMk/>
            <pc:sldMk cId="373588798" sldId="906"/>
            <ac:spMk id="3" creationId="{25A1933B-44B8-4507-8884-A4C256992221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4" creationId="{CD06AA9B-EE47-41CE-969C-2BAF24082346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5" creationId="{34833464-414C-46A1-845E-508A7CA47098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7" creationId="{6529506D-6E2B-4EF5-94EC-C6F52267AB91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8" creationId="{D2D09CDA-2168-47EB-9E9A-9AD4A8ADC461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11" creationId="{C46A7B2A-BC75-4839-9E5B-AE65EEFB1261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12" creationId="{9DD8360F-E9C1-4F53-BBA5-7532BB402FF3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13" creationId="{36AF3AD7-BC9A-4913-B71A-1A7AE9E4804F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14" creationId="{FA23C363-A6DC-44A3-8A49-A379402FE7C4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15" creationId="{475AFD7B-3C1A-461F-ADC7-3A504E9717D0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22" creationId="{A93E09D8-064D-454C-B5D0-95D29B91A5E9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23" creationId="{822EF2FB-90DC-4698-9B36-0227E33DAA89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24" creationId="{CF3044C3-6D11-49C1-A4D8-B48C19404DFB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25" creationId="{97CF7E08-501C-4D41-871E-846E6B8B4D99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26" creationId="{4BABA8F9-DBA0-4CB4-B797-8726FD2FE126}"/>
          </ac:spMkLst>
        </pc:spChg>
        <pc:spChg chg="mod">
          <ac:chgData name="Ankit Bansal" userId="e005f0e4-f364-4217-ba21-27e36911c118" providerId="ADAL" clId="{3E50BDA8-B2DC-4AC0-9705-ABE1FC94053E}" dt="2020-02-12T11:18:43.126" v="2271" actId="164"/>
          <ac:spMkLst>
            <pc:docMk/>
            <pc:sldMk cId="373588798" sldId="906"/>
            <ac:spMk id="27" creationId="{F311962E-53A8-42CF-A97B-DC2BAAE9BC89}"/>
          </ac:spMkLst>
        </pc:spChg>
        <pc:grpChg chg="add mod">
          <ac:chgData name="Ankit Bansal" userId="e005f0e4-f364-4217-ba21-27e36911c118" providerId="ADAL" clId="{3E50BDA8-B2DC-4AC0-9705-ABE1FC94053E}" dt="2020-02-12T11:31:54.915" v="2379" actId="1076"/>
          <ac:grpSpMkLst>
            <pc:docMk/>
            <pc:sldMk cId="373588798" sldId="906"/>
            <ac:grpSpMk id="6" creationId="{B318F43E-BB69-45E0-8844-5D82B6E432C1}"/>
          </ac:grpSpMkLst>
        </pc:grpChg>
      </pc:sldChg>
      <pc:sldChg chg="addSp delSp modSp add ord">
        <pc:chgData name="Ankit Bansal" userId="e005f0e4-f364-4217-ba21-27e36911c118" providerId="ADAL" clId="{3E50BDA8-B2DC-4AC0-9705-ABE1FC94053E}" dt="2020-02-12T11:03:18.198" v="2078"/>
        <pc:sldMkLst>
          <pc:docMk/>
          <pc:sldMk cId="3437146849" sldId="907"/>
        </pc:sldMkLst>
        <pc:spChg chg="mod">
          <ac:chgData name="Ankit Bansal" userId="e005f0e4-f364-4217-ba21-27e36911c118" providerId="ADAL" clId="{3E50BDA8-B2DC-4AC0-9705-ABE1FC94053E}" dt="2020-02-12T09:57:13.098" v="736" actId="20577"/>
          <ac:spMkLst>
            <pc:docMk/>
            <pc:sldMk cId="3437146849" sldId="907"/>
            <ac:spMk id="2" creationId="{98BED410-C538-485A-B03B-DAA7482FABDD}"/>
          </ac:spMkLst>
        </pc:spChg>
        <pc:spChg chg="add del mod">
          <ac:chgData name="Ankit Bansal" userId="e005f0e4-f364-4217-ba21-27e36911c118" providerId="ADAL" clId="{3E50BDA8-B2DC-4AC0-9705-ABE1FC94053E}" dt="2020-02-12T09:58:27.833" v="751" actId="14100"/>
          <ac:spMkLst>
            <pc:docMk/>
            <pc:sldMk cId="3437146849" sldId="907"/>
            <ac:spMk id="3" creationId="{52B98195-D187-4499-9387-A624B540B820}"/>
          </ac:spMkLst>
        </pc:spChg>
        <pc:spChg chg="add mod">
          <ac:chgData name="Ankit Bansal" userId="e005f0e4-f364-4217-ba21-27e36911c118" providerId="ADAL" clId="{3E50BDA8-B2DC-4AC0-9705-ABE1FC94053E}" dt="2020-02-12T09:52:04.162" v="387" actId="1076"/>
          <ac:spMkLst>
            <pc:docMk/>
            <pc:sldMk cId="3437146849" sldId="907"/>
            <ac:spMk id="8" creationId="{40E61955-D117-4BF6-A830-FD8F90F0BCF0}"/>
          </ac:spMkLst>
        </pc:spChg>
        <pc:spChg chg="add del mod">
          <ac:chgData name="Ankit Bansal" userId="e005f0e4-f364-4217-ba21-27e36911c118" providerId="ADAL" clId="{3E50BDA8-B2DC-4AC0-9705-ABE1FC94053E}" dt="2020-02-12T09:59:10.046" v="773"/>
          <ac:spMkLst>
            <pc:docMk/>
            <pc:sldMk cId="3437146849" sldId="907"/>
            <ac:spMk id="9" creationId="{9B0485A9-8C27-4F13-B342-80DEE171E35C}"/>
          </ac:spMkLst>
        </pc:spChg>
        <pc:spChg chg="add mod">
          <ac:chgData name="Ankit Bansal" userId="e005f0e4-f364-4217-ba21-27e36911c118" providerId="ADAL" clId="{3E50BDA8-B2DC-4AC0-9705-ABE1FC94053E}" dt="2020-02-12T09:59:40.571" v="779" actId="14100"/>
          <ac:spMkLst>
            <pc:docMk/>
            <pc:sldMk cId="3437146849" sldId="907"/>
            <ac:spMk id="10" creationId="{2B60693A-2166-445E-A99B-228EAA8E99ED}"/>
          </ac:spMkLst>
        </pc:spChg>
        <pc:picChg chg="add del mod">
          <ac:chgData name="Ankit Bansal" userId="e005f0e4-f364-4217-ba21-27e36911c118" providerId="ADAL" clId="{3E50BDA8-B2DC-4AC0-9705-ABE1FC94053E}" dt="2020-02-12T09:45:17.342" v="13"/>
          <ac:picMkLst>
            <pc:docMk/>
            <pc:sldMk cId="3437146849" sldId="907"/>
            <ac:picMk id="5" creationId="{6EBDB527-8E20-4A3D-9912-E8412934B43E}"/>
          </ac:picMkLst>
        </pc:picChg>
        <pc:picChg chg="add mod">
          <ac:chgData name="Ankit Bansal" userId="e005f0e4-f364-4217-ba21-27e36911c118" providerId="ADAL" clId="{3E50BDA8-B2DC-4AC0-9705-ABE1FC94053E}" dt="2020-02-12T09:59:47.471" v="780" actId="1076"/>
          <ac:picMkLst>
            <pc:docMk/>
            <pc:sldMk cId="3437146849" sldId="907"/>
            <ac:picMk id="7" creationId="{27D01DC1-2395-42DC-BBED-64CB756C090C}"/>
          </ac:picMkLst>
        </pc:picChg>
      </pc:sldChg>
      <pc:sldChg chg="addSp modSp add modTransition">
        <pc:chgData name="Ankit Bansal" userId="e005f0e4-f364-4217-ba21-27e36911c118" providerId="ADAL" clId="{3E50BDA8-B2DC-4AC0-9705-ABE1FC94053E}" dt="2020-02-12T11:20:49.272" v="2358" actId="1076"/>
        <pc:sldMkLst>
          <pc:docMk/>
          <pc:sldMk cId="4160331678" sldId="908"/>
        </pc:sldMkLst>
        <pc:picChg chg="add mod">
          <ac:chgData name="Ankit Bansal" userId="e005f0e4-f364-4217-ba21-27e36911c118" providerId="ADAL" clId="{3E50BDA8-B2DC-4AC0-9705-ABE1FC94053E}" dt="2020-02-12T10:14:19.062" v="1276" actId="1076"/>
          <ac:picMkLst>
            <pc:docMk/>
            <pc:sldMk cId="4160331678" sldId="908"/>
            <ac:picMk id="4" creationId="{53683AD9-A915-451D-85A6-ED77AD85A04D}"/>
          </ac:picMkLst>
        </pc:picChg>
        <pc:picChg chg="add mod">
          <ac:chgData name="Ankit Bansal" userId="e005f0e4-f364-4217-ba21-27e36911c118" providerId="ADAL" clId="{3E50BDA8-B2DC-4AC0-9705-ABE1FC94053E}" dt="2020-02-12T10:14:20.038" v="1277" actId="1076"/>
          <ac:picMkLst>
            <pc:docMk/>
            <pc:sldMk cId="4160331678" sldId="908"/>
            <ac:picMk id="5" creationId="{F6BC0F8F-CEBB-4CF2-BDD2-E1ABC6C3F8E9}"/>
          </ac:picMkLst>
        </pc:picChg>
        <pc:picChg chg="add mod">
          <ac:chgData name="Ankit Bansal" userId="e005f0e4-f364-4217-ba21-27e36911c118" providerId="ADAL" clId="{3E50BDA8-B2DC-4AC0-9705-ABE1FC94053E}" dt="2020-02-12T11:20:49.272" v="2358" actId="1076"/>
          <ac:picMkLst>
            <pc:docMk/>
            <pc:sldMk cId="4160331678" sldId="908"/>
            <ac:picMk id="6" creationId="{052D064D-C823-4329-A584-A89A56195B1B}"/>
          </ac:picMkLst>
        </pc:picChg>
      </pc:sldChg>
      <pc:sldChg chg="add del">
        <pc:chgData name="Ankit Bansal" userId="e005f0e4-f364-4217-ba21-27e36911c118" providerId="ADAL" clId="{3E50BDA8-B2DC-4AC0-9705-ABE1FC94053E}" dt="2020-02-12T10:14:12.900" v="1272"/>
        <pc:sldMkLst>
          <pc:docMk/>
          <pc:sldMk cId="48129432" sldId="909"/>
        </pc:sldMkLst>
      </pc:sldChg>
      <pc:sldChg chg="addSp modSp add">
        <pc:chgData name="Ankit Bansal" userId="e005f0e4-f364-4217-ba21-27e36911c118" providerId="ADAL" clId="{3E50BDA8-B2DC-4AC0-9705-ABE1FC94053E}" dt="2020-02-12T10:27:01.242" v="1565" actId="1076"/>
        <pc:sldMkLst>
          <pc:docMk/>
          <pc:sldMk cId="2583293625" sldId="909"/>
        </pc:sldMkLst>
        <pc:spChg chg="mod">
          <ac:chgData name="Ankit Bansal" userId="e005f0e4-f364-4217-ba21-27e36911c118" providerId="ADAL" clId="{3E50BDA8-B2DC-4AC0-9705-ABE1FC94053E}" dt="2020-02-12T10:24:17.817" v="1380"/>
          <ac:spMkLst>
            <pc:docMk/>
            <pc:sldMk cId="2583293625" sldId="909"/>
            <ac:spMk id="2" creationId="{4D49FC86-0EC6-46B6-8DBE-31CDCCBD8E5A}"/>
          </ac:spMkLst>
        </pc:spChg>
        <pc:spChg chg="mod">
          <ac:chgData name="Ankit Bansal" userId="e005f0e4-f364-4217-ba21-27e36911c118" providerId="ADAL" clId="{3E50BDA8-B2DC-4AC0-9705-ABE1FC94053E}" dt="2020-02-12T10:26:52.435" v="1562" actId="27636"/>
          <ac:spMkLst>
            <pc:docMk/>
            <pc:sldMk cId="2583293625" sldId="909"/>
            <ac:spMk id="3" creationId="{525118D7-3587-4F7E-AE84-E77EB58DE2E2}"/>
          </ac:spMkLst>
        </pc:spChg>
        <pc:spChg chg="add">
          <ac:chgData name="Ankit Bansal" userId="e005f0e4-f364-4217-ba21-27e36911c118" providerId="ADAL" clId="{3E50BDA8-B2DC-4AC0-9705-ABE1FC94053E}" dt="2020-02-12T10:26:10.336" v="1544"/>
          <ac:spMkLst>
            <pc:docMk/>
            <pc:sldMk cId="2583293625" sldId="909"/>
            <ac:spMk id="5" creationId="{113622E8-9064-463E-BEE2-6C5608A301EE}"/>
          </ac:spMkLst>
        </pc:spChg>
        <pc:picChg chg="add mod modCrop">
          <ac:chgData name="Ankit Bansal" userId="e005f0e4-f364-4217-ba21-27e36911c118" providerId="ADAL" clId="{3E50BDA8-B2DC-4AC0-9705-ABE1FC94053E}" dt="2020-02-12T10:27:01.242" v="1565" actId="1076"/>
          <ac:picMkLst>
            <pc:docMk/>
            <pc:sldMk cId="2583293625" sldId="909"/>
            <ac:picMk id="4" creationId="{E31D8383-AED6-469C-A089-3DF147F2E3F4}"/>
          </ac:picMkLst>
        </pc:picChg>
        <pc:picChg chg="add mod">
          <ac:chgData name="Ankit Bansal" userId="e005f0e4-f364-4217-ba21-27e36911c118" providerId="ADAL" clId="{3E50BDA8-B2DC-4AC0-9705-ABE1FC94053E}" dt="2020-02-12T10:26:56.453" v="1564" actId="1076"/>
          <ac:picMkLst>
            <pc:docMk/>
            <pc:sldMk cId="2583293625" sldId="909"/>
            <ac:picMk id="6" creationId="{4E9F4D02-CA24-4DF5-975E-D07957542577}"/>
          </ac:picMkLst>
        </pc:picChg>
      </pc:sldChg>
      <pc:sldChg chg="modSp add modTransition">
        <pc:chgData name="Ankit Bansal" userId="e005f0e4-f364-4217-ba21-27e36911c118" providerId="ADAL" clId="{3E50BDA8-B2DC-4AC0-9705-ABE1FC94053E}" dt="2020-02-12T10:33:14.255" v="1755"/>
        <pc:sldMkLst>
          <pc:docMk/>
          <pc:sldMk cId="3579509987" sldId="910"/>
        </pc:sldMkLst>
        <pc:spChg chg="mod">
          <ac:chgData name="Ankit Bansal" userId="e005f0e4-f364-4217-ba21-27e36911c118" providerId="ADAL" clId="{3E50BDA8-B2DC-4AC0-9705-ABE1FC94053E}" dt="2020-02-12T10:32:00.268" v="1702"/>
          <ac:spMkLst>
            <pc:docMk/>
            <pc:sldMk cId="3579509987" sldId="910"/>
            <ac:spMk id="3" creationId="{0F21564A-8914-4FBD-BECE-22BC968D5D6B}"/>
          </ac:spMkLst>
        </pc:spChg>
      </pc:sldChg>
      <pc:sldChg chg="addSp modSp add">
        <pc:chgData name="Ankit Bansal" userId="e005f0e4-f364-4217-ba21-27e36911c118" providerId="ADAL" clId="{3E50BDA8-B2DC-4AC0-9705-ABE1FC94053E}" dt="2020-02-12T10:47:55.527" v="1849" actId="1076"/>
        <pc:sldMkLst>
          <pc:docMk/>
          <pc:sldMk cId="2241195140" sldId="911"/>
        </pc:sldMkLst>
        <pc:spChg chg="mod">
          <ac:chgData name="Ankit Bansal" userId="e005f0e4-f364-4217-ba21-27e36911c118" providerId="ADAL" clId="{3E50BDA8-B2DC-4AC0-9705-ABE1FC94053E}" dt="2020-02-12T10:39:03.954" v="1791"/>
          <ac:spMkLst>
            <pc:docMk/>
            <pc:sldMk cId="2241195140" sldId="911"/>
            <ac:spMk id="2" creationId="{2AC13F7C-B4C9-4B9F-8B5F-4E80C7345739}"/>
          </ac:spMkLst>
        </pc:spChg>
        <pc:spChg chg="mod">
          <ac:chgData name="Ankit Bansal" userId="e005f0e4-f364-4217-ba21-27e36911c118" providerId="ADAL" clId="{3E50BDA8-B2DC-4AC0-9705-ABE1FC94053E}" dt="2020-02-12T10:47:46.884" v="1848" actId="20577"/>
          <ac:spMkLst>
            <pc:docMk/>
            <pc:sldMk cId="2241195140" sldId="911"/>
            <ac:spMk id="3" creationId="{0154A16F-2AE3-49F9-B426-7702564A0DD3}"/>
          </ac:spMkLst>
        </pc:spChg>
        <pc:spChg chg="add mod">
          <ac:chgData name="Ankit Bansal" userId="e005f0e4-f364-4217-ba21-27e36911c118" providerId="ADAL" clId="{3E50BDA8-B2DC-4AC0-9705-ABE1FC94053E}" dt="2020-02-12T10:39:34.656" v="1831" actId="1036"/>
          <ac:spMkLst>
            <pc:docMk/>
            <pc:sldMk cId="2241195140" sldId="911"/>
            <ac:spMk id="4" creationId="{4DDA8BED-55E5-42BD-B33A-97C800B4AC4B}"/>
          </ac:spMkLst>
        </pc:spChg>
        <pc:grpChg chg="add">
          <ac:chgData name="Ankit Bansal" userId="e005f0e4-f364-4217-ba21-27e36911c118" providerId="ADAL" clId="{3E50BDA8-B2DC-4AC0-9705-ABE1FC94053E}" dt="2020-02-12T10:40:15.746" v="1836"/>
          <ac:grpSpMkLst>
            <pc:docMk/>
            <pc:sldMk cId="2241195140" sldId="911"/>
            <ac:grpSpMk id="5" creationId="{24771422-1258-4231-80A0-36BA63AE92E6}"/>
          </ac:grpSpMkLst>
        </pc:grpChg>
        <pc:picChg chg="add mod">
          <ac:chgData name="Ankit Bansal" userId="e005f0e4-f364-4217-ba21-27e36911c118" providerId="ADAL" clId="{3E50BDA8-B2DC-4AC0-9705-ABE1FC94053E}" dt="2020-02-12T10:47:55.527" v="1849" actId="1076"/>
          <ac:picMkLst>
            <pc:docMk/>
            <pc:sldMk cId="2241195140" sldId="911"/>
            <ac:picMk id="13" creationId="{6F36C5A1-0C7A-4B5B-B5AA-DCB5CBA02C51}"/>
          </ac:picMkLst>
        </pc:picChg>
      </pc:sldChg>
      <pc:sldChg chg="modSp add del">
        <pc:chgData name="Ankit Bansal" userId="e005f0e4-f364-4217-ba21-27e36911c118" providerId="ADAL" clId="{3E50BDA8-B2DC-4AC0-9705-ABE1FC94053E}" dt="2020-02-12T11:00:48.691" v="2059" actId="2696"/>
        <pc:sldMkLst>
          <pc:docMk/>
          <pc:sldMk cId="140689015" sldId="912"/>
        </pc:sldMkLst>
        <pc:spChg chg="mod">
          <ac:chgData name="Ankit Bansal" userId="e005f0e4-f364-4217-ba21-27e36911c118" providerId="ADAL" clId="{3E50BDA8-B2DC-4AC0-9705-ABE1FC94053E}" dt="2020-02-12T11:00:45.231" v="2058" actId="255"/>
          <ac:spMkLst>
            <pc:docMk/>
            <pc:sldMk cId="140689015" sldId="912"/>
            <ac:spMk id="3" creationId="{37279463-21D3-441E-8256-E1D0BBC5BCA7}"/>
          </ac:spMkLst>
        </pc:spChg>
      </pc:sldChg>
      <pc:sldChg chg="addSp delSp add modTransition">
        <pc:chgData name="Ankit Bansal" userId="e005f0e4-f364-4217-ba21-27e36911c118" providerId="ADAL" clId="{3E50BDA8-B2DC-4AC0-9705-ABE1FC94053E}" dt="2020-02-12T11:05:35.780" v="2093"/>
        <pc:sldMkLst>
          <pc:docMk/>
          <pc:sldMk cId="148630141" sldId="912"/>
        </pc:sldMkLst>
        <pc:spChg chg="del">
          <ac:chgData name="Ankit Bansal" userId="e005f0e4-f364-4217-ba21-27e36911c118" providerId="ADAL" clId="{3E50BDA8-B2DC-4AC0-9705-ABE1FC94053E}" dt="2020-02-12T11:05:31.785" v="2092" actId="478"/>
          <ac:spMkLst>
            <pc:docMk/>
            <pc:sldMk cId="148630141" sldId="912"/>
            <ac:spMk id="3" creationId="{CE5558CA-86C8-49E4-9267-7F21F1CFA270}"/>
          </ac:spMkLst>
        </pc:spChg>
        <pc:spChg chg="add">
          <ac:chgData name="Ankit Bansal" userId="e005f0e4-f364-4217-ba21-27e36911c118" providerId="ADAL" clId="{3E50BDA8-B2DC-4AC0-9705-ABE1FC94053E}" dt="2020-02-12T11:05:27.396" v="2091"/>
          <ac:spMkLst>
            <pc:docMk/>
            <pc:sldMk cId="148630141" sldId="912"/>
            <ac:spMk id="4" creationId="{47A45A83-2ED0-4122-9A92-48C3421AA0F0}"/>
          </ac:spMkLst>
        </pc:spChg>
      </pc:sldChg>
      <pc:sldChg chg="modSp add">
        <pc:chgData name="Ankit Bansal" userId="e005f0e4-f364-4217-ba21-27e36911c118" providerId="ADAL" clId="{3E50BDA8-B2DC-4AC0-9705-ABE1FC94053E}" dt="2020-02-12T11:14:23.908" v="2242" actId="6549"/>
        <pc:sldMkLst>
          <pc:docMk/>
          <pc:sldMk cId="426508854" sldId="913"/>
        </pc:sldMkLst>
        <pc:spChg chg="mod">
          <ac:chgData name="Ankit Bansal" userId="e005f0e4-f364-4217-ba21-27e36911c118" providerId="ADAL" clId="{3E50BDA8-B2DC-4AC0-9705-ABE1FC94053E}" dt="2020-02-12T11:11:12.040" v="2176"/>
          <ac:spMkLst>
            <pc:docMk/>
            <pc:sldMk cId="426508854" sldId="913"/>
            <ac:spMk id="2" creationId="{72469DE9-FFA5-4383-9455-ADED4BB222CA}"/>
          </ac:spMkLst>
        </pc:spChg>
        <pc:spChg chg="mod">
          <ac:chgData name="Ankit Bansal" userId="e005f0e4-f364-4217-ba21-27e36911c118" providerId="ADAL" clId="{3E50BDA8-B2DC-4AC0-9705-ABE1FC94053E}" dt="2020-02-12T11:14:23.908" v="2242" actId="6549"/>
          <ac:spMkLst>
            <pc:docMk/>
            <pc:sldMk cId="426508854" sldId="913"/>
            <ac:spMk id="3" creationId="{DDB2C78F-4CC1-4A2A-89E5-BE6D5DBFF7AE}"/>
          </ac:spMkLst>
        </pc:spChg>
      </pc:sldChg>
      <pc:sldMasterChg chg="modSldLayout">
        <pc:chgData name="Ankit Bansal" userId="e005f0e4-f364-4217-ba21-27e36911c118" providerId="ADAL" clId="{3E50BDA8-B2DC-4AC0-9705-ABE1FC94053E}" dt="2020-02-12T10:35:04.794" v="1785" actId="1076"/>
        <pc:sldMasterMkLst>
          <pc:docMk/>
          <pc:sldMasterMk cId="1202647573" sldId="2147483692"/>
        </pc:sldMasterMkLst>
        <pc:sldLayoutChg chg="modSp">
          <pc:chgData name="Ankit Bansal" userId="e005f0e4-f364-4217-ba21-27e36911c118" providerId="ADAL" clId="{3E50BDA8-B2DC-4AC0-9705-ABE1FC94053E}" dt="2020-02-12T10:35:04.794" v="1785" actId="1076"/>
          <pc:sldLayoutMkLst>
            <pc:docMk/>
            <pc:sldMasterMk cId="1202647573" sldId="2147483692"/>
            <pc:sldLayoutMk cId="1434877830" sldId="2147483694"/>
          </pc:sldLayoutMkLst>
          <pc:spChg chg="mod">
            <ac:chgData name="Ankit Bansal" userId="e005f0e4-f364-4217-ba21-27e36911c118" providerId="ADAL" clId="{3E50BDA8-B2DC-4AC0-9705-ABE1FC94053E}" dt="2020-02-12T10:35:04.794" v="1785" actId="1076"/>
            <ac:spMkLst>
              <pc:docMk/>
              <pc:sldMasterMk cId="1202647573" sldId="2147483692"/>
              <pc:sldLayoutMk cId="1434877830" sldId="2147483694"/>
              <ac:spMk id="3" creationId="{00000000-0000-0000-0000-000000000000}"/>
            </ac:spMkLst>
          </pc:spChg>
        </pc:sldLayoutChg>
      </pc:sldMasterChg>
    </pc:docChg>
  </pc:docChgLst>
  <pc:docChgLst>
    <pc:chgData name="Ankit Bansal" userId="e005f0e4-f364-4217-ba21-27e36911c118" providerId="ADAL" clId="{988C8A71-EE47-407D-9A16-EE3779A8B566}"/>
    <pc:docChg chg="undo custSel addSld delSld modSld sldOrd">
      <pc:chgData name="Ankit Bansal" userId="e005f0e4-f364-4217-ba21-27e36911c118" providerId="ADAL" clId="{988C8A71-EE47-407D-9A16-EE3779A8B566}" dt="2020-02-18T14:13:17.140" v="3875" actId="20577"/>
      <pc:docMkLst>
        <pc:docMk/>
      </pc:docMkLst>
      <pc:sldChg chg="modTransition">
        <pc:chgData name="Ankit Bansal" userId="e005f0e4-f364-4217-ba21-27e36911c118" providerId="ADAL" clId="{988C8A71-EE47-407D-9A16-EE3779A8B566}" dt="2020-02-18T14:07:43.326" v="3822"/>
        <pc:sldMkLst>
          <pc:docMk/>
          <pc:sldMk cId="18645511" sldId="260"/>
        </pc:sldMkLst>
      </pc:sldChg>
      <pc:sldChg chg="addSp delSp modSp ord modNotesTx">
        <pc:chgData name="Ankit Bansal" userId="e005f0e4-f364-4217-ba21-27e36911c118" providerId="ADAL" clId="{988C8A71-EE47-407D-9A16-EE3779A8B566}" dt="2020-02-18T12:59:32.181" v="1857" actId="20577"/>
        <pc:sldMkLst>
          <pc:docMk/>
          <pc:sldMk cId="1415638290" sldId="263"/>
        </pc:sldMkLst>
        <pc:spChg chg="del mod">
          <ac:chgData name="Ankit Bansal" userId="e005f0e4-f364-4217-ba21-27e36911c118" providerId="ADAL" clId="{988C8A71-EE47-407D-9A16-EE3779A8B566}" dt="2020-02-18T11:46:12.732" v="1259" actId="478"/>
          <ac:spMkLst>
            <pc:docMk/>
            <pc:sldMk cId="1415638290" sldId="263"/>
            <ac:spMk id="3" creationId="{AC6F256F-1210-405C-AD73-08DA685CD2F2}"/>
          </ac:spMkLst>
        </pc:spChg>
        <pc:spChg chg="add del mod">
          <ac:chgData name="Ankit Bansal" userId="e005f0e4-f364-4217-ba21-27e36911c118" providerId="ADAL" clId="{988C8A71-EE47-407D-9A16-EE3779A8B566}" dt="2020-02-18T11:46:33.130" v="1261" actId="478"/>
          <ac:spMkLst>
            <pc:docMk/>
            <pc:sldMk cId="1415638290" sldId="263"/>
            <ac:spMk id="9" creationId="{41A99516-9E48-4E5A-9A21-866A678DA9C7}"/>
          </ac:spMkLst>
        </pc:spChg>
        <pc:spChg chg="add mod">
          <ac:chgData name="Ankit Bansal" userId="e005f0e4-f364-4217-ba21-27e36911c118" providerId="ADAL" clId="{988C8A71-EE47-407D-9A16-EE3779A8B566}" dt="2020-02-18T11:53:24.357" v="1414" actId="1038"/>
          <ac:spMkLst>
            <pc:docMk/>
            <pc:sldMk cId="1415638290" sldId="263"/>
            <ac:spMk id="10" creationId="{F8C1602E-DB95-41C4-9E84-7F1C27754933}"/>
          </ac:spMkLst>
        </pc:spChg>
        <pc:picChg chg="del mod">
          <ac:chgData name="Ankit Bansal" userId="e005f0e4-f364-4217-ba21-27e36911c118" providerId="ADAL" clId="{988C8A71-EE47-407D-9A16-EE3779A8B566}" dt="2020-02-18T11:52:26.547" v="1352"/>
          <ac:picMkLst>
            <pc:docMk/>
            <pc:sldMk cId="1415638290" sldId="263"/>
            <ac:picMk id="4" creationId="{0D71CED0-6066-49DB-9BC3-BAAD75181DF0}"/>
          </ac:picMkLst>
        </pc:picChg>
        <pc:picChg chg="del mod">
          <ac:chgData name="Ankit Bansal" userId="e005f0e4-f364-4217-ba21-27e36911c118" providerId="ADAL" clId="{988C8A71-EE47-407D-9A16-EE3779A8B566}" dt="2020-02-18T11:52:29.806" v="1354"/>
          <ac:picMkLst>
            <pc:docMk/>
            <pc:sldMk cId="1415638290" sldId="263"/>
            <ac:picMk id="5" creationId="{4D72DB04-3CB0-47D4-8F86-82A7BDA00E7A}"/>
          </ac:picMkLst>
        </pc:picChg>
        <pc:picChg chg="add mod">
          <ac:chgData name="Ankit Bansal" userId="e005f0e4-f364-4217-ba21-27e36911c118" providerId="ADAL" clId="{988C8A71-EE47-407D-9A16-EE3779A8B566}" dt="2020-02-18T11:53:17.327" v="1405" actId="1076"/>
          <ac:picMkLst>
            <pc:docMk/>
            <pc:sldMk cId="1415638290" sldId="263"/>
            <ac:picMk id="7" creationId="{F0C77AEB-73F5-4300-9C85-BE9FA060FC8D}"/>
          </ac:picMkLst>
        </pc:picChg>
      </pc:sldChg>
      <pc:sldChg chg="modTransition">
        <pc:chgData name="Ankit Bansal" userId="e005f0e4-f364-4217-ba21-27e36911c118" providerId="ADAL" clId="{988C8A71-EE47-407D-9A16-EE3779A8B566}" dt="2020-02-18T10:28:03.113" v="302"/>
        <pc:sldMkLst>
          <pc:docMk/>
          <pc:sldMk cId="2836110178" sldId="268"/>
        </pc:sldMkLst>
      </pc:sldChg>
      <pc:sldChg chg="modSp">
        <pc:chgData name="Ankit Bansal" userId="e005f0e4-f364-4217-ba21-27e36911c118" providerId="ADAL" clId="{988C8A71-EE47-407D-9A16-EE3779A8B566}" dt="2020-02-18T14:13:17.140" v="3875" actId="20577"/>
        <pc:sldMkLst>
          <pc:docMk/>
          <pc:sldMk cId="3930798264" sldId="270"/>
        </pc:sldMkLst>
        <pc:spChg chg="mod">
          <ac:chgData name="Ankit Bansal" userId="e005f0e4-f364-4217-ba21-27e36911c118" providerId="ADAL" clId="{988C8A71-EE47-407D-9A16-EE3779A8B566}" dt="2020-02-18T14:13:17.140" v="3875" actId="20577"/>
          <ac:spMkLst>
            <pc:docMk/>
            <pc:sldMk cId="3930798264" sldId="270"/>
            <ac:spMk id="5" creationId="{721A24F6-CA4A-4C32-8C3F-0CEAC09F67C5}"/>
          </ac:spMkLst>
        </pc:spChg>
      </pc:sldChg>
      <pc:sldChg chg="modSp">
        <pc:chgData name="Ankit Bansal" userId="e005f0e4-f364-4217-ba21-27e36911c118" providerId="ADAL" clId="{988C8A71-EE47-407D-9A16-EE3779A8B566}" dt="2020-02-18T13:40:10.079" v="3113" actId="1076"/>
        <pc:sldMkLst>
          <pc:docMk/>
          <pc:sldMk cId="1857107973" sldId="887"/>
        </pc:sldMkLst>
        <pc:spChg chg="mod">
          <ac:chgData name="Ankit Bansal" userId="e005f0e4-f364-4217-ba21-27e36911c118" providerId="ADAL" clId="{988C8A71-EE47-407D-9A16-EE3779A8B566}" dt="2020-02-18T13:40:10.079" v="3113" actId="1076"/>
          <ac:spMkLst>
            <pc:docMk/>
            <pc:sldMk cId="1857107973" sldId="887"/>
            <ac:spMk id="3" creationId="{5291BE62-BA7D-47AB-9719-F8E3D482EDC6}"/>
          </ac:spMkLst>
        </pc:spChg>
      </pc:sldChg>
      <pc:sldChg chg="modSp modTransition">
        <pc:chgData name="Ankit Bansal" userId="e005f0e4-f364-4217-ba21-27e36911c118" providerId="ADAL" clId="{988C8A71-EE47-407D-9A16-EE3779A8B566}" dt="2020-02-18T10:33:16.611" v="336"/>
        <pc:sldMkLst>
          <pc:docMk/>
          <pc:sldMk cId="3764896605" sldId="889"/>
        </pc:sldMkLst>
        <pc:spChg chg="mod">
          <ac:chgData name="Ankit Bansal" userId="e005f0e4-f364-4217-ba21-27e36911c118" providerId="ADAL" clId="{988C8A71-EE47-407D-9A16-EE3779A8B566}" dt="2020-02-18T10:28:47.474" v="315" actId="6549"/>
          <ac:spMkLst>
            <pc:docMk/>
            <pc:sldMk cId="3764896605" sldId="889"/>
            <ac:spMk id="3" creationId="{1ECB9360-35A4-4994-AEF1-A49D62070A26}"/>
          </ac:spMkLst>
        </pc:spChg>
      </pc:sldChg>
      <pc:sldChg chg="addSp modSp ord">
        <pc:chgData name="Ankit Bansal" userId="e005f0e4-f364-4217-ba21-27e36911c118" providerId="ADAL" clId="{988C8A71-EE47-407D-9A16-EE3779A8B566}" dt="2020-02-18T13:42:45.005" v="3117" actId="5793"/>
        <pc:sldMkLst>
          <pc:docMk/>
          <pc:sldMk cId="822125194" sldId="890"/>
        </pc:sldMkLst>
        <pc:spChg chg="mod">
          <ac:chgData name="Ankit Bansal" userId="e005f0e4-f364-4217-ba21-27e36911c118" providerId="ADAL" clId="{988C8A71-EE47-407D-9A16-EE3779A8B566}" dt="2020-02-18T13:42:45.005" v="3117" actId="5793"/>
          <ac:spMkLst>
            <pc:docMk/>
            <pc:sldMk cId="822125194" sldId="890"/>
            <ac:spMk id="3" creationId="{1BCD5F8C-582A-4179-8802-34CCA0BBF981}"/>
          </ac:spMkLst>
        </pc:spChg>
        <pc:spChg chg="add mod">
          <ac:chgData name="Ankit Bansal" userId="e005f0e4-f364-4217-ba21-27e36911c118" providerId="ADAL" clId="{988C8A71-EE47-407D-9A16-EE3779A8B566}" dt="2020-02-18T12:10:04.518" v="1421" actId="1038"/>
          <ac:spMkLst>
            <pc:docMk/>
            <pc:sldMk cId="822125194" sldId="890"/>
            <ac:spMk id="4" creationId="{AAE9ACC4-7AE3-46B9-BB49-7F43A0AAAAE7}"/>
          </ac:spMkLst>
        </pc:spChg>
      </pc:sldChg>
      <pc:sldChg chg="ord modTransition">
        <pc:chgData name="Ankit Bansal" userId="e005f0e4-f364-4217-ba21-27e36911c118" providerId="ADAL" clId="{988C8A71-EE47-407D-9A16-EE3779A8B566}" dt="2020-02-18T11:54:27.976" v="1418"/>
        <pc:sldMkLst>
          <pc:docMk/>
          <pc:sldMk cId="1416362321" sldId="892"/>
        </pc:sldMkLst>
      </pc:sldChg>
      <pc:sldChg chg="addSp modSp ord modTransition">
        <pc:chgData name="Ankit Bansal" userId="e005f0e4-f364-4217-ba21-27e36911c118" providerId="ADAL" clId="{988C8A71-EE47-407D-9A16-EE3779A8B566}" dt="2020-02-18T11:28:58.383" v="1228"/>
        <pc:sldMkLst>
          <pc:docMk/>
          <pc:sldMk cId="1745927274" sldId="893"/>
        </pc:sldMkLst>
        <pc:spChg chg="mod">
          <ac:chgData name="Ankit Bansal" userId="e005f0e4-f364-4217-ba21-27e36911c118" providerId="ADAL" clId="{988C8A71-EE47-407D-9A16-EE3779A8B566}" dt="2020-02-18T11:21:21.237" v="948" actId="1035"/>
          <ac:spMkLst>
            <pc:docMk/>
            <pc:sldMk cId="1745927274" sldId="893"/>
            <ac:spMk id="5" creationId="{18CE034B-2FDF-4691-A60D-3B5B627086D3}"/>
          </ac:spMkLst>
        </pc:spChg>
        <pc:spChg chg="add mod">
          <ac:chgData name="Ankit Bansal" userId="e005f0e4-f364-4217-ba21-27e36911c118" providerId="ADAL" clId="{988C8A71-EE47-407D-9A16-EE3779A8B566}" dt="2020-02-18T11:17:47.189" v="933"/>
          <ac:spMkLst>
            <pc:docMk/>
            <pc:sldMk cId="1745927274" sldId="893"/>
            <ac:spMk id="6" creationId="{639878AB-3A0F-4AF4-AE61-6DE88B01B6E7}"/>
          </ac:spMkLst>
        </pc:spChg>
      </pc:sldChg>
      <pc:sldChg chg="ord modTransition">
        <pc:chgData name="Ankit Bansal" userId="e005f0e4-f364-4217-ba21-27e36911c118" providerId="ADAL" clId="{988C8A71-EE47-407D-9A16-EE3779A8B566}" dt="2020-02-18T12:13:21.412" v="1449"/>
        <pc:sldMkLst>
          <pc:docMk/>
          <pc:sldMk cId="489380127" sldId="894"/>
        </pc:sldMkLst>
      </pc:sldChg>
      <pc:sldChg chg="modSp modTransition">
        <pc:chgData name="Ankit Bansal" userId="e005f0e4-f364-4217-ba21-27e36911c118" providerId="ADAL" clId="{988C8A71-EE47-407D-9A16-EE3779A8B566}" dt="2020-02-18T13:04:52.949" v="2111" actId="20577"/>
        <pc:sldMkLst>
          <pc:docMk/>
          <pc:sldMk cId="774874889" sldId="895"/>
        </pc:sldMkLst>
        <pc:spChg chg="mod">
          <ac:chgData name="Ankit Bansal" userId="e005f0e4-f364-4217-ba21-27e36911c118" providerId="ADAL" clId="{988C8A71-EE47-407D-9A16-EE3779A8B566}" dt="2020-02-18T13:04:52.949" v="2111" actId="20577"/>
          <ac:spMkLst>
            <pc:docMk/>
            <pc:sldMk cId="774874889" sldId="895"/>
            <ac:spMk id="3" creationId="{B41107B2-9C69-413F-9866-0BB8BFCAA851}"/>
          </ac:spMkLst>
        </pc:spChg>
        <pc:picChg chg="mod">
          <ac:chgData name="Ankit Bansal" userId="e005f0e4-f364-4217-ba21-27e36911c118" providerId="ADAL" clId="{988C8A71-EE47-407D-9A16-EE3779A8B566}" dt="2020-02-18T13:04:23.249" v="2017" actId="1076"/>
          <ac:picMkLst>
            <pc:docMk/>
            <pc:sldMk cId="774874889" sldId="895"/>
            <ac:picMk id="5" creationId="{AD4D9DDB-87EE-4A6F-A0B6-98293FD12AE3}"/>
          </ac:picMkLst>
        </pc:picChg>
        <pc:picChg chg="mod">
          <ac:chgData name="Ankit Bansal" userId="e005f0e4-f364-4217-ba21-27e36911c118" providerId="ADAL" clId="{988C8A71-EE47-407D-9A16-EE3779A8B566}" dt="2020-02-18T13:04:03.063" v="2011" actId="1076"/>
          <ac:picMkLst>
            <pc:docMk/>
            <pc:sldMk cId="774874889" sldId="895"/>
            <ac:picMk id="6" creationId="{EBE0D19C-690B-4AF9-A01F-D02D4C7464D9}"/>
          </ac:picMkLst>
        </pc:picChg>
      </pc:sldChg>
      <pc:sldChg chg="modTransition">
        <pc:chgData name="Ankit Bansal" userId="e005f0e4-f364-4217-ba21-27e36911c118" providerId="ADAL" clId="{988C8A71-EE47-407D-9A16-EE3779A8B566}" dt="2020-02-18T14:07:43.326" v="3822"/>
        <pc:sldMkLst>
          <pc:docMk/>
          <pc:sldMk cId="491421219" sldId="896"/>
        </pc:sldMkLst>
      </pc:sldChg>
      <pc:sldChg chg="delSp modSp">
        <pc:chgData name="Ankit Bansal" userId="e005f0e4-f364-4217-ba21-27e36911c118" providerId="ADAL" clId="{988C8A71-EE47-407D-9A16-EE3779A8B566}" dt="2020-02-18T13:40:29.208" v="3114" actId="478"/>
        <pc:sldMkLst>
          <pc:docMk/>
          <pc:sldMk cId="385693285" sldId="900"/>
        </pc:sldMkLst>
        <pc:spChg chg="mod">
          <ac:chgData name="Ankit Bansal" userId="e005f0e4-f364-4217-ba21-27e36911c118" providerId="ADAL" clId="{988C8A71-EE47-407D-9A16-EE3779A8B566}" dt="2020-02-18T13:28:29.599" v="2722" actId="27636"/>
          <ac:spMkLst>
            <pc:docMk/>
            <pc:sldMk cId="385693285" sldId="900"/>
            <ac:spMk id="2" creationId="{7CA7BF35-30E6-43BA-AA63-EA2BCBE137DE}"/>
          </ac:spMkLst>
        </pc:spChg>
        <pc:spChg chg="del">
          <ac:chgData name="Ankit Bansal" userId="e005f0e4-f364-4217-ba21-27e36911c118" providerId="ADAL" clId="{988C8A71-EE47-407D-9A16-EE3779A8B566}" dt="2020-02-18T13:40:29.208" v="3114" actId="478"/>
          <ac:spMkLst>
            <pc:docMk/>
            <pc:sldMk cId="385693285" sldId="900"/>
            <ac:spMk id="3" creationId="{9448605C-4666-4AD6-9649-CDD63826635A}"/>
          </ac:spMkLst>
        </pc:spChg>
        <pc:picChg chg="mod">
          <ac:chgData name="Ankit Bansal" userId="e005f0e4-f364-4217-ba21-27e36911c118" providerId="ADAL" clId="{988C8A71-EE47-407D-9A16-EE3779A8B566}" dt="2020-02-18T13:28:12.972" v="2705" actId="1076"/>
          <ac:picMkLst>
            <pc:docMk/>
            <pc:sldMk cId="385693285" sldId="900"/>
            <ac:picMk id="4" creationId="{45D96B93-B516-4F6C-95CE-4E14C84A86EE}"/>
          </ac:picMkLst>
        </pc:picChg>
      </pc:sldChg>
      <pc:sldChg chg="modSp del">
        <pc:chgData name="Ankit Bansal" userId="e005f0e4-f364-4217-ba21-27e36911c118" providerId="ADAL" clId="{988C8A71-EE47-407D-9A16-EE3779A8B566}" dt="2020-02-18T13:39:43.637" v="3111" actId="2696"/>
        <pc:sldMkLst>
          <pc:docMk/>
          <pc:sldMk cId="353848782" sldId="901"/>
        </pc:sldMkLst>
        <pc:spChg chg="mod">
          <ac:chgData name="Ankit Bansal" userId="e005f0e4-f364-4217-ba21-27e36911c118" providerId="ADAL" clId="{988C8A71-EE47-407D-9A16-EE3779A8B566}" dt="2020-02-18T13:39:35.003" v="3110"/>
          <ac:spMkLst>
            <pc:docMk/>
            <pc:sldMk cId="353848782" sldId="901"/>
            <ac:spMk id="3" creationId="{90F0E23D-00EF-4335-B417-E5E066F4C957}"/>
          </ac:spMkLst>
        </pc:spChg>
      </pc:sldChg>
      <pc:sldChg chg="modTransition">
        <pc:chgData name="Ankit Bansal" userId="e005f0e4-f364-4217-ba21-27e36911c118" providerId="ADAL" clId="{988C8A71-EE47-407D-9A16-EE3779A8B566}" dt="2020-02-18T13:39:48.641" v="3112"/>
        <pc:sldMkLst>
          <pc:docMk/>
          <pc:sldMk cId="1886588337" sldId="902"/>
        </pc:sldMkLst>
      </pc:sldChg>
      <pc:sldChg chg="addSp delSp modSp">
        <pc:chgData name="Ankit Bansal" userId="e005f0e4-f364-4217-ba21-27e36911c118" providerId="ADAL" clId="{988C8A71-EE47-407D-9A16-EE3779A8B566}" dt="2020-02-18T10:15:27.914" v="9" actId="1076"/>
        <pc:sldMkLst>
          <pc:docMk/>
          <pc:sldMk cId="2961522387" sldId="904"/>
        </pc:sldMkLst>
        <pc:spChg chg="add mod">
          <ac:chgData name="Ankit Bansal" userId="e005f0e4-f364-4217-ba21-27e36911c118" providerId="ADAL" clId="{988C8A71-EE47-407D-9A16-EE3779A8B566}" dt="2020-02-18T10:15:05.439" v="7" actId="1036"/>
          <ac:spMkLst>
            <pc:docMk/>
            <pc:sldMk cId="2961522387" sldId="904"/>
            <ac:spMk id="3" creationId="{BC0087F3-1355-4E08-9E26-4F5EE2EE7A73}"/>
          </ac:spMkLst>
        </pc:spChg>
        <pc:spChg chg="add del">
          <ac:chgData name="Ankit Bansal" userId="e005f0e4-f364-4217-ba21-27e36911c118" providerId="ADAL" clId="{988C8A71-EE47-407D-9A16-EE3779A8B566}" dt="2020-02-18T10:15:02.719" v="6" actId="478"/>
          <ac:spMkLst>
            <pc:docMk/>
            <pc:sldMk cId="2961522387" sldId="904"/>
            <ac:spMk id="5" creationId="{2A79D7A1-31DB-4496-A91D-11F0D77183C8}"/>
          </ac:spMkLst>
        </pc:spChg>
        <pc:graphicFrameChg chg="mod modGraphic">
          <ac:chgData name="Ankit Bansal" userId="e005f0e4-f364-4217-ba21-27e36911c118" providerId="ADAL" clId="{988C8A71-EE47-407D-9A16-EE3779A8B566}" dt="2020-02-18T10:15:27.914" v="9" actId="1076"/>
          <ac:graphicFrameMkLst>
            <pc:docMk/>
            <pc:sldMk cId="2961522387" sldId="904"/>
            <ac:graphicFrameMk id="4" creationId="{39857D68-AEAD-45D8-A6E3-3D32F0A0715F}"/>
          </ac:graphicFrameMkLst>
        </pc:graphicFrameChg>
      </pc:sldChg>
      <pc:sldChg chg="modSp">
        <pc:chgData name="Ankit Bansal" userId="e005f0e4-f364-4217-ba21-27e36911c118" providerId="ADAL" clId="{988C8A71-EE47-407D-9A16-EE3779A8B566}" dt="2020-02-18T13:11:07.052" v="2311" actId="27636"/>
        <pc:sldMkLst>
          <pc:docMk/>
          <pc:sldMk cId="4160331678" sldId="908"/>
        </pc:sldMkLst>
        <pc:spChg chg="mod">
          <ac:chgData name="Ankit Bansal" userId="e005f0e4-f364-4217-ba21-27e36911c118" providerId="ADAL" clId="{988C8A71-EE47-407D-9A16-EE3779A8B566}" dt="2020-02-18T13:11:07.052" v="2311" actId="27636"/>
          <ac:spMkLst>
            <pc:docMk/>
            <pc:sldMk cId="4160331678" sldId="908"/>
            <ac:spMk id="2" creationId="{8C8A13D2-8C1E-4D0F-8EED-EDCFC7681788}"/>
          </ac:spMkLst>
        </pc:spChg>
      </pc:sldChg>
      <pc:sldChg chg="modTransition">
        <pc:chgData name="Ankit Bansal" userId="e005f0e4-f364-4217-ba21-27e36911c118" providerId="ADAL" clId="{988C8A71-EE47-407D-9A16-EE3779A8B566}" dt="2020-02-18T14:07:43.326" v="3822"/>
        <pc:sldMkLst>
          <pc:docMk/>
          <pc:sldMk cId="2583293625" sldId="909"/>
        </pc:sldMkLst>
      </pc:sldChg>
      <pc:sldChg chg="modSp del">
        <pc:chgData name="Ankit Bansal" userId="e005f0e4-f364-4217-ba21-27e36911c118" providerId="ADAL" clId="{988C8A71-EE47-407D-9A16-EE3779A8B566}" dt="2020-02-18T11:14:58.788" v="930" actId="2696"/>
        <pc:sldMkLst>
          <pc:docMk/>
          <pc:sldMk cId="3579509987" sldId="910"/>
        </pc:sldMkLst>
        <pc:spChg chg="mod">
          <ac:chgData name="Ankit Bansal" userId="e005f0e4-f364-4217-ba21-27e36911c118" providerId="ADAL" clId="{988C8A71-EE47-407D-9A16-EE3779A8B566}" dt="2020-02-18T11:14:53.208" v="929"/>
          <ac:spMkLst>
            <pc:docMk/>
            <pc:sldMk cId="3579509987" sldId="910"/>
            <ac:spMk id="3" creationId="{0F21564A-8914-4FBD-BECE-22BC968D5D6B}"/>
          </ac:spMkLst>
        </pc:spChg>
      </pc:sldChg>
      <pc:sldChg chg="addSp delSp modSp ord modNotesTx">
        <pc:chgData name="Ankit Bansal" userId="e005f0e4-f364-4217-ba21-27e36911c118" providerId="ADAL" clId="{988C8A71-EE47-407D-9A16-EE3779A8B566}" dt="2020-02-18T13:11:21.842" v="2312" actId="1035"/>
        <pc:sldMkLst>
          <pc:docMk/>
          <pc:sldMk cId="2241195140" sldId="911"/>
        </pc:sldMkLst>
        <pc:spChg chg="del mod">
          <ac:chgData name="Ankit Bansal" userId="e005f0e4-f364-4217-ba21-27e36911c118" providerId="ADAL" clId="{988C8A71-EE47-407D-9A16-EE3779A8B566}" dt="2020-02-18T11:14:17.808" v="924" actId="478"/>
          <ac:spMkLst>
            <pc:docMk/>
            <pc:sldMk cId="2241195140" sldId="911"/>
            <ac:spMk id="3" creationId="{0154A16F-2AE3-49F9-B426-7702564A0DD3}"/>
          </ac:spMkLst>
        </pc:spChg>
        <pc:spChg chg="mod">
          <ac:chgData name="Ankit Bansal" userId="e005f0e4-f364-4217-ba21-27e36911c118" providerId="ADAL" clId="{988C8A71-EE47-407D-9A16-EE3779A8B566}" dt="2020-02-18T13:11:21.842" v="2312" actId="1035"/>
          <ac:spMkLst>
            <pc:docMk/>
            <pc:sldMk cId="2241195140" sldId="911"/>
            <ac:spMk id="4" creationId="{4DDA8BED-55E5-42BD-B33A-97C800B4AC4B}"/>
          </ac:spMkLst>
        </pc:spChg>
        <pc:spChg chg="add del mod">
          <ac:chgData name="Ankit Bansal" userId="e005f0e4-f364-4217-ba21-27e36911c118" providerId="ADAL" clId="{988C8A71-EE47-407D-9A16-EE3779A8B566}" dt="2020-02-18T11:14:20.385" v="925" actId="478"/>
          <ac:spMkLst>
            <pc:docMk/>
            <pc:sldMk cId="2241195140" sldId="911"/>
            <ac:spMk id="15" creationId="{ABBF933B-7153-4D2E-8509-A5EF86C43AB2}"/>
          </ac:spMkLst>
        </pc:spChg>
        <pc:grpChg chg="mod">
          <ac:chgData name="Ankit Bansal" userId="e005f0e4-f364-4217-ba21-27e36911c118" providerId="ADAL" clId="{988C8A71-EE47-407D-9A16-EE3779A8B566}" dt="2020-02-18T11:14:25.866" v="927" actId="1076"/>
          <ac:grpSpMkLst>
            <pc:docMk/>
            <pc:sldMk cId="2241195140" sldId="911"/>
            <ac:grpSpMk id="5" creationId="{24771422-1258-4231-80A0-36BA63AE92E6}"/>
          </ac:grpSpMkLst>
        </pc:grpChg>
        <pc:picChg chg="mod">
          <ac:chgData name="Ankit Bansal" userId="e005f0e4-f364-4217-ba21-27e36911c118" providerId="ADAL" clId="{988C8A71-EE47-407D-9A16-EE3779A8B566}" dt="2020-02-18T11:14:22.915" v="926" actId="1076"/>
          <ac:picMkLst>
            <pc:docMk/>
            <pc:sldMk cId="2241195140" sldId="911"/>
            <ac:picMk id="13" creationId="{6F36C5A1-0C7A-4B5B-B5AA-DCB5CBA02C51}"/>
          </ac:picMkLst>
        </pc:picChg>
      </pc:sldChg>
      <pc:sldChg chg="addSp modSp ord modTransition">
        <pc:chgData name="Ankit Bansal" userId="e005f0e4-f364-4217-ba21-27e36911c118" providerId="ADAL" clId="{988C8A71-EE47-407D-9A16-EE3779A8B566}" dt="2020-02-18T12:27:51.001" v="1738"/>
        <pc:sldMkLst>
          <pc:docMk/>
          <pc:sldMk cId="426508854" sldId="913"/>
        </pc:sldMkLst>
        <pc:spChg chg="add mod">
          <ac:chgData name="Ankit Bansal" userId="e005f0e4-f364-4217-ba21-27e36911c118" providerId="ADAL" clId="{988C8A71-EE47-407D-9A16-EE3779A8B566}" dt="2020-02-18T12:16:52.267" v="1462" actId="1036"/>
          <ac:spMkLst>
            <pc:docMk/>
            <pc:sldMk cId="426508854" sldId="913"/>
            <ac:spMk id="4" creationId="{A54CE35D-D3A9-4674-97A1-E980EE866F81}"/>
          </ac:spMkLst>
        </pc:spChg>
      </pc:sldChg>
      <pc:sldChg chg="addSp delSp modSp add del">
        <pc:chgData name="Ankit Bansal" userId="e005f0e4-f364-4217-ba21-27e36911c118" providerId="ADAL" clId="{988C8A71-EE47-407D-9A16-EE3779A8B566}" dt="2020-02-18T10:26:06.252" v="300" actId="2696"/>
        <pc:sldMkLst>
          <pc:docMk/>
          <pc:sldMk cId="2009771126" sldId="914"/>
        </pc:sldMkLst>
        <pc:spChg chg="mod">
          <ac:chgData name="Ankit Bansal" userId="e005f0e4-f364-4217-ba21-27e36911c118" providerId="ADAL" clId="{988C8A71-EE47-407D-9A16-EE3779A8B566}" dt="2020-02-18T10:16:17.204" v="11"/>
          <ac:spMkLst>
            <pc:docMk/>
            <pc:sldMk cId="2009771126" sldId="914"/>
            <ac:spMk id="2" creationId="{F3705836-05D2-45C8-9903-E3819836EFF2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5" creationId="{D9F90E29-9C97-4A94-A49D-C1D95305C783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6" creationId="{0937AEA7-844A-4DB1-B8F9-4DBD004C55AE}"/>
          </ac:spMkLst>
        </pc:spChg>
        <pc:spChg chg="del mod topLvl">
          <ac:chgData name="Ankit Bansal" userId="e005f0e4-f364-4217-ba21-27e36911c118" providerId="ADAL" clId="{988C8A71-EE47-407D-9A16-EE3779A8B566}" dt="2020-02-18T10:17:31.792" v="15" actId="478"/>
          <ac:spMkLst>
            <pc:docMk/>
            <pc:sldMk cId="2009771126" sldId="914"/>
            <ac:spMk id="7" creationId="{2F382BAA-6E48-4D61-97E8-25A74699F289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8" creationId="{D9CA0FBE-CFC0-4D1B-99EB-2F37874A27E1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9" creationId="{8312B6C7-EF9C-40A1-9BB7-94DE2F119B3D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10" creationId="{E2891F58-7A9F-4945-9179-3FD5148A1B23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11" creationId="{2B69DF5F-881D-4C80-AF9B-91B8E3A118B7}"/>
          </ac:spMkLst>
        </pc:spChg>
        <pc:spChg chg="del mod topLvl">
          <ac:chgData name="Ankit Bansal" userId="e005f0e4-f364-4217-ba21-27e36911c118" providerId="ADAL" clId="{988C8A71-EE47-407D-9A16-EE3779A8B566}" dt="2020-02-18T10:17:31.792" v="15" actId="478"/>
          <ac:spMkLst>
            <pc:docMk/>
            <pc:sldMk cId="2009771126" sldId="914"/>
            <ac:spMk id="12" creationId="{F1C1A913-1C23-4528-9CA5-1428DAD08C2B}"/>
          </ac:spMkLst>
        </pc:spChg>
        <pc:spChg chg="del mod topLvl">
          <ac:chgData name="Ankit Bansal" userId="e005f0e4-f364-4217-ba21-27e36911c118" providerId="ADAL" clId="{988C8A71-EE47-407D-9A16-EE3779A8B566}" dt="2020-02-18T10:17:31.792" v="15" actId="478"/>
          <ac:spMkLst>
            <pc:docMk/>
            <pc:sldMk cId="2009771126" sldId="914"/>
            <ac:spMk id="13" creationId="{9E227977-3414-406D-8314-A2266B9BA4A2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14" creationId="{01303829-5A71-4957-A700-A5BAFC29D0CD}"/>
          </ac:spMkLst>
        </pc:spChg>
        <pc:spChg chg="del mod topLvl">
          <ac:chgData name="Ankit Bansal" userId="e005f0e4-f364-4217-ba21-27e36911c118" providerId="ADAL" clId="{988C8A71-EE47-407D-9A16-EE3779A8B566}" dt="2020-02-18T10:19:33.967" v="17" actId="478"/>
          <ac:spMkLst>
            <pc:docMk/>
            <pc:sldMk cId="2009771126" sldId="914"/>
            <ac:spMk id="15" creationId="{FB69148A-20E9-4440-8FE8-6561607C3EBE}"/>
          </ac:spMkLst>
        </pc:spChg>
        <pc:spChg chg="del mod topLvl">
          <ac:chgData name="Ankit Bansal" userId="e005f0e4-f364-4217-ba21-27e36911c118" providerId="ADAL" clId="{988C8A71-EE47-407D-9A16-EE3779A8B566}" dt="2020-02-18T10:17:31.792" v="15" actId="478"/>
          <ac:spMkLst>
            <pc:docMk/>
            <pc:sldMk cId="2009771126" sldId="914"/>
            <ac:spMk id="16" creationId="{D93BBE68-39A8-4945-82E5-71B2E81D19E0}"/>
          </ac:spMkLst>
        </pc:spChg>
        <pc:spChg chg="del mod topLvl">
          <ac:chgData name="Ankit Bansal" userId="e005f0e4-f364-4217-ba21-27e36911c118" providerId="ADAL" clId="{988C8A71-EE47-407D-9A16-EE3779A8B566}" dt="2020-02-18T10:17:31.792" v="15" actId="478"/>
          <ac:spMkLst>
            <pc:docMk/>
            <pc:sldMk cId="2009771126" sldId="914"/>
            <ac:spMk id="17" creationId="{09AE2A21-A22B-4094-AE2C-B3F79974D0E3}"/>
          </ac:spMkLst>
        </pc:spChg>
        <pc:spChg chg="del mod topLvl">
          <ac:chgData name="Ankit Bansal" userId="e005f0e4-f364-4217-ba21-27e36911c118" providerId="ADAL" clId="{988C8A71-EE47-407D-9A16-EE3779A8B566}" dt="2020-02-18T10:17:31.792" v="15" actId="478"/>
          <ac:spMkLst>
            <pc:docMk/>
            <pc:sldMk cId="2009771126" sldId="914"/>
            <ac:spMk id="18" creationId="{96DD01DA-8076-472E-A19D-17C996E38DAA}"/>
          </ac:spMkLst>
        </pc:spChg>
        <pc:spChg chg="del mod topLvl">
          <ac:chgData name="Ankit Bansal" userId="e005f0e4-f364-4217-ba21-27e36911c118" providerId="ADAL" clId="{988C8A71-EE47-407D-9A16-EE3779A8B566}" dt="2020-02-18T10:17:31.792" v="15" actId="478"/>
          <ac:spMkLst>
            <pc:docMk/>
            <pc:sldMk cId="2009771126" sldId="914"/>
            <ac:spMk id="19" creationId="{5B4E228D-0D20-4A44-B011-6149E95E45B0}"/>
          </ac:spMkLst>
        </pc:spChg>
        <pc:spChg chg="add mod">
          <ac:chgData name="Ankit Bansal" userId="e005f0e4-f364-4217-ba21-27e36911c118" providerId="ADAL" clId="{988C8A71-EE47-407D-9A16-EE3779A8B566}" dt="2020-02-18T10:21:05.293" v="115" actId="1076"/>
          <ac:spMkLst>
            <pc:docMk/>
            <pc:sldMk cId="2009771126" sldId="914"/>
            <ac:spMk id="20" creationId="{011AA95A-A855-430A-A3FD-EDD46385928D}"/>
          </ac:spMkLst>
        </pc:spChg>
        <pc:spChg chg="add mod">
          <ac:chgData name="Ankit Bansal" userId="e005f0e4-f364-4217-ba21-27e36911c118" providerId="ADAL" clId="{988C8A71-EE47-407D-9A16-EE3779A8B566}" dt="2020-02-18T10:21:05.293" v="115" actId="1076"/>
          <ac:spMkLst>
            <pc:docMk/>
            <pc:sldMk cId="2009771126" sldId="914"/>
            <ac:spMk id="21" creationId="{C900FC2B-D30C-4B11-966A-0B5FDDE5564F}"/>
          </ac:spMkLst>
        </pc:spChg>
        <pc:spChg chg="add mod">
          <ac:chgData name="Ankit Bansal" userId="e005f0e4-f364-4217-ba21-27e36911c118" providerId="ADAL" clId="{988C8A71-EE47-407D-9A16-EE3779A8B566}" dt="2020-02-18T10:21:05.293" v="115" actId="1076"/>
          <ac:spMkLst>
            <pc:docMk/>
            <pc:sldMk cId="2009771126" sldId="914"/>
            <ac:spMk id="22" creationId="{277C2121-0425-4866-8809-23CA032A28CD}"/>
          </ac:spMkLst>
        </pc:spChg>
        <pc:grpChg chg="add del mod">
          <ac:chgData name="Ankit Bansal" userId="e005f0e4-f364-4217-ba21-27e36911c118" providerId="ADAL" clId="{988C8A71-EE47-407D-9A16-EE3779A8B566}" dt="2020-02-18T10:17:20.828" v="14" actId="165"/>
          <ac:grpSpMkLst>
            <pc:docMk/>
            <pc:sldMk cId="2009771126" sldId="914"/>
            <ac:grpSpMk id="4" creationId="{BEF9B66C-8348-4A80-B7F3-5FCFDB844C82}"/>
          </ac:grpSpMkLst>
        </pc:grpChg>
      </pc:sldChg>
      <pc:sldChg chg="addSp delSp modSp add">
        <pc:chgData name="Ankit Bansal" userId="e005f0e4-f364-4217-ba21-27e36911c118" providerId="ADAL" clId="{988C8A71-EE47-407D-9A16-EE3779A8B566}" dt="2020-02-18T10:55:38.530" v="737"/>
        <pc:sldMkLst>
          <pc:docMk/>
          <pc:sldMk cId="1706671802" sldId="915"/>
        </pc:sldMkLst>
        <pc:spChg chg="del">
          <ac:chgData name="Ankit Bansal" userId="e005f0e4-f364-4217-ba21-27e36911c118" providerId="ADAL" clId="{988C8A71-EE47-407D-9A16-EE3779A8B566}" dt="2020-02-18T10:21:29.568" v="119" actId="478"/>
          <ac:spMkLst>
            <pc:docMk/>
            <pc:sldMk cId="1706671802" sldId="915"/>
            <ac:spMk id="2" creationId="{245B000D-422B-47D9-B7C9-E281B6196D80}"/>
          </ac:spMkLst>
        </pc:spChg>
        <pc:spChg chg="mod">
          <ac:chgData name="Ankit Bansal" userId="e005f0e4-f364-4217-ba21-27e36911c118" providerId="ADAL" clId="{988C8A71-EE47-407D-9A16-EE3779A8B566}" dt="2020-02-18T10:50:06.206" v="672" actId="404"/>
          <ac:spMkLst>
            <pc:docMk/>
            <pc:sldMk cId="1706671802" sldId="915"/>
            <ac:spMk id="3" creationId="{3BB1662B-CDA3-4C6F-B3FD-5C8408373D36}"/>
          </ac:spMkLst>
        </pc:spChg>
        <pc:spChg chg="mod">
          <ac:chgData name="Ankit Bansal" userId="e005f0e4-f364-4217-ba21-27e36911c118" providerId="ADAL" clId="{988C8A71-EE47-407D-9A16-EE3779A8B566}" dt="2020-02-18T10:50:10.362" v="673" actId="404"/>
          <ac:spMkLst>
            <pc:docMk/>
            <pc:sldMk cId="1706671802" sldId="915"/>
            <ac:spMk id="4" creationId="{50A82962-868B-4F51-B59D-95ECF258B2C6}"/>
          </ac:spMkLst>
        </pc:spChg>
        <pc:spChg chg="add mod ord topLvl">
          <ac:chgData name="Ankit Bansal" userId="e005f0e4-f364-4217-ba21-27e36911c118" providerId="ADAL" clId="{988C8A71-EE47-407D-9A16-EE3779A8B566}" dt="2020-02-18T10:55:19.462" v="735"/>
          <ac:spMkLst>
            <pc:docMk/>
            <pc:sldMk cId="1706671802" sldId="915"/>
            <ac:spMk id="5" creationId="{303B4B1F-EC23-42BB-9C46-D08EDC7DD29C}"/>
          </ac:spMkLst>
        </pc:spChg>
        <pc:spChg chg="add del mod">
          <ac:chgData name="Ankit Bansal" userId="e005f0e4-f364-4217-ba21-27e36911c118" providerId="ADAL" clId="{988C8A71-EE47-407D-9A16-EE3779A8B566}" dt="2020-02-18T10:48:40.310" v="654" actId="478"/>
          <ac:spMkLst>
            <pc:docMk/>
            <pc:sldMk cId="1706671802" sldId="915"/>
            <ac:spMk id="6" creationId="{8A827BAF-2ECC-4CD8-8DE8-F2B900A019B3}"/>
          </ac:spMkLst>
        </pc:spChg>
        <pc:spChg chg="add mod ord topLvl">
          <ac:chgData name="Ankit Bansal" userId="e005f0e4-f364-4217-ba21-27e36911c118" providerId="ADAL" clId="{988C8A71-EE47-407D-9A16-EE3779A8B566}" dt="2020-02-18T10:55:38.530" v="737"/>
          <ac:spMkLst>
            <pc:docMk/>
            <pc:sldMk cId="1706671802" sldId="915"/>
            <ac:spMk id="7" creationId="{35875C77-98F9-4775-8D61-865A2F1BB5D2}"/>
          </ac:spMkLst>
        </pc:spChg>
        <pc:spChg chg="add">
          <ac:chgData name="Ankit Bansal" userId="e005f0e4-f364-4217-ba21-27e36911c118" providerId="ADAL" clId="{988C8A71-EE47-407D-9A16-EE3779A8B566}" dt="2020-02-18T10:21:26.896" v="118"/>
          <ac:spMkLst>
            <pc:docMk/>
            <pc:sldMk cId="1706671802" sldId="915"/>
            <ac:spMk id="8" creationId="{13994059-B6B8-408D-9F22-3509F18DCB21}"/>
          </ac:spMkLst>
        </pc:spChg>
        <pc:spChg chg="add">
          <ac:chgData name="Ankit Bansal" userId="e005f0e4-f364-4217-ba21-27e36911c118" providerId="ADAL" clId="{988C8A71-EE47-407D-9A16-EE3779A8B566}" dt="2020-02-18T10:27:58.916" v="301"/>
          <ac:spMkLst>
            <pc:docMk/>
            <pc:sldMk cId="1706671802" sldId="915"/>
            <ac:spMk id="9" creationId="{FD7BD710-0382-4797-BEBB-C4A450F1CDF0}"/>
          </ac:spMkLst>
        </pc:spChg>
        <pc:spChg chg="add mod ord topLvl">
          <ac:chgData name="Ankit Bansal" userId="e005f0e4-f364-4217-ba21-27e36911c118" providerId="ADAL" clId="{988C8A71-EE47-407D-9A16-EE3779A8B566}" dt="2020-02-18T10:55:28.806" v="736"/>
          <ac:spMkLst>
            <pc:docMk/>
            <pc:sldMk cId="1706671802" sldId="915"/>
            <ac:spMk id="10" creationId="{30975906-4B23-4E34-80D7-EE16508CDC7C}"/>
          </ac:spMkLst>
        </pc:spChg>
        <pc:spChg chg="add del mod">
          <ac:chgData name="Ankit Bansal" userId="e005f0e4-f364-4217-ba21-27e36911c118" providerId="ADAL" clId="{988C8A71-EE47-407D-9A16-EE3779A8B566}" dt="2020-02-18T10:55:11.940" v="734" actId="478"/>
          <ac:spMkLst>
            <pc:docMk/>
            <pc:sldMk cId="1706671802" sldId="915"/>
            <ac:spMk id="12" creationId="{9319CF7F-485E-4152-8B60-1A41062F2F91}"/>
          </ac:spMkLst>
        </pc:spChg>
        <pc:grpChg chg="add del mod">
          <ac:chgData name="Ankit Bansal" userId="e005f0e4-f364-4217-ba21-27e36911c118" providerId="ADAL" clId="{988C8A71-EE47-407D-9A16-EE3779A8B566}" dt="2020-02-18T10:55:00.190" v="732" actId="165"/>
          <ac:grpSpMkLst>
            <pc:docMk/>
            <pc:sldMk cId="1706671802" sldId="915"/>
            <ac:grpSpMk id="11" creationId="{4C2A0CD2-5326-42C7-97CC-1A3F2FC642F6}"/>
          </ac:grpSpMkLst>
        </pc:grpChg>
      </pc:sldChg>
      <pc:sldChg chg="addSp delSp modSp add">
        <pc:chgData name="Ankit Bansal" userId="e005f0e4-f364-4217-ba21-27e36911c118" providerId="ADAL" clId="{988C8A71-EE47-407D-9A16-EE3779A8B566}" dt="2020-02-18T10:53:44.888" v="731" actId="1076"/>
        <pc:sldMkLst>
          <pc:docMk/>
          <pc:sldMk cId="2000451289" sldId="916"/>
        </pc:sldMkLst>
        <pc:spChg chg="mod">
          <ac:chgData name="Ankit Bansal" userId="e005f0e4-f364-4217-ba21-27e36911c118" providerId="ADAL" clId="{988C8A71-EE47-407D-9A16-EE3779A8B566}" dt="2020-02-18T10:28:35.573" v="307" actId="20577"/>
          <ac:spMkLst>
            <pc:docMk/>
            <pc:sldMk cId="2000451289" sldId="916"/>
            <ac:spMk id="2" creationId="{3EB1EFA3-EB47-44DE-818B-FF5BC5F50882}"/>
          </ac:spMkLst>
        </pc:spChg>
        <pc:spChg chg="mod">
          <ac:chgData name="Ankit Bansal" userId="e005f0e4-f364-4217-ba21-27e36911c118" providerId="ADAL" clId="{988C8A71-EE47-407D-9A16-EE3779A8B566}" dt="2020-02-18T10:35:41.067" v="429" actId="14100"/>
          <ac:spMkLst>
            <pc:docMk/>
            <pc:sldMk cId="2000451289" sldId="916"/>
            <ac:spMk id="3" creationId="{41A56277-8C99-4C6F-9B78-CC556B8DB241}"/>
          </ac:spMkLst>
        </pc:spChg>
        <pc:spChg chg="add mod">
          <ac:chgData name="Ankit Bansal" userId="e005f0e4-f364-4217-ba21-27e36911c118" providerId="ADAL" clId="{988C8A71-EE47-407D-9A16-EE3779A8B566}" dt="2020-02-18T10:40:35.988" v="463" actId="20577"/>
          <ac:spMkLst>
            <pc:docMk/>
            <pc:sldMk cId="2000451289" sldId="916"/>
            <ac:spMk id="4" creationId="{EAAA6E63-D431-4D4F-8E7B-E6D9B29AA88E}"/>
          </ac:spMkLst>
        </pc:spChg>
        <pc:spChg chg="add del">
          <ac:chgData name="Ankit Bansal" userId="e005f0e4-f364-4217-ba21-27e36911c118" providerId="ADAL" clId="{988C8A71-EE47-407D-9A16-EE3779A8B566}" dt="2020-02-18T10:29:07.619" v="318"/>
          <ac:spMkLst>
            <pc:docMk/>
            <pc:sldMk cId="2000451289" sldId="916"/>
            <ac:spMk id="5" creationId="{C6CC0C6E-E490-40E9-B48F-0C7BB13B57B5}"/>
          </ac:spMkLst>
        </pc:spChg>
        <pc:picChg chg="add mod">
          <ac:chgData name="Ankit Bansal" userId="e005f0e4-f364-4217-ba21-27e36911c118" providerId="ADAL" clId="{988C8A71-EE47-407D-9A16-EE3779A8B566}" dt="2020-02-18T10:53:44.888" v="731" actId="1076"/>
          <ac:picMkLst>
            <pc:docMk/>
            <pc:sldMk cId="2000451289" sldId="916"/>
            <ac:picMk id="7" creationId="{3CC914A0-7CE6-4EF2-8232-434F2F24A173}"/>
          </ac:picMkLst>
        </pc:picChg>
      </pc:sldChg>
      <pc:sldChg chg="addSp delSp modSp add ord">
        <pc:chgData name="Ankit Bansal" userId="e005f0e4-f364-4217-ba21-27e36911c118" providerId="ADAL" clId="{988C8A71-EE47-407D-9A16-EE3779A8B566}" dt="2020-02-18T10:51:17.197" v="705" actId="27803"/>
        <pc:sldMkLst>
          <pc:docMk/>
          <pc:sldMk cId="2577575381" sldId="917"/>
        </pc:sldMkLst>
        <pc:spChg chg="mod">
          <ac:chgData name="Ankit Bansal" userId="e005f0e4-f364-4217-ba21-27e36911c118" providerId="ADAL" clId="{988C8A71-EE47-407D-9A16-EE3779A8B566}" dt="2020-02-18T10:33:51.046" v="344" actId="20577"/>
          <ac:spMkLst>
            <pc:docMk/>
            <pc:sldMk cId="2577575381" sldId="917"/>
            <ac:spMk id="2" creationId="{D0B3101E-CD0B-47FB-B8C3-B69A3FB41DFA}"/>
          </ac:spMkLst>
        </pc:spChg>
        <pc:spChg chg="del">
          <ac:chgData name="Ankit Bansal" userId="e005f0e4-f364-4217-ba21-27e36911c118" providerId="ADAL" clId="{988C8A71-EE47-407D-9A16-EE3779A8B566}" dt="2020-02-18T10:33:44.729" v="338" actId="931"/>
          <ac:spMkLst>
            <pc:docMk/>
            <pc:sldMk cId="2577575381" sldId="917"/>
            <ac:spMk id="3" creationId="{A62D4BBE-A9F6-409B-8424-A0B2A0E4BEAB}"/>
          </ac:spMkLst>
        </pc:spChg>
        <pc:spChg chg="add mod">
          <ac:chgData name="Ankit Bansal" userId="e005f0e4-f364-4217-ba21-27e36911c118" providerId="ADAL" clId="{988C8A71-EE47-407D-9A16-EE3779A8B566}" dt="2020-02-18T10:42:49.232" v="546" actId="20577"/>
          <ac:spMkLst>
            <pc:docMk/>
            <pc:sldMk cId="2577575381" sldId="917"/>
            <ac:spMk id="6" creationId="{5678859F-97E4-4EA2-A2D7-4AE42B9FAF64}"/>
          </ac:spMkLst>
        </pc:spChg>
        <pc:spChg chg="add mod">
          <ac:chgData name="Ankit Bansal" userId="e005f0e4-f364-4217-ba21-27e36911c118" providerId="ADAL" clId="{988C8A71-EE47-407D-9A16-EE3779A8B566}" dt="2020-02-18T10:40:46.146" v="466"/>
          <ac:spMkLst>
            <pc:docMk/>
            <pc:sldMk cId="2577575381" sldId="917"/>
            <ac:spMk id="7" creationId="{A2F1907D-3BBF-4006-9BE6-08023C438E07}"/>
          </ac:spMkLst>
        </pc:spChg>
        <pc:spChg chg="add mod">
          <ac:chgData name="Ankit Bansal" userId="e005f0e4-f364-4217-ba21-27e36911c118" providerId="ADAL" clId="{988C8A71-EE47-407D-9A16-EE3779A8B566}" dt="2020-02-18T10:41:48.293" v="488" actId="1036"/>
          <ac:spMkLst>
            <pc:docMk/>
            <pc:sldMk cId="2577575381" sldId="917"/>
            <ac:spMk id="8" creationId="{879FE4D4-FF99-4CF8-AEA4-89794B957E65}"/>
          </ac:spMkLst>
        </pc:spChg>
        <pc:spChg chg="mod">
          <ac:chgData name="Ankit Bansal" userId="e005f0e4-f364-4217-ba21-27e36911c118" providerId="ADAL" clId="{988C8A71-EE47-407D-9A16-EE3779A8B566}" dt="2020-02-18T10:51:16.207" v="704" actId="1076"/>
          <ac:spMkLst>
            <pc:docMk/>
            <pc:sldMk cId="2577575381" sldId="917"/>
            <ac:spMk id="25" creationId="{0FEE3D22-1468-43BA-A03C-51116BD8F73F}"/>
          </ac:spMkLst>
        </pc:s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9" creationId="{1A35F703-5883-4585-8632-12181278C1FB}"/>
          </ac:grpSpMkLst>
        </pc:gr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10" creationId="{1A35F703-5883-4585-8632-12181278C1FB}"/>
          </ac:grpSpMkLst>
        </pc:gr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38" creationId="{1A35F703-5883-4585-8632-12181278C1FB}"/>
          </ac:grpSpMkLst>
        </pc:gr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83" creationId="{1A35F703-5883-4585-8632-12181278C1FB}"/>
          </ac:grpSpMkLst>
        </pc:gr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84" creationId="{1A35F703-5883-4585-8632-12181278C1FB}"/>
          </ac:grpSpMkLst>
        </pc:gr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96" creationId="{1A35F703-5883-4585-8632-12181278C1FB}"/>
          </ac:grpSpMkLst>
        </pc:gr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108" creationId="{1A35F703-5883-4585-8632-12181278C1FB}"/>
          </ac:grpSpMkLst>
        </pc:grpChg>
        <pc:grpChg chg="mod">
          <ac:chgData name="Ankit Bansal" userId="e005f0e4-f364-4217-ba21-27e36911c118" providerId="ADAL" clId="{988C8A71-EE47-407D-9A16-EE3779A8B566}" dt="2020-02-18T10:51:17.197" v="705" actId="27803"/>
          <ac:grpSpMkLst>
            <pc:docMk/>
            <pc:sldMk cId="2577575381" sldId="917"/>
            <ac:grpSpMk id="127" creationId="{1A35F703-5883-4585-8632-12181278C1FB}"/>
          </ac:grpSpMkLst>
        </pc:grpChg>
        <pc:picChg chg="add del mod">
          <ac:chgData name="Ankit Bansal" userId="e005f0e4-f364-4217-ba21-27e36911c118" providerId="ADAL" clId="{988C8A71-EE47-407D-9A16-EE3779A8B566}" dt="2020-02-18T10:51:17.197" v="705" actId="27803"/>
          <ac:picMkLst>
            <pc:docMk/>
            <pc:sldMk cId="2577575381" sldId="917"/>
            <ac:picMk id="5" creationId="{1A35F703-5883-4585-8632-12181278C1FB}"/>
          </ac:picMkLst>
        </pc:picChg>
      </pc:sldChg>
      <pc:sldChg chg="addSp delSp modSp add ord modAnim">
        <pc:chgData name="Ankit Bansal" userId="e005f0e4-f364-4217-ba21-27e36911c118" providerId="ADAL" clId="{988C8A71-EE47-407D-9A16-EE3779A8B566}" dt="2020-02-18T11:04:01.397" v="836"/>
        <pc:sldMkLst>
          <pc:docMk/>
          <pc:sldMk cId="74865493" sldId="918"/>
        </pc:sldMkLst>
        <pc:spChg chg="mod">
          <ac:chgData name="Ankit Bansal" userId="e005f0e4-f364-4217-ba21-27e36911c118" providerId="ADAL" clId="{988C8A71-EE47-407D-9A16-EE3779A8B566}" dt="2020-02-18T11:03:37.249" v="789" actId="1076"/>
          <ac:spMkLst>
            <pc:docMk/>
            <pc:sldMk cId="74865493" sldId="918"/>
            <ac:spMk id="2" creationId="{5A80245A-0440-4FE0-94EE-E86C31AE2637}"/>
          </ac:spMkLst>
        </pc:spChg>
        <pc:spChg chg="del">
          <ac:chgData name="Ankit Bansal" userId="e005f0e4-f364-4217-ba21-27e36911c118" providerId="ADAL" clId="{988C8A71-EE47-407D-9A16-EE3779A8B566}" dt="2020-02-18T10:43:27.168" v="549" actId="931"/>
          <ac:spMkLst>
            <pc:docMk/>
            <pc:sldMk cId="74865493" sldId="918"/>
            <ac:spMk id="3" creationId="{8A8A33C5-B5C4-4567-BBA9-91EC1A680E5C}"/>
          </ac:spMkLst>
        </pc:spChg>
        <pc:spChg chg="del">
          <ac:chgData name="Ankit Bansal" userId="e005f0e4-f364-4217-ba21-27e36911c118" providerId="ADAL" clId="{988C8A71-EE47-407D-9A16-EE3779A8B566}" dt="2020-02-18T10:51:38.307" v="711" actId="478"/>
          <ac:spMkLst>
            <pc:docMk/>
            <pc:sldMk cId="74865493" sldId="918"/>
            <ac:spMk id="28" creationId="{F6328B03-417B-4353-A816-067D45CF3969}"/>
          </ac:spMkLst>
        </pc:spChg>
        <pc:spChg chg="del">
          <ac:chgData name="Ankit Bansal" userId="e005f0e4-f364-4217-ba21-27e36911c118" providerId="ADAL" clId="{988C8A71-EE47-407D-9A16-EE3779A8B566}" dt="2020-02-18T10:51:41.007" v="712" actId="478"/>
          <ac:spMkLst>
            <pc:docMk/>
            <pc:sldMk cId="74865493" sldId="918"/>
            <ac:spMk id="47" creationId="{03FCBBC9-F0DD-41A5-88DA-84F5E2FB384D}"/>
          </ac:spMkLst>
        </pc:spChg>
        <pc:spChg chg="del">
          <ac:chgData name="Ankit Bansal" userId="e005f0e4-f364-4217-ba21-27e36911c118" providerId="ADAL" clId="{988C8A71-EE47-407D-9A16-EE3779A8B566}" dt="2020-02-18T10:51:49.191" v="714" actId="478"/>
          <ac:spMkLst>
            <pc:docMk/>
            <pc:sldMk cId="74865493" sldId="918"/>
            <ac:spMk id="171" creationId="{C28769B4-756D-4FA4-9108-E94A92DBD7BA}"/>
          </ac:spMkLst>
        </pc:spChg>
        <pc:spChg chg="del">
          <ac:chgData name="Ankit Bansal" userId="e005f0e4-f364-4217-ba21-27e36911c118" providerId="ADAL" clId="{988C8A71-EE47-407D-9A16-EE3779A8B566}" dt="2020-02-18T11:00:15.196" v="755" actId="478"/>
          <ac:spMkLst>
            <pc:docMk/>
            <pc:sldMk cId="74865493" sldId="918"/>
            <ac:spMk id="181" creationId="{EDC1FAE7-5BA1-4BCD-8EB7-1882B674BF30}"/>
          </ac:spMkLst>
        </pc:spChg>
        <pc:spChg chg="mod topLvl">
          <ac:chgData name="Ankit Bansal" userId="e005f0e4-f364-4217-ba21-27e36911c118" providerId="ADAL" clId="{988C8A71-EE47-407D-9A16-EE3779A8B566}" dt="2020-02-18T11:03:19.732" v="786" actId="164"/>
          <ac:spMkLst>
            <pc:docMk/>
            <pc:sldMk cId="74865493" sldId="918"/>
            <ac:spMk id="237" creationId="{F68697E7-5A2B-4A4C-A741-1058EDFCCCFB}"/>
          </ac:spMkLst>
        </pc:spChg>
        <pc:spChg chg="del mod topLvl">
          <ac:chgData name="Ankit Bansal" userId="e005f0e4-f364-4217-ba21-27e36911c118" providerId="ADAL" clId="{988C8A71-EE47-407D-9A16-EE3779A8B566}" dt="2020-02-18T11:00:56.271" v="766" actId="478"/>
          <ac:spMkLst>
            <pc:docMk/>
            <pc:sldMk cId="74865493" sldId="918"/>
            <ac:spMk id="275" creationId="{4930056E-AB62-4E93-85D3-1EE7E6C2CF67}"/>
          </ac:spMkLst>
        </pc:spChg>
        <pc:spChg chg="mod topLvl">
          <ac:chgData name="Ankit Bansal" userId="e005f0e4-f364-4217-ba21-27e36911c118" providerId="ADAL" clId="{988C8A71-EE47-407D-9A16-EE3779A8B566}" dt="2020-02-18T11:03:19.732" v="786" actId="164"/>
          <ac:spMkLst>
            <pc:docMk/>
            <pc:sldMk cId="74865493" sldId="918"/>
            <ac:spMk id="287" creationId="{312840DF-639C-4DF5-A029-0E65C2E52F78}"/>
          </ac:spMkLst>
        </pc:spChg>
        <pc:spChg chg="del mod topLvl">
          <ac:chgData name="Ankit Bansal" userId="e005f0e4-f364-4217-ba21-27e36911c118" providerId="ADAL" clId="{988C8A71-EE47-407D-9A16-EE3779A8B566}" dt="2020-02-18T11:00:53.995" v="764" actId="478"/>
          <ac:spMkLst>
            <pc:docMk/>
            <pc:sldMk cId="74865493" sldId="918"/>
            <ac:spMk id="288" creationId="{33C58C55-B96F-4C47-93A7-88BD66E2AB81}"/>
          </ac:spMkLst>
        </pc:spChg>
        <pc:spChg chg="del mod topLvl">
          <ac:chgData name="Ankit Bansal" userId="e005f0e4-f364-4217-ba21-27e36911c118" providerId="ADAL" clId="{988C8A71-EE47-407D-9A16-EE3779A8B566}" dt="2020-02-18T11:00:58.863" v="768" actId="478"/>
          <ac:spMkLst>
            <pc:docMk/>
            <pc:sldMk cId="74865493" sldId="918"/>
            <ac:spMk id="289" creationId="{048C3B01-FE6E-4338-90EF-18B17697C376}"/>
          </ac:spMkLst>
        </pc:spChg>
        <pc:spChg chg="mod topLvl">
          <ac:chgData name="Ankit Bansal" userId="e005f0e4-f364-4217-ba21-27e36911c118" providerId="ADAL" clId="{988C8A71-EE47-407D-9A16-EE3779A8B566}" dt="2020-02-18T11:03:19.732" v="786" actId="164"/>
          <ac:spMkLst>
            <pc:docMk/>
            <pc:sldMk cId="74865493" sldId="918"/>
            <ac:spMk id="307" creationId="{AD06A8CD-5A40-40E5-88F3-AF4587979F5C}"/>
          </ac:spMkLst>
        </pc:spChg>
        <pc:grpChg chg="del mod">
          <ac:chgData name="Ankit Bansal" userId="e005f0e4-f364-4217-ba21-27e36911c118" providerId="ADAL" clId="{988C8A71-EE47-407D-9A16-EE3779A8B566}" dt="2020-02-18T10:51:56.522" v="715" actId="165"/>
          <ac:grpSpMkLst>
            <pc:docMk/>
            <pc:sldMk cId="74865493" sldId="918"/>
            <ac:grpSpMk id="7" creationId="{F4084A1C-5843-47AB-8666-F27D3886F0A0}"/>
          </ac:grpSpMkLst>
        </pc:grpChg>
        <pc:grpChg chg="del mod topLvl">
          <ac:chgData name="Ankit Bansal" userId="e005f0e4-f364-4217-ba21-27e36911c118" providerId="ADAL" clId="{988C8A71-EE47-407D-9A16-EE3779A8B566}" dt="2020-02-18T10:53:12.341" v="724" actId="478"/>
          <ac:grpSpMkLst>
            <pc:docMk/>
            <pc:sldMk cId="74865493" sldId="918"/>
            <ac:grpSpMk id="8" creationId="{F4084A1C-5843-47AB-8666-F27D3886F0A0}"/>
          </ac:grpSpMkLst>
        </pc:grpChg>
        <pc:grpChg chg="del mod topLvl">
          <ac:chgData name="Ankit Bansal" userId="e005f0e4-f364-4217-ba21-27e36911c118" providerId="ADAL" clId="{988C8A71-EE47-407D-9A16-EE3779A8B566}" dt="2020-02-18T10:52:13.926" v="718" actId="478"/>
          <ac:grpSpMkLst>
            <pc:docMk/>
            <pc:sldMk cId="74865493" sldId="918"/>
            <ac:grpSpMk id="27" creationId="{F4084A1C-5843-47AB-8666-F27D3886F0A0}"/>
          </ac:grpSpMkLst>
        </pc:grpChg>
        <pc:grpChg chg="del mod topLvl">
          <ac:chgData name="Ankit Bansal" userId="e005f0e4-f364-4217-ba21-27e36911c118" providerId="ADAL" clId="{988C8A71-EE47-407D-9A16-EE3779A8B566}" dt="2020-02-18T10:52:16.675" v="720" actId="478"/>
          <ac:grpSpMkLst>
            <pc:docMk/>
            <pc:sldMk cId="74865493" sldId="918"/>
            <ac:grpSpMk id="36" creationId="{F4084A1C-5843-47AB-8666-F27D3886F0A0}"/>
          </ac:grpSpMkLst>
        </pc:grpChg>
        <pc:grpChg chg="del mod topLvl">
          <ac:chgData name="Ankit Bansal" userId="e005f0e4-f364-4217-ba21-27e36911c118" providerId="ADAL" clId="{988C8A71-EE47-407D-9A16-EE3779A8B566}" dt="2020-02-18T10:52:15.563" v="719" actId="478"/>
          <ac:grpSpMkLst>
            <pc:docMk/>
            <pc:sldMk cId="74865493" sldId="918"/>
            <ac:grpSpMk id="81" creationId="{F4084A1C-5843-47AB-8666-F27D3886F0A0}"/>
          </ac:grpSpMkLst>
        </pc:grpChg>
        <pc:grpChg chg="mod">
          <ac:chgData name="Ankit Bansal" userId="e005f0e4-f364-4217-ba21-27e36911c118" providerId="ADAL" clId="{988C8A71-EE47-407D-9A16-EE3779A8B566}" dt="2020-02-18T10:51:35.880" v="710" actId="27803"/>
          <ac:grpSpMkLst>
            <pc:docMk/>
            <pc:sldMk cId="74865493" sldId="918"/>
            <ac:grpSpMk id="82" creationId="{F4084A1C-5843-47AB-8666-F27D3886F0A0}"/>
          </ac:grpSpMkLst>
        </pc:grpChg>
        <pc:grpChg chg="mod">
          <ac:chgData name="Ankit Bansal" userId="e005f0e4-f364-4217-ba21-27e36911c118" providerId="ADAL" clId="{988C8A71-EE47-407D-9A16-EE3779A8B566}" dt="2020-02-18T10:51:35.880" v="710" actId="27803"/>
          <ac:grpSpMkLst>
            <pc:docMk/>
            <pc:sldMk cId="74865493" sldId="918"/>
            <ac:grpSpMk id="94" creationId="{F4084A1C-5843-47AB-8666-F27D3886F0A0}"/>
          </ac:grpSpMkLst>
        </pc:grpChg>
        <pc:grpChg chg="mod">
          <ac:chgData name="Ankit Bansal" userId="e005f0e4-f364-4217-ba21-27e36911c118" providerId="ADAL" clId="{988C8A71-EE47-407D-9A16-EE3779A8B566}" dt="2020-02-18T10:51:35.880" v="710" actId="27803"/>
          <ac:grpSpMkLst>
            <pc:docMk/>
            <pc:sldMk cId="74865493" sldId="918"/>
            <ac:grpSpMk id="106" creationId="{F4084A1C-5843-47AB-8666-F27D3886F0A0}"/>
          </ac:grpSpMkLst>
        </pc:grpChg>
        <pc:grpChg chg="del mod topLvl">
          <ac:chgData name="Ankit Bansal" userId="e005f0e4-f364-4217-ba21-27e36911c118" providerId="ADAL" clId="{988C8A71-EE47-407D-9A16-EE3779A8B566}" dt="2020-02-18T10:52:11.379" v="717" actId="478"/>
          <ac:grpSpMkLst>
            <pc:docMk/>
            <pc:sldMk cId="74865493" sldId="918"/>
            <ac:grpSpMk id="125" creationId="{F4084A1C-5843-47AB-8666-F27D3886F0A0}"/>
          </ac:grpSpMkLst>
        </pc:grpChg>
        <pc:grpChg chg="add del mod">
          <ac:chgData name="Ankit Bansal" userId="e005f0e4-f364-4217-ba21-27e36911c118" providerId="ADAL" clId="{988C8A71-EE47-407D-9A16-EE3779A8B566}" dt="2020-02-18T11:00:32.918" v="758" actId="165"/>
          <ac:grpSpMkLst>
            <pc:docMk/>
            <pc:sldMk cId="74865493" sldId="918"/>
            <ac:grpSpMk id="180" creationId="{0646A9DB-A896-4A8C-A5D0-4FFB279B0ABE}"/>
          </ac:grpSpMkLst>
        </pc:grpChg>
        <pc:grpChg chg="del mod topLvl">
          <ac:chgData name="Ankit Bansal" userId="e005f0e4-f364-4217-ba21-27e36911c118" providerId="ADAL" clId="{988C8A71-EE47-407D-9A16-EE3779A8B566}" dt="2020-02-18T11:01:14.896" v="770" actId="478"/>
          <ac:grpSpMkLst>
            <pc:docMk/>
            <pc:sldMk cId="74865493" sldId="918"/>
            <ac:grpSpMk id="182" creationId="{0646A9DB-A896-4A8C-A5D0-4FFB279B0ABE}"/>
          </ac:grpSpMkLst>
        </pc:grpChg>
        <pc:grpChg chg="mod topLvl">
          <ac:chgData name="Ankit Bansal" userId="e005f0e4-f364-4217-ba21-27e36911c118" providerId="ADAL" clId="{988C8A71-EE47-407D-9A16-EE3779A8B566}" dt="2020-02-18T11:03:19.732" v="786" actId="164"/>
          <ac:grpSpMkLst>
            <pc:docMk/>
            <pc:sldMk cId="74865493" sldId="918"/>
            <ac:grpSpMk id="238" creationId="{0646A9DB-A896-4A8C-A5D0-4FFB279B0ABE}"/>
          </ac:grpSpMkLst>
        </pc:grpChg>
        <pc:grpChg chg="mod topLvl">
          <ac:chgData name="Ankit Bansal" userId="e005f0e4-f364-4217-ba21-27e36911c118" providerId="ADAL" clId="{988C8A71-EE47-407D-9A16-EE3779A8B566}" dt="2020-02-18T11:03:19.732" v="786" actId="164"/>
          <ac:grpSpMkLst>
            <pc:docMk/>
            <pc:sldMk cId="74865493" sldId="918"/>
            <ac:grpSpMk id="244" creationId="{0646A9DB-A896-4A8C-A5D0-4FFB279B0ABE}"/>
          </ac:grpSpMkLst>
        </pc:grpChg>
        <pc:grpChg chg="add del mod topLvl">
          <ac:chgData name="Ankit Bansal" userId="e005f0e4-f364-4217-ba21-27e36911c118" providerId="ADAL" clId="{988C8A71-EE47-407D-9A16-EE3779A8B566}" dt="2020-02-18T11:00:48.606" v="761" actId="165"/>
          <ac:grpSpMkLst>
            <pc:docMk/>
            <pc:sldMk cId="74865493" sldId="918"/>
            <ac:grpSpMk id="248" creationId="{0646A9DB-A896-4A8C-A5D0-4FFB279B0ABE}"/>
          </ac:grpSpMkLst>
        </pc:grpChg>
        <pc:grpChg chg="del mod topLvl">
          <ac:chgData name="Ankit Bansal" userId="e005f0e4-f364-4217-ba21-27e36911c118" providerId="ADAL" clId="{988C8A71-EE47-407D-9A16-EE3779A8B566}" dt="2020-02-18T11:00:55.418" v="765" actId="478"/>
          <ac:grpSpMkLst>
            <pc:docMk/>
            <pc:sldMk cId="74865493" sldId="918"/>
            <ac:grpSpMk id="249" creationId="{0646A9DB-A896-4A8C-A5D0-4FFB279B0ABE}"/>
          </ac:grpSpMkLst>
        </pc:grpChg>
        <pc:grpChg chg="del mod topLvl">
          <ac:chgData name="Ankit Bansal" userId="e005f0e4-f364-4217-ba21-27e36911c118" providerId="ADAL" clId="{988C8A71-EE47-407D-9A16-EE3779A8B566}" dt="2020-02-18T11:00:53.077" v="763" actId="478"/>
          <ac:grpSpMkLst>
            <pc:docMk/>
            <pc:sldMk cId="74865493" sldId="918"/>
            <ac:grpSpMk id="256" creationId="{0646A9DB-A896-4A8C-A5D0-4FFB279B0ABE}"/>
          </ac:grpSpMkLst>
        </pc:grpChg>
        <pc:grpChg chg="del mod topLvl">
          <ac:chgData name="Ankit Bansal" userId="e005f0e4-f364-4217-ba21-27e36911c118" providerId="ADAL" clId="{988C8A71-EE47-407D-9A16-EE3779A8B566}" dt="2020-02-18T11:00:57.985" v="767" actId="478"/>
          <ac:grpSpMkLst>
            <pc:docMk/>
            <pc:sldMk cId="74865493" sldId="918"/>
            <ac:grpSpMk id="270" creationId="{0646A9DB-A896-4A8C-A5D0-4FFB279B0ABE}"/>
          </ac:grpSpMkLst>
        </pc:grpChg>
        <pc:grpChg chg="mod topLvl">
          <ac:chgData name="Ankit Bansal" userId="e005f0e4-f364-4217-ba21-27e36911c118" providerId="ADAL" clId="{988C8A71-EE47-407D-9A16-EE3779A8B566}" dt="2020-02-18T11:03:19.732" v="786" actId="164"/>
          <ac:grpSpMkLst>
            <pc:docMk/>
            <pc:sldMk cId="74865493" sldId="918"/>
            <ac:grpSpMk id="276" creationId="{0646A9DB-A896-4A8C-A5D0-4FFB279B0ABE}"/>
          </ac:grpSpMkLst>
        </pc:grpChg>
        <pc:grpChg chg="mod topLvl">
          <ac:chgData name="Ankit Bansal" userId="e005f0e4-f364-4217-ba21-27e36911c118" providerId="ADAL" clId="{988C8A71-EE47-407D-9A16-EE3779A8B566}" dt="2020-02-18T11:03:19.732" v="786" actId="164"/>
          <ac:grpSpMkLst>
            <pc:docMk/>
            <pc:sldMk cId="74865493" sldId="918"/>
            <ac:grpSpMk id="290" creationId="{0646A9DB-A896-4A8C-A5D0-4FFB279B0ABE}"/>
          </ac:grpSpMkLst>
        </pc:grpChg>
        <pc:grpChg chg="del mod topLvl">
          <ac:chgData name="Ankit Bansal" userId="e005f0e4-f364-4217-ba21-27e36911c118" providerId="ADAL" clId="{988C8A71-EE47-407D-9A16-EE3779A8B566}" dt="2020-02-18T11:00:51.725" v="762" actId="478"/>
          <ac:grpSpMkLst>
            <pc:docMk/>
            <pc:sldMk cId="74865493" sldId="918"/>
            <ac:grpSpMk id="308" creationId="{0646A9DB-A896-4A8C-A5D0-4FFB279B0ABE}"/>
          </ac:grpSpMkLst>
        </pc:grpChg>
        <pc:grpChg chg="add mod">
          <ac:chgData name="Ankit Bansal" userId="e005f0e4-f364-4217-ba21-27e36911c118" providerId="ADAL" clId="{988C8A71-EE47-407D-9A16-EE3779A8B566}" dt="2020-02-18T11:03:45.367" v="835" actId="1035"/>
          <ac:grpSpMkLst>
            <pc:docMk/>
            <pc:sldMk cId="74865493" sldId="918"/>
            <ac:grpSpMk id="326" creationId="{138EEB9B-86E5-4DEF-A303-516389A83BB7}"/>
          </ac:grpSpMkLst>
        </pc:grpChg>
        <pc:picChg chg="add mod">
          <ac:chgData name="Ankit Bansal" userId="e005f0e4-f364-4217-ba21-27e36911c118" providerId="ADAL" clId="{988C8A71-EE47-407D-9A16-EE3779A8B566}" dt="2020-02-18T11:03:45.367" v="835" actId="1035"/>
          <ac:picMkLst>
            <pc:docMk/>
            <pc:sldMk cId="74865493" sldId="918"/>
            <ac:picMk id="5" creationId="{3F6DAE80-3060-4CE2-A54E-164CBA478D2A}"/>
          </ac:picMkLst>
        </pc:picChg>
        <pc:picChg chg="add del mod">
          <ac:chgData name="Ankit Bansal" userId="e005f0e4-f364-4217-ba21-27e36911c118" providerId="ADAL" clId="{988C8A71-EE47-407D-9A16-EE3779A8B566}" dt="2020-02-18T10:51:35.880" v="710" actId="27803"/>
          <ac:picMkLst>
            <pc:docMk/>
            <pc:sldMk cId="74865493" sldId="918"/>
            <ac:picMk id="6" creationId="{F4084A1C-5843-47AB-8666-F27D3886F0A0}"/>
          </ac:picMkLst>
        </pc:picChg>
        <pc:picChg chg="add del mod">
          <ac:chgData name="Ankit Bansal" userId="e005f0e4-f364-4217-ba21-27e36911c118" providerId="ADAL" clId="{988C8A71-EE47-407D-9A16-EE3779A8B566}" dt="2020-02-18T11:00:11.071" v="754" actId="27803"/>
          <ac:picMkLst>
            <pc:docMk/>
            <pc:sldMk cId="74865493" sldId="918"/>
            <ac:picMk id="179" creationId="{0646A9DB-A896-4A8C-A5D0-4FFB279B0ABE}"/>
          </ac:picMkLst>
        </pc:picChg>
      </pc:sldChg>
      <pc:sldChg chg="addSp delSp modSp add modNotesTx">
        <pc:chgData name="Ankit Bansal" userId="e005f0e4-f364-4217-ba21-27e36911c118" providerId="ADAL" clId="{988C8A71-EE47-407D-9A16-EE3779A8B566}" dt="2020-02-18T13:14:11.283" v="2665" actId="20577"/>
        <pc:sldMkLst>
          <pc:docMk/>
          <pc:sldMk cId="2373802665" sldId="919"/>
        </pc:sldMkLst>
        <pc:spChg chg="mod">
          <ac:chgData name="Ankit Bansal" userId="e005f0e4-f364-4217-ba21-27e36911c118" providerId="ADAL" clId="{988C8A71-EE47-407D-9A16-EE3779A8B566}" dt="2020-02-18T11:15:09.027" v="932"/>
          <ac:spMkLst>
            <pc:docMk/>
            <pc:sldMk cId="2373802665" sldId="919"/>
            <ac:spMk id="2" creationId="{8CCB0979-3EC2-45C7-95BF-BB033A164524}"/>
          </ac:spMkLst>
        </pc:spChg>
        <pc:spChg chg="del">
          <ac:chgData name="Ankit Bansal" userId="e005f0e4-f364-4217-ba21-27e36911c118" providerId="ADAL" clId="{988C8A71-EE47-407D-9A16-EE3779A8B566}" dt="2020-02-18T11:21:55.619" v="950" actId="931"/>
          <ac:spMkLst>
            <pc:docMk/>
            <pc:sldMk cId="2373802665" sldId="919"/>
            <ac:spMk id="3" creationId="{B4F0191C-3F0A-461A-A224-AF10F6F0E042}"/>
          </ac:spMkLst>
        </pc:spChg>
        <pc:spChg chg="add">
          <ac:chgData name="Ankit Bansal" userId="e005f0e4-f364-4217-ba21-27e36911c118" providerId="ADAL" clId="{988C8A71-EE47-407D-9A16-EE3779A8B566}" dt="2020-02-18T11:21:25.865" v="949"/>
          <ac:spMkLst>
            <pc:docMk/>
            <pc:sldMk cId="2373802665" sldId="919"/>
            <ac:spMk id="4" creationId="{4A7E1E05-50C2-4CA2-97A7-058F6DCDED8E}"/>
          </ac:spMkLst>
        </pc:spChg>
        <pc:spChg chg="add del mod">
          <ac:chgData name="Ankit Bansal" userId="e005f0e4-f364-4217-ba21-27e36911c118" providerId="ADAL" clId="{988C8A71-EE47-407D-9A16-EE3779A8B566}" dt="2020-02-18T11:22:21.474" v="952" actId="931"/>
          <ac:spMkLst>
            <pc:docMk/>
            <pc:sldMk cId="2373802665" sldId="919"/>
            <ac:spMk id="8" creationId="{BC0D97A7-BC80-49E5-9516-4AB9AB2D5A3B}"/>
          </ac:spMkLst>
        </pc:spChg>
        <pc:spChg chg="add del mod">
          <ac:chgData name="Ankit Bansal" userId="e005f0e4-f364-4217-ba21-27e36911c118" providerId="ADAL" clId="{988C8A71-EE47-407D-9A16-EE3779A8B566}" dt="2020-02-18T11:25:16.970" v="972" actId="478"/>
          <ac:spMkLst>
            <pc:docMk/>
            <pc:sldMk cId="2373802665" sldId="919"/>
            <ac:spMk id="12" creationId="{9F5B3BF8-5BC1-49FF-98E3-ECE0313DF4B6}"/>
          </ac:spMkLst>
        </pc:spChg>
        <pc:spChg chg="add del mod">
          <ac:chgData name="Ankit Bansal" userId="e005f0e4-f364-4217-ba21-27e36911c118" providerId="ADAL" clId="{988C8A71-EE47-407D-9A16-EE3779A8B566}" dt="2020-02-18T11:28:48.026" v="1226"/>
          <ac:spMkLst>
            <pc:docMk/>
            <pc:sldMk cId="2373802665" sldId="919"/>
            <ac:spMk id="13" creationId="{94C6A4E3-223F-4239-BB56-7C4B8FC4006B}"/>
          </ac:spMkLst>
        </pc:spChg>
        <pc:picChg chg="add del mod">
          <ac:chgData name="Ankit Bansal" userId="e005f0e4-f364-4217-ba21-27e36911c118" providerId="ADAL" clId="{988C8A71-EE47-407D-9A16-EE3779A8B566}" dt="2020-02-18T11:21:57.729" v="951" actId="478"/>
          <ac:picMkLst>
            <pc:docMk/>
            <pc:sldMk cId="2373802665" sldId="919"/>
            <ac:picMk id="6" creationId="{032B27AE-36C9-490D-A40C-EB9428DC8C2F}"/>
          </ac:picMkLst>
        </pc:picChg>
        <pc:picChg chg="add del mod">
          <ac:chgData name="Ankit Bansal" userId="e005f0e4-f364-4217-ba21-27e36911c118" providerId="ADAL" clId="{988C8A71-EE47-407D-9A16-EE3779A8B566}" dt="2020-02-18T11:22:23.070" v="953" actId="478"/>
          <ac:picMkLst>
            <pc:docMk/>
            <pc:sldMk cId="2373802665" sldId="919"/>
            <ac:picMk id="10" creationId="{34C90CAF-8990-49A7-AEA5-C6DCE73F33A5}"/>
          </ac:picMkLst>
        </pc:picChg>
        <pc:picChg chg="add mod">
          <ac:chgData name="Ankit Bansal" userId="e005f0e4-f364-4217-ba21-27e36911c118" providerId="ADAL" clId="{988C8A71-EE47-407D-9A16-EE3779A8B566}" dt="2020-02-18T11:26:09.330" v="982" actId="1076"/>
          <ac:picMkLst>
            <pc:docMk/>
            <pc:sldMk cId="2373802665" sldId="919"/>
            <ac:picMk id="2050" creationId="{E25B5FFC-3EF8-4C1B-869B-C50CE41D2A58}"/>
          </ac:picMkLst>
        </pc:picChg>
        <pc:picChg chg="add del mod">
          <ac:chgData name="Ankit Bansal" userId="e005f0e4-f364-4217-ba21-27e36911c118" providerId="ADAL" clId="{988C8A71-EE47-407D-9A16-EE3779A8B566}" dt="2020-02-18T11:26:12.508" v="984"/>
          <ac:picMkLst>
            <pc:docMk/>
            <pc:sldMk cId="2373802665" sldId="919"/>
            <ac:picMk id="2052" creationId="{FE3D7648-3F14-4BBA-9949-8663A67395F4}"/>
          </ac:picMkLst>
        </pc:picChg>
      </pc:sldChg>
      <pc:sldChg chg="addSp modSp add ord modTransition">
        <pc:chgData name="Ankit Bansal" userId="e005f0e4-f364-4217-ba21-27e36911c118" providerId="ADAL" clId="{988C8A71-EE47-407D-9A16-EE3779A8B566}" dt="2020-02-18T13:14:51.990" v="2704" actId="20577"/>
        <pc:sldMkLst>
          <pc:docMk/>
          <pc:sldMk cId="2026149744" sldId="920"/>
        </pc:sldMkLst>
        <pc:spChg chg="mod">
          <ac:chgData name="Ankit Bansal" userId="e005f0e4-f364-4217-ba21-27e36911c118" providerId="ADAL" clId="{988C8A71-EE47-407D-9A16-EE3779A8B566}" dt="2020-02-18T13:14:51.990" v="2704" actId="20577"/>
          <ac:spMkLst>
            <pc:docMk/>
            <pc:sldMk cId="2026149744" sldId="920"/>
            <ac:spMk id="2" creationId="{68E2CD54-19A4-4FCF-A6CE-FB14C0CAB740}"/>
          </ac:spMkLst>
        </pc:spChg>
        <pc:picChg chg="add mod">
          <ac:chgData name="Ankit Bansal" userId="e005f0e4-f364-4217-ba21-27e36911c118" providerId="ADAL" clId="{988C8A71-EE47-407D-9A16-EE3779A8B566}" dt="2020-02-18T13:14:29.185" v="2671" actId="14100"/>
          <ac:picMkLst>
            <pc:docMk/>
            <pc:sldMk cId="2026149744" sldId="920"/>
            <ac:picMk id="5" creationId="{50E2F0D7-B440-4B08-AC82-0A5FE3CD0A46}"/>
          </ac:picMkLst>
        </pc:picChg>
        <pc:picChg chg="add mod">
          <ac:chgData name="Ankit Bansal" userId="e005f0e4-f364-4217-ba21-27e36911c118" providerId="ADAL" clId="{988C8A71-EE47-407D-9A16-EE3779A8B566}" dt="2020-02-18T11:26:51.374" v="990" actId="1076"/>
          <ac:picMkLst>
            <pc:docMk/>
            <pc:sldMk cId="2026149744" sldId="920"/>
            <ac:picMk id="3074" creationId="{2E96F830-4E94-4D83-9371-934EBE12307A}"/>
          </ac:picMkLst>
        </pc:picChg>
      </pc:sldChg>
      <pc:sldChg chg="addSp delSp modSp add modAnim">
        <pc:chgData name="Ankit Bansal" userId="e005f0e4-f364-4217-ba21-27e36911c118" providerId="ADAL" clId="{988C8A71-EE47-407D-9A16-EE3779A8B566}" dt="2020-02-18T13:00:50.038" v="1862"/>
        <pc:sldMkLst>
          <pc:docMk/>
          <pc:sldMk cId="3261205626" sldId="921"/>
        </pc:sldMkLst>
        <pc:spChg chg="mod">
          <ac:chgData name="Ankit Bansal" userId="e005f0e4-f364-4217-ba21-27e36911c118" providerId="ADAL" clId="{988C8A71-EE47-407D-9A16-EE3779A8B566}" dt="2020-02-18T11:47:27.259" v="1322"/>
          <ac:spMkLst>
            <pc:docMk/>
            <pc:sldMk cId="3261205626" sldId="921"/>
            <ac:spMk id="2" creationId="{EE1B8CBB-CABC-4428-9510-C9A98E867D97}"/>
          </ac:spMkLst>
        </pc:spChg>
        <pc:spChg chg="del">
          <ac:chgData name="Ankit Bansal" userId="e005f0e4-f364-4217-ba21-27e36911c118" providerId="ADAL" clId="{988C8A71-EE47-407D-9A16-EE3779A8B566}" dt="2020-02-18T11:31:17.506" v="1232" actId="931"/>
          <ac:spMkLst>
            <pc:docMk/>
            <pc:sldMk cId="3261205626" sldId="921"/>
            <ac:spMk id="3" creationId="{1433B3B2-5680-4660-A1CB-5EB816EBED0B}"/>
          </ac:spMkLst>
        </pc:spChg>
        <pc:spChg chg="add mod">
          <ac:chgData name="Ankit Bansal" userId="e005f0e4-f364-4217-ba21-27e36911c118" providerId="ADAL" clId="{988C8A71-EE47-407D-9A16-EE3779A8B566}" dt="2020-02-18T11:31:52.729" v="1255" actId="1076"/>
          <ac:spMkLst>
            <pc:docMk/>
            <pc:sldMk cId="3261205626" sldId="921"/>
            <ac:spMk id="6" creationId="{A5F421CB-23FE-4486-911B-66ABDA9D1166}"/>
          </ac:spMkLst>
        </pc:spChg>
        <pc:picChg chg="add mod">
          <ac:chgData name="Ankit Bansal" userId="e005f0e4-f364-4217-ba21-27e36911c118" providerId="ADAL" clId="{988C8A71-EE47-407D-9A16-EE3779A8B566}" dt="2020-02-18T11:51:33.013" v="1349" actId="1038"/>
          <ac:picMkLst>
            <pc:docMk/>
            <pc:sldMk cId="3261205626" sldId="921"/>
            <ac:picMk id="5" creationId="{8B455E19-BC1F-41F1-B3CB-8450D320FD13}"/>
          </ac:picMkLst>
        </pc:picChg>
        <pc:picChg chg="add mod modCrop">
          <ac:chgData name="Ankit Bansal" userId="e005f0e4-f364-4217-ba21-27e36911c118" providerId="ADAL" clId="{988C8A71-EE47-407D-9A16-EE3779A8B566}" dt="2020-02-18T11:51:25.906" v="1342" actId="1076"/>
          <ac:picMkLst>
            <pc:docMk/>
            <pc:sldMk cId="3261205626" sldId="921"/>
            <ac:picMk id="8" creationId="{B915FE78-1D9A-4146-8DF3-588283DFF232}"/>
          </ac:picMkLst>
        </pc:picChg>
      </pc:sldChg>
      <pc:sldChg chg="addSp modSp add modTransition">
        <pc:chgData name="Ankit Bansal" userId="e005f0e4-f364-4217-ba21-27e36911c118" providerId="ADAL" clId="{988C8A71-EE47-407D-9A16-EE3779A8B566}" dt="2020-02-18T13:00:39.307" v="1861" actId="1076"/>
        <pc:sldMkLst>
          <pc:docMk/>
          <pc:sldMk cId="1405284173" sldId="922"/>
        </pc:sldMkLst>
        <pc:spChg chg="mod">
          <ac:chgData name="Ankit Bansal" userId="e005f0e4-f364-4217-ba21-27e36911c118" providerId="ADAL" clId="{988C8A71-EE47-407D-9A16-EE3779A8B566}" dt="2020-02-18T11:52:41.677" v="1384" actId="20577"/>
          <ac:spMkLst>
            <pc:docMk/>
            <pc:sldMk cId="1405284173" sldId="922"/>
            <ac:spMk id="2" creationId="{4AE4E7C3-46B6-4C40-92B7-EA2E708B60E8}"/>
          </ac:spMkLst>
        </pc:spChg>
        <pc:spChg chg="mod">
          <ac:chgData name="Ankit Bansal" userId="e005f0e4-f364-4217-ba21-27e36911c118" providerId="ADAL" clId="{988C8A71-EE47-407D-9A16-EE3779A8B566}" dt="2020-02-18T12:59:47.714" v="1860" actId="6549"/>
          <ac:spMkLst>
            <pc:docMk/>
            <pc:sldMk cId="1405284173" sldId="922"/>
            <ac:spMk id="3" creationId="{4AF90B03-972E-4D0D-9587-0CAA77164D5D}"/>
          </ac:spMkLst>
        </pc:spChg>
        <pc:picChg chg="add mod">
          <ac:chgData name="Ankit Bansal" userId="e005f0e4-f364-4217-ba21-27e36911c118" providerId="ADAL" clId="{988C8A71-EE47-407D-9A16-EE3779A8B566}" dt="2020-02-18T12:59:44.394" v="1859" actId="1076"/>
          <ac:picMkLst>
            <pc:docMk/>
            <pc:sldMk cId="1405284173" sldId="922"/>
            <ac:picMk id="4" creationId="{079EC73E-9612-4361-93E1-B8D409C01855}"/>
          </ac:picMkLst>
        </pc:picChg>
        <pc:picChg chg="add mod">
          <ac:chgData name="Ankit Bansal" userId="e005f0e4-f364-4217-ba21-27e36911c118" providerId="ADAL" clId="{988C8A71-EE47-407D-9A16-EE3779A8B566}" dt="2020-02-18T13:00:39.307" v="1861" actId="1076"/>
          <ac:picMkLst>
            <pc:docMk/>
            <pc:sldMk cId="1405284173" sldId="922"/>
            <ac:picMk id="5" creationId="{FB66A1FF-E23F-464E-BF77-76C570D2EC9D}"/>
          </ac:picMkLst>
        </pc:picChg>
      </pc:sldChg>
      <pc:sldChg chg="addSp delSp modSp add modAnim modNotesTx">
        <pc:chgData name="Ankit Bansal" userId="e005f0e4-f364-4217-ba21-27e36911c118" providerId="ADAL" clId="{988C8A71-EE47-407D-9A16-EE3779A8B566}" dt="2020-02-18T13:10:41.104" v="2297" actId="1038"/>
        <pc:sldMkLst>
          <pc:docMk/>
          <pc:sldMk cId="1708335574" sldId="923"/>
        </pc:sldMkLst>
        <pc:spChg chg="mod">
          <ac:chgData name="Ankit Bansal" userId="e005f0e4-f364-4217-ba21-27e36911c118" providerId="ADAL" clId="{988C8A71-EE47-407D-9A16-EE3779A8B566}" dt="2020-02-18T12:11:57.550" v="1446"/>
          <ac:spMkLst>
            <pc:docMk/>
            <pc:sldMk cId="1708335574" sldId="923"/>
            <ac:spMk id="2" creationId="{628BA080-350F-4FF9-8DB2-2EDCE710587E}"/>
          </ac:spMkLst>
        </pc:spChg>
        <pc:spChg chg="del mod">
          <ac:chgData name="Ankit Bansal" userId="e005f0e4-f364-4217-ba21-27e36911c118" providerId="ADAL" clId="{988C8A71-EE47-407D-9A16-EE3779A8B566}" dt="2020-02-18T13:02:24.295" v="1863" actId="931"/>
          <ac:spMkLst>
            <pc:docMk/>
            <pc:sldMk cId="1708335574" sldId="923"/>
            <ac:spMk id="3" creationId="{8FFF0B77-69D5-4DBF-8B8D-EF63DA032C01}"/>
          </ac:spMkLst>
        </pc:spChg>
        <pc:spChg chg="add mod">
          <ac:chgData name="Ankit Bansal" userId="e005f0e4-f364-4217-ba21-27e36911c118" providerId="ADAL" clId="{988C8A71-EE47-407D-9A16-EE3779A8B566}" dt="2020-02-18T12:11:23.037" v="1438" actId="1076"/>
          <ac:spMkLst>
            <pc:docMk/>
            <pc:sldMk cId="1708335574" sldId="923"/>
            <ac:spMk id="4" creationId="{075B89A8-4EF4-486C-B6AE-385EF9C18E28}"/>
          </ac:spMkLst>
        </pc:spChg>
        <pc:spChg chg="add mod">
          <ac:chgData name="Ankit Bansal" userId="e005f0e4-f364-4217-ba21-27e36911c118" providerId="ADAL" clId="{988C8A71-EE47-407D-9A16-EE3779A8B566}" dt="2020-02-18T13:07:05.729" v="2233" actId="14100"/>
          <ac:spMkLst>
            <pc:docMk/>
            <pc:sldMk cId="1708335574" sldId="923"/>
            <ac:spMk id="8" creationId="{1FCA92A3-2286-487C-AFF6-42E3760D72AB}"/>
          </ac:spMkLst>
        </pc:spChg>
        <pc:picChg chg="add del mod">
          <ac:chgData name="Ankit Bansal" userId="e005f0e4-f364-4217-ba21-27e36911c118" providerId="ADAL" clId="{988C8A71-EE47-407D-9A16-EE3779A8B566}" dt="2020-02-18T13:05:31.852" v="2112" actId="478"/>
          <ac:picMkLst>
            <pc:docMk/>
            <pc:sldMk cId="1708335574" sldId="923"/>
            <ac:picMk id="6" creationId="{52A3FDB1-B6FD-4153-8E91-BB2F9FF68632}"/>
          </ac:picMkLst>
        </pc:picChg>
        <pc:picChg chg="add mod">
          <ac:chgData name="Ankit Bansal" userId="e005f0e4-f364-4217-ba21-27e36911c118" providerId="ADAL" clId="{988C8A71-EE47-407D-9A16-EE3779A8B566}" dt="2020-02-18T13:10:37.168" v="2275" actId="1076"/>
          <ac:picMkLst>
            <pc:docMk/>
            <pc:sldMk cId="1708335574" sldId="923"/>
            <ac:picMk id="10" creationId="{380FAB89-179A-4423-9666-DE34C50200D7}"/>
          </ac:picMkLst>
        </pc:picChg>
        <pc:picChg chg="add mod">
          <ac:chgData name="Ankit Bansal" userId="e005f0e4-f364-4217-ba21-27e36911c118" providerId="ADAL" clId="{988C8A71-EE47-407D-9A16-EE3779A8B566}" dt="2020-02-18T13:10:41.104" v="2297" actId="1038"/>
          <ac:picMkLst>
            <pc:docMk/>
            <pc:sldMk cId="1708335574" sldId="923"/>
            <ac:picMk id="4098" creationId="{93657518-33F2-4048-A31C-5025C6E71803}"/>
          </ac:picMkLst>
        </pc:picChg>
      </pc:sldChg>
      <pc:sldChg chg="addSp delSp modSp add ord modAnim modNotesTx">
        <pc:chgData name="Ankit Bansal" userId="e005f0e4-f364-4217-ba21-27e36911c118" providerId="ADAL" clId="{988C8A71-EE47-407D-9A16-EE3779A8B566}" dt="2020-02-18T12:27:51.001" v="1738"/>
        <pc:sldMkLst>
          <pc:docMk/>
          <pc:sldMk cId="1228782314" sldId="924"/>
        </pc:sldMkLst>
        <pc:spChg chg="mod">
          <ac:chgData name="Ankit Bansal" userId="e005f0e4-f364-4217-ba21-27e36911c118" providerId="ADAL" clId="{988C8A71-EE47-407D-9A16-EE3779A8B566}" dt="2020-02-18T12:20:52.713" v="1530"/>
          <ac:spMkLst>
            <pc:docMk/>
            <pc:sldMk cId="1228782314" sldId="924"/>
            <ac:spMk id="2" creationId="{592B7109-5196-4737-B8C2-C33F435B2D51}"/>
          </ac:spMkLst>
        </pc:spChg>
        <pc:spChg chg="del">
          <ac:chgData name="Ankit Bansal" userId="e005f0e4-f364-4217-ba21-27e36911c118" providerId="ADAL" clId="{988C8A71-EE47-407D-9A16-EE3779A8B566}" dt="2020-02-18T12:18:09.743" v="1465" actId="931"/>
          <ac:spMkLst>
            <pc:docMk/>
            <pc:sldMk cId="1228782314" sldId="924"/>
            <ac:spMk id="3" creationId="{ED1F7F92-D2A4-46B2-8715-4B16A26922D1}"/>
          </ac:spMkLst>
        </pc:spChg>
        <pc:spChg chg="add mod">
          <ac:chgData name="Ankit Bansal" userId="e005f0e4-f364-4217-ba21-27e36911c118" providerId="ADAL" clId="{988C8A71-EE47-407D-9A16-EE3779A8B566}" dt="2020-02-18T12:21:53.523" v="1551" actId="1035"/>
          <ac:spMkLst>
            <pc:docMk/>
            <pc:sldMk cId="1228782314" sldId="924"/>
            <ac:spMk id="4" creationId="{8E6163C9-D407-4D50-A45E-DF8402C8F5A0}"/>
          </ac:spMkLst>
        </pc:spChg>
        <pc:spChg chg="add del mod">
          <ac:chgData name="Ankit Bansal" userId="e005f0e4-f364-4217-ba21-27e36911c118" providerId="ADAL" clId="{988C8A71-EE47-407D-9A16-EE3779A8B566}" dt="2020-02-18T12:23:30.301" v="1567"/>
          <ac:spMkLst>
            <pc:docMk/>
            <pc:sldMk cId="1228782314" sldId="924"/>
            <ac:spMk id="13" creationId="{52ABA495-A216-4983-AA41-7F29117BCBF9}"/>
          </ac:spMkLst>
        </pc:spChg>
        <pc:spChg chg="add del mod">
          <ac:chgData name="Ankit Bansal" userId="e005f0e4-f364-4217-ba21-27e36911c118" providerId="ADAL" clId="{988C8A71-EE47-407D-9A16-EE3779A8B566}" dt="2020-02-18T12:25:03.861" v="1705"/>
          <ac:spMkLst>
            <pc:docMk/>
            <pc:sldMk cId="1228782314" sldId="924"/>
            <ac:spMk id="14" creationId="{9B2C0286-3405-4BE5-ADEE-DFF9BD956CA0}"/>
          </ac:spMkLst>
        </pc:spChg>
        <pc:spChg chg="add mod">
          <ac:chgData name="Ankit Bansal" userId="e005f0e4-f364-4217-ba21-27e36911c118" providerId="ADAL" clId="{988C8A71-EE47-407D-9A16-EE3779A8B566}" dt="2020-02-18T12:26:30.691" v="1736" actId="1076"/>
          <ac:spMkLst>
            <pc:docMk/>
            <pc:sldMk cId="1228782314" sldId="924"/>
            <ac:spMk id="15" creationId="{6F7DAD90-5561-44C5-9A9D-067D59D0506A}"/>
          </ac:spMkLst>
        </pc:spChg>
        <pc:picChg chg="add mod">
          <ac:chgData name="Ankit Bansal" userId="e005f0e4-f364-4217-ba21-27e36911c118" providerId="ADAL" clId="{988C8A71-EE47-407D-9A16-EE3779A8B566}" dt="2020-02-18T12:26:22.538" v="1733" actId="1076"/>
          <ac:picMkLst>
            <pc:docMk/>
            <pc:sldMk cId="1228782314" sldId="924"/>
            <ac:picMk id="6" creationId="{698E55F8-ACBD-400C-9B06-72E356C9BC10}"/>
          </ac:picMkLst>
        </pc:picChg>
        <pc:picChg chg="add mod">
          <ac:chgData name="Ankit Bansal" userId="e005f0e4-f364-4217-ba21-27e36911c118" providerId="ADAL" clId="{988C8A71-EE47-407D-9A16-EE3779A8B566}" dt="2020-02-18T12:26:22.538" v="1733" actId="1076"/>
          <ac:picMkLst>
            <pc:docMk/>
            <pc:sldMk cId="1228782314" sldId="924"/>
            <ac:picMk id="8" creationId="{915BBFCC-DEE6-4582-81BB-30D68D6A2D2D}"/>
          </ac:picMkLst>
        </pc:picChg>
        <pc:picChg chg="add mod">
          <ac:chgData name="Ankit Bansal" userId="e005f0e4-f364-4217-ba21-27e36911c118" providerId="ADAL" clId="{988C8A71-EE47-407D-9A16-EE3779A8B566}" dt="2020-02-18T12:26:22.538" v="1733" actId="1076"/>
          <ac:picMkLst>
            <pc:docMk/>
            <pc:sldMk cId="1228782314" sldId="924"/>
            <ac:picMk id="10" creationId="{5DCECC72-304F-4590-AD6C-314AC5B82FCC}"/>
          </ac:picMkLst>
        </pc:picChg>
        <pc:picChg chg="add mod">
          <ac:chgData name="Ankit Bansal" userId="e005f0e4-f364-4217-ba21-27e36911c118" providerId="ADAL" clId="{988C8A71-EE47-407D-9A16-EE3779A8B566}" dt="2020-02-18T12:26:22.538" v="1733" actId="1076"/>
          <ac:picMkLst>
            <pc:docMk/>
            <pc:sldMk cId="1228782314" sldId="924"/>
            <ac:picMk id="12" creationId="{FEE695B5-FBF9-4AB8-A98E-65C4C04CC4ED}"/>
          </ac:picMkLst>
        </pc:picChg>
      </pc:sldChg>
      <pc:sldChg chg="addSp delSp modSp add modAnim">
        <pc:chgData name="Ankit Bansal" userId="e005f0e4-f364-4217-ba21-27e36911c118" providerId="ADAL" clId="{988C8A71-EE47-407D-9A16-EE3779A8B566}" dt="2020-02-18T13:51:33.155" v="3285" actId="12"/>
        <pc:sldMkLst>
          <pc:docMk/>
          <pc:sldMk cId="2480591683" sldId="925"/>
        </pc:sldMkLst>
        <pc:spChg chg="mod">
          <ac:chgData name="Ankit Bansal" userId="e005f0e4-f364-4217-ba21-27e36911c118" providerId="ADAL" clId="{988C8A71-EE47-407D-9A16-EE3779A8B566}" dt="2020-02-18T13:29:55.849" v="2750" actId="20577"/>
          <ac:spMkLst>
            <pc:docMk/>
            <pc:sldMk cId="2480591683" sldId="925"/>
            <ac:spMk id="2" creationId="{0BDB97F1-36BE-48B2-883A-076D9C4B16A7}"/>
          </ac:spMkLst>
        </pc:spChg>
        <pc:spChg chg="del">
          <ac:chgData name="Ankit Bansal" userId="e005f0e4-f364-4217-ba21-27e36911c118" providerId="ADAL" clId="{988C8A71-EE47-407D-9A16-EE3779A8B566}" dt="2020-02-18T13:29:38.361" v="2724" actId="931"/>
          <ac:spMkLst>
            <pc:docMk/>
            <pc:sldMk cId="2480591683" sldId="925"/>
            <ac:spMk id="3" creationId="{1CF17AE1-3C9C-4AE4-97E9-E0F0BACD07E1}"/>
          </ac:spMkLst>
        </pc:spChg>
        <pc:spChg chg="add mod">
          <ac:chgData name="Ankit Bansal" userId="e005f0e4-f364-4217-ba21-27e36911c118" providerId="ADAL" clId="{988C8A71-EE47-407D-9A16-EE3779A8B566}" dt="2020-02-18T13:51:33.155" v="3285" actId="12"/>
          <ac:spMkLst>
            <pc:docMk/>
            <pc:sldMk cId="2480591683" sldId="925"/>
            <ac:spMk id="7" creationId="{F193F171-F8AC-4FE7-B165-B9BC8AD7FD66}"/>
          </ac:spMkLst>
        </pc:spChg>
        <pc:spChg chg="add mod">
          <ac:chgData name="Ankit Bansal" userId="e005f0e4-f364-4217-ba21-27e36911c118" providerId="ADAL" clId="{988C8A71-EE47-407D-9A16-EE3779A8B566}" dt="2020-02-18T13:38:04.585" v="3017" actId="1038"/>
          <ac:spMkLst>
            <pc:docMk/>
            <pc:sldMk cId="2480591683" sldId="925"/>
            <ac:spMk id="12" creationId="{529FC066-D509-4C58-BB06-87A0D02BA1B7}"/>
          </ac:spMkLst>
        </pc:spChg>
        <pc:picChg chg="add del mod">
          <ac:chgData name="Ankit Bansal" userId="e005f0e4-f364-4217-ba21-27e36911c118" providerId="ADAL" clId="{988C8A71-EE47-407D-9A16-EE3779A8B566}" dt="2020-02-18T13:30:12.816" v="2752" actId="478"/>
          <ac:picMkLst>
            <pc:docMk/>
            <pc:sldMk cId="2480591683" sldId="925"/>
            <ac:picMk id="5" creationId="{00E1CA7A-2D37-48A7-9620-35F643EC1B90}"/>
          </ac:picMkLst>
        </pc:picChg>
        <pc:picChg chg="add mod">
          <ac:chgData name="Ankit Bansal" userId="e005f0e4-f364-4217-ba21-27e36911c118" providerId="ADAL" clId="{988C8A71-EE47-407D-9A16-EE3779A8B566}" dt="2020-02-18T13:36:04.785" v="2925" actId="1037"/>
          <ac:picMkLst>
            <pc:docMk/>
            <pc:sldMk cId="2480591683" sldId="925"/>
            <ac:picMk id="9" creationId="{27728AC5-FBFA-4D3D-8C84-7EE427DE4EAA}"/>
          </ac:picMkLst>
        </pc:picChg>
        <pc:picChg chg="add del mod">
          <ac:chgData name="Ankit Bansal" userId="e005f0e4-f364-4217-ba21-27e36911c118" providerId="ADAL" clId="{988C8A71-EE47-407D-9A16-EE3779A8B566}" dt="2020-02-18T13:31:22.186" v="2817"/>
          <ac:picMkLst>
            <pc:docMk/>
            <pc:sldMk cId="2480591683" sldId="925"/>
            <ac:picMk id="11" creationId="{2F7B38D2-E2F5-4C3E-8E2D-43A239A25974}"/>
          </ac:picMkLst>
        </pc:picChg>
      </pc:sldChg>
      <pc:sldChg chg="addSp modSp add modAnim modNotesTx">
        <pc:chgData name="Ankit Bansal" userId="e005f0e4-f364-4217-ba21-27e36911c118" providerId="ADAL" clId="{988C8A71-EE47-407D-9A16-EE3779A8B566}" dt="2020-02-18T13:51:23.473" v="3282" actId="13926"/>
        <pc:sldMkLst>
          <pc:docMk/>
          <pc:sldMk cId="4287097764" sldId="926"/>
        </pc:sldMkLst>
        <pc:spChg chg="mod">
          <ac:chgData name="Ankit Bansal" userId="e005f0e4-f364-4217-ba21-27e36911c118" providerId="ADAL" clId="{988C8A71-EE47-407D-9A16-EE3779A8B566}" dt="2020-02-18T13:36:21.444" v="2927" actId="6549"/>
          <ac:spMkLst>
            <pc:docMk/>
            <pc:sldMk cId="4287097764" sldId="926"/>
            <ac:spMk id="2" creationId="{DF65D909-B014-48BB-B0FD-0F44E69A7B30}"/>
          </ac:spMkLst>
        </pc:spChg>
        <pc:spChg chg="mod">
          <ac:chgData name="Ankit Bansal" userId="e005f0e4-f364-4217-ba21-27e36911c118" providerId="ADAL" clId="{988C8A71-EE47-407D-9A16-EE3779A8B566}" dt="2020-02-18T13:51:23.473" v="3282" actId="13926"/>
          <ac:spMkLst>
            <pc:docMk/>
            <pc:sldMk cId="4287097764" sldId="926"/>
            <ac:spMk id="3" creationId="{760AC1E2-8FDE-4804-BDD1-A1C7093EEA8C}"/>
          </ac:spMkLst>
        </pc:spChg>
        <pc:picChg chg="add mod">
          <ac:chgData name="Ankit Bansal" userId="e005f0e4-f364-4217-ba21-27e36911c118" providerId="ADAL" clId="{988C8A71-EE47-407D-9A16-EE3779A8B566}" dt="2020-02-18T13:37:07.547" v="2929" actId="208"/>
          <ac:picMkLst>
            <pc:docMk/>
            <pc:sldMk cId="4287097764" sldId="926"/>
            <ac:picMk id="4" creationId="{E9FBA647-8F9A-487C-9697-923514083F78}"/>
          </ac:picMkLst>
        </pc:picChg>
      </pc:sldChg>
      <pc:sldChg chg="addSp delSp modSp add ord modAnim">
        <pc:chgData name="Ankit Bansal" userId="e005f0e4-f364-4217-ba21-27e36911c118" providerId="ADAL" clId="{988C8A71-EE47-407D-9A16-EE3779A8B566}" dt="2020-02-18T14:11:53.592" v="3859"/>
        <pc:sldMkLst>
          <pc:docMk/>
          <pc:sldMk cId="4008372382" sldId="927"/>
        </pc:sldMkLst>
        <pc:spChg chg="mod">
          <ac:chgData name="Ankit Bansal" userId="e005f0e4-f364-4217-ba21-27e36911c118" providerId="ADAL" clId="{988C8A71-EE47-407D-9A16-EE3779A8B566}" dt="2020-02-18T13:49:32.518" v="3142" actId="20577"/>
          <ac:spMkLst>
            <pc:docMk/>
            <pc:sldMk cId="4008372382" sldId="927"/>
            <ac:spMk id="2" creationId="{00557352-2DE4-45BD-8963-E43B427F8735}"/>
          </ac:spMkLst>
        </pc:spChg>
        <pc:spChg chg="del">
          <ac:chgData name="Ankit Bansal" userId="e005f0e4-f364-4217-ba21-27e36911c118" providerId="ADAL" clId="{988C8A71-EE47-407D-9A16-EE3779A8B566}" dt="2020-02-18T13:47:34.628" v="3119" actId="931"/>
          <ac:spMkLst>
            <pc:docMk/>
            <pc:sldMk cId="4008372382" sldId="927"/>
            <ac:spMk id="3" creationId="{4BC15A43-80FF-4AB5-8170-D676F397BA12}"/>
          </ac:spMkLst>
        </pc:spChg>
        <pc:spChg chg="add mod">
          <ac:chgData name="Ankit Bansal" userId="e005f0e4-f364-4217-ba21-27e36911c118" providerId="ADAL" clId="{988C8A71-EE47-407D-9A16-EE3779A8B566}" dt="2020-02-18T14:03:07.789" v="3710" actId="1036"/>
          <ac:spMkLst>
            <pc:docMk/>
            <pc:sldMk cId="4008372382" sldId="927"/>
            <ac:spMk id="6" creationId="{9366A184-B819-4456-8161-A9423531E25A}"/>
          </ac:spMkLst>
        </pc:spChg>
        <pc:spChg chg="add mod">
          <ac:chgData name="Ankit Bansal" userId="e005f0e4-f364-4217-ba21-27e36911c118" providerId="ADAL" clId="{988C8A71-EE47-407D-9A16-EE3779A8B566}" dt="2020-02-18T14:01:33.791" v="3631"/>
          <ac:spMkLst>
            <pc:docMk/>
            <pc:sldMk cId="4008372382" sldId="927"/>
            <ac:spMk id="8" creationId="{78A08591-08F8-4D74-8401-CE4CCB160371}"/>
          </ac:spMkLst>
        </pc:spChg>
        <pc:picChg chg="add del mod">
          <ac:chgData name="Ankit Bansal" userId="e005f0e4-f364-4217-ba21-27e36911c118" providerId="ADAL" clId="{988C8A71-EE47-407D-9A16-EE3779A8B566}" dt="2020-02-18T13:49:48.188" v="3144" actId="478"/>
          <ac:picMkLst>
            <pc:docMk/>
            <pc:sldMk cId="4008372382" sldId="927"/>
            <ac:picMk id="5" creationId="{DCE309C9-9646-4942-A2B9-A90AE6D15777}"/>
          </ac:picMkLst>
        </pc:picChg>
        <pc:picChg chg="add mod">
          <ac:chgData name="Ankit Bansal" userId="e005f0e4-f364-4217-ba21-27e36911c118" providerId="ADAL" clId="{988C8A71-EE47-407D-9A16-EE3779A8B566}" dt="2020-02-18T14:03:33.466" v="3712" actId="208"/>
          <ac:picMkLst>
            <pc:docMk/>
            <pc:sldMk cId="4008372382" sldId="927"/>
            <ac:picMk id="10" creationId="{1346C8DD-ECD0-4723-9587-73B628F41575}"/>
          </ac:picMkLst>
        </pc:picChg>
      </pc:sldChg>
      <pc:sldChg chg="addSp modSp add modAnim">
        <pc:chgData name="Ankit Bansal" userId="e005f0e4-f364-4217-ba21-27e36911c118" providerId="ADAL" clId="{988C8A71-EE47-407D-9A16-EE3779A8B566}" dt="2020-02-18T14:12:48.870" v="3866"/>
        <pc:sldMkLst>
          <pc:docMk/>
          <pc:sldMk cId="3129639942" sldId="928"/>
        </pc:sldMkLst>
        <pc:spChg chg="mod">
          <ac:chgData name="Ankit Bansal" userId="e005f0e4-f364-4217-ba21-27e36911c118" providerId="ADAL" clId="{988C8A71-EE47-407D-9A16-EE3779A8B566}" dt="2020-02-18T14:01:28.878" v="3630" actId="20577"/>
          <ac:spMkLst>
            <pc:docMk/>
            <pc:sldMk cId="3129639942" sldId="928"/>
            <ac:spMk id="2" creationId="{1ED15972-7139-46CE-A6DC-2109A1083F7E}"/>
          </ac:spMkLst>
        </pc:spChg>
        <pc:spChg chg="mod">
          <ac:chgData name="Ankit Bansal" userId="e005f0e4-f364-4217-ba21-27e36911c118" providerId="ADAL" clId="{988C8A71-EE47-407D-9A16-EE3779A8B566}" dt="2020-02-18T14:05:04.903" v="3813" actId="20577"/>
          <ac:spMkLst>
            <pc:docMk/>
            <pc:sldMk cId="3129639942" sldId="928"/>
            <ac:spMk id="3" creationId="{CE413470-2010-45DD-B1E6-A9CF0E4ABA86}"/>
          </ac:spMkLst>
        </pc:spChg>
        <pc:spChg chg="add mod">
          <ac:chgData name="Ankit Bansal" userId="e005f0e4-f364-4217-ba21-27e36911c118" providerId="ADAL" clId="{988C8A71-EE47-407D-9A16-EE3779A8B566}" dt="2020-02-18T14:02:58.165" v="3678" actId="1035"/>
          <ac:spMkLst>
            <pc:docMk/>
            <pc:sldMk cId="3129639942" sldId="928"/>
            <ac:spMk id="4" creationId="{233F9C9C-B91E-4869-9F07-D265E4414EC4}"/>
          </ac:spMkLst>
        </pc:spChg>
        <pc:picChg chg="add mod">
          <ac:chgData name="Ankit Bansal" userId="e005f0e4-f364-4217-ba21-27e36911c118" providerId="ADAL" clId="{988C8A71-EE47-407D-9A16-EE3779A8B566}" dt="2020-02-18T14:08:29.062" v="3827" actId="1076"/>
          <ac:picMkLst>
            <pc:docMk/>
            <pc:sldMk cId="3129639942" sldId="928"/>
            <ac:picMk id="6" creationId="{CBB26A21-ACA5-4E6E-A051-E901D30B66CB}"/>
          </ac:picMkLst>
        </pc:picChg>
        <pc:picChg chg="add mod">
          <ac:chgData name="Ankit Bansal" userId="e005f0e4-f364-4217-ba21-27e36911c118" providerId="ADAL" clId="{988C8A71-EE47-407D-9A16-EE3779A8B566}" dt="2020-02-18T14:08:32.782" v="3828" actId="1076"/>
          <ac:picMkLst>
            <pc:docMk/>
            <pc:sldMk cId="3129639942" sldId="928"/>
            <ac:picMk id="7" creationId="{7132238A-9D39-4B83-8CDA-2F9C6EDD24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A654-0E00-8C47-8F31-BE7B18ACD81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D33F-8ABE-4A49-A37D-B2AD9121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D5D1-5184-4CB5-A78D-9BB65DCF75A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3507-F894-484F-AE19-1016AF8B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8s.io/community/contributors/design-proposals/instrumentation/custom-metrics-api.m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kubernetes-engine/docs/concepts/deployme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loud.google.com/kubernetes-engine/docs/concepts/servic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working-with-objects/name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ubernetes.io/docs/user-guide/identifier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9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Rolling updates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 Deployments' update to take place with zero downtime by incrementally updating Pods instances with new ones.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maximum number of Pods that can be unavailable during the update and the maximum number of new Pods that can be created, 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Used to </a:t>
            </a:r>
          </a:p>
          <a:p>
            <a:pPr lvl="1"/>
            <a:r>
              <a:rPr lang="en-US" sz="2000" dirty="0"/>
              <a:t>Populate the value of environment variable</a:t>
            </a:r>
          </a:p>
          <a:p>
            <a:pPr lvl="1"/>
            <a:r>
              <a:rPr lang="en-US" sz="2000" dirty="0"/>
              <a:t>Command line arguments</a:t>
            </a:r>
          </a:p>
          <a:p>
            <a:pPr lvl="1"/>
            <a:r>
              <a:rPr lang="en-US" sz="2000" dirty="0"/>
              <a:t>Config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6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/>
              <a:t>The maximum and minimum memory constraints imposed on a namespace by a </a:t>
            </a:r>
            <a:r>
              <a:rPr lang="en-US" dirty="0" err="1"/>
              <a:t>LimitRange</a:t>
            </a:r>
            <a:r>
              <a:rPr lang="en-US" dirty="0"/>
              <a:t> are enforced only when a Pod is created or updated. If you change the </a:t>
            </a:r>
            <a:r>
              <a:rPr lang="en-US" dirty="0" err="1"/>
              <a:t>LimitRange</a:t>
            </a:r>
            <a:r>
              <a:rPr lang="en-US" dirty="0"/>
              <a:t>, it does not affect Pods that were created previously.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 that Horizontal Pod Autoscaling does not apply to objects that can’t be scaled, for example, </a:t>
            </a:r>
            <a:r>
              <a:rPr lang="en-US" sz="1200" dirty="0" err="1"/>
              <a:t>DaemonSets</a:t>
            </a:r>
            <a:r>
              <a:rPr lang="en-US" sz="1200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Automatically scales the number of pods in a replication controller based on observed CPU utilization (or, with </a:t>
            </a:r>
            <a:r>
              <a:rPr lang="en-US" sz="1200" dirty="0">
                <a:hlinkClick r:id="rId3"/>
              </a:rPr>
              <a:t>custom metrics</a:t>
            </a:r>
            <a:r>
              <a:rPr lang="en-US" sz="1200" dirty="0"/>
              <a:t> support, on some other application-provided metrics).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5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PostStart</a:t>
            </a:r>
            <a:r>
              <a:rPr lang="en-US" dirty="0"/>
              <a:t> hook can be used to any script to setup the environment e.g. instead of saving your ML model in the image, you download it from the bucket.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EntryPoint</a:t>
            </a:r>
            <a:r>
              <a:rPr lang="en-US" dirty="0"/>
              <a:t> Commands one container is in Running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TerminationGracePeriod</a:t>
            </a:r>
            <a:r>
              <a:rPr lang="en-US" dirty="0"/>
              <a:t> is the time difference between a SIGTERM and SIGKILL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preStop</a:t>
            </a:r>
            <a:r>
              <a:rPr lang="en-US" dirty="0"/>
              <a:t> is used to run any script for cleaning purpose </a:t>
            </a:r>
            <a:r>
              <a:rPr lang="en-US" dirty="0" err="1"/>
              <a:t>eg</a:t>
            </a:r>
            <a:r>
              <a:rPr lang="en-US" dirty="0"/>
              <a:t> you have some output or failed process which you want to push to the queue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any of the step fails, SIGKILL and container restart are followed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7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200" dirty="0"/>
              <a:t>Role and </a:t>
            </a:r>
            <a:r>
              <a:rPr lang="en-US" sz="1200" dirty="0" err="1"/>
              <a:t>RoleBindings</a:t>
            </a:r>
            <a:r>
              <a:rPr lang="en-US" sz="1200" dirty="0"/>
              <a:t> are </a:t>
            </a:r>
            <a:r>
              <a:rPr lang="en-US" sz="1200" dirty="0" err="1"/>
              <a:t>defind</a:t>
            </a:r>
            <a:r>
              <a:rPr lang="en-US" sz="1200" dirty="0"/>
              <a:t> for specific namespaces</a:t>
            </a:r>
          </a:p>
          <a:p>
            <a:pPr>
              <a:lnSpc>
                <a:spcPct val="110000"/>
              </a:lnSpc>
            </a:pPr>
            <a:r>
              <a:rPr lang="en-US" sz="1200" dirty="0" err="1"/>
              <a:t>ClusterRole</a:t>
            </a:r>
            <a:r>
              <a:rPr lang="en-US" sz="1200" dirty="0"/>
              <a:t> and </a:t>
            </a:r>
            <a:r>
              <a:rPr lang="en-US" sz="1200" dirty="0" err="1"/>
              <a:t>ClusterRoleBinding</a:t>
            </a:r>
            <a:r>
              <a:rPr lang="en-US" sz="1200" dirty="0"/>
              <a:t> apply across the namespace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(C) – (Cluster)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(C)Role are the means to define access level to different k8s resources and represent set of permissions. These are additive in nature </a:t>
            </a:r>
            <a:r>
              <a:rPr lang="en-US" sz="1200" dirty="0" err="1"/>
              <a:t>ie</a:t>
            </a:r>
            <a:r>
              <a:rPr lang="en-US" sz="1200" dirty="0"/>
              <a:t> no deny rules.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(C)</a:t>
            </a:r>
            <a:r>
              <a:rPr lang="en-US" sz="1200" dirty="0" err="1"/>
              <a:t>RoleBinding</a:t>
            </a:r>
            <a:r>
              <a:rPr lang="en-US" sz="1200" dirty="0"/>
              <a:t> are used to assign different roles (</a:t>
            </a:r>
            <a:r>
              <a:rPr lang="en-US" sz="1200" dirty="0" err="1"/>
              <a:t>ie</a:t>
            </a:r>
            <a:r>
              <a:rPr lang="en-US" sz="1200" dirty="0"/>
              <a:t> access) to users/Service Accounts/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Subjects can be individual users, group of users and service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48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Kube-apiserver</a:t>
            </a:r>
            <a:r>
              <a:rPr lang="en-US" sz="1200" dirty="0"/>
              <a:t>: Exposes Kubernetes API to the user, same as front end of any application</a:t>
            </a:r>
          </a:p>
          <a:p>
            <a:r>
              <a:rPr lang="en-US" sz="1200" dirty="0" err="1"/>
              <a:t>Etcd</a:t>
            </a:r>
            <a:r>
              <a:rPr lang="en-US" sz="1200" dirty="0"/>
              <a:t>: Key value store used as Kubernetes’ backing store for all cluster data</a:t>
            </a:r>
          </a:p>
          <a:p>
            <a:r>
              <a:rPr lang="en-US" sz="1200" dirty="0" err="1"/>
              <a:t>Kube</a:t>
            </a:r>
            <a:r>
              <a:rPr lang="en-US" sz="1200" dirty="0"/>
              <a:t>-scheduler: Assigns new pods to the available pods. Takes care of resource requirements, policy constraints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 err="1"/>
              <a:t>Kube</a:t>
            </a:r>
            <a:r>
              <a:rPr lang="en-US" sz="1200" dirty="0"/>
              <a:t>-controller-manager: Runs controller processes; Node, Replication, Endpoints, Service Accounts &amp; Token Controllers</a:t>
            </a:r>
          </a:p>
          <a:p>
            <a:r>
              <a:rPr lang="en-US" sz="1200" dirty="0"/>
              <a:t>Cloud-controller-manager: Interacts with underlying cloud service provider</a:t>
            </a:r>
          </a:p>
          <a:p>
            <a:r>
              <a:rPr lang="en-US" sz="1200" dirty="0" err="1"/>
              <a:t>Kubelet</a:t>
            </a:r>
            <a:r>
              <a:rPr lang="en-US" sz="1200" dirty="0"/>
              <a:t>: Maintains pods on node as described in </a:t>
            </a:r>
            <a:r>
              <a:rPr lang="en-US" sz="1200" dirty="0" err="1"/>
              <a:t>PodSpec</a:t>
            </a:r>
            <a:endParaRPr lang="en-US" sz="1200" dirty="0"/>
          </a:p>
          <a:p>
            <a:r>
              <a:rPr lang="en-US" sz="1200" dirty="0" err="1"/>
              <a:t>Kube</a:t>
            </a:r>
            <a:r>
              <a:rPr lang="en-US" sz="1200" dirty="0"/>
              <a:t>-proxy: It is a network proxy and handles services running in each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7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Kube-apiserver</a:t>
            </a:r>
            <a:r>
              <a:rPr lang="en-US" sz="1200" dirty="0"/>
              <a:t>: Exposes Kubernetes API to the user, same as front end of any application</a:t>
            </a:r>
          </a:p>
          <a:p>
            <a:r>
              <a:rPr lang="en-US" sz="1200" dirty="0" err="1"/>
              <a:t>Etcd</a:t>
            </a:r>
            <a:r>
              <a:rPr lang="en-US" sz="1200" dirty="0"/>
              <a:t>: Key value store used as Kubernetes’ backing store for all cluster data</a:t>
            </a:r>
          </a:p>
          <a:p>
            <a:r>
              <a:rPr lang="en-US" sz="1200" dirty="0" err="1"/>
              <a:t>Kube</a:t>
            </a:r>
            <a:r>
              <a:rPr lang="en-US" sz="1200" dirty="0"/>
              <a:t>-scheduler: Assigns new pods to the available pods. Takes care of resource requirements, policy constraints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 err="1"/>
              <a:t>Kube</a:t>
            </a:r>
            <a:r>
              <a:rPr lang="en-US" sz="1200" dirty="0"/>
              <a:t>-controller-manager: Runs controller processes; Node, Replication, Endpoints, Service Accounts &amp; Token Controllers</a:t>
            </a:r>
          </a:p>
          <a:p>
            <a:r>
              <a:rPr lang="en-US" sz="1200" dirty="0"/>
              <a:t>Cloud-controller-manager: Interacts with underlying cloud service provider</a:t>
            </a:r>
          </a:p>
          <a:p>
            <a:r>
              <a:rPr lang="en-US" sz="1200" dirty="0" err="1"/>
              <a:t>Kubelet</a:t>
            </a:r>
            <a:r>
              <a:rPr lang="en-US" sz="1200" dirty="0"/>
              <a:t>: Maintains pods on node as described in </a:t>
            </a:r>
            <a:r>
              <a:rPr lang="en-US" sz="1200" dirty="0" err="1"/>
              <a:t>PodSpec</a:t>
            </a:r>
            <a:endParaRPr lang="en-US" sz="1200" dirty="0"/>
          </a:p>
          <a:p>
            <a:r>
              <a:rPr lang="en-US" sz="1200" dirty="0" err="1"/>
              <a:t>Kube</a:t>
            </a:r>
            <a:r>
              <a:rPr lang="en-US" sz="1200" dirty="0"/>
              <a:t>-proxy: It is a network proxy and handles services running in each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coordinates a highly available cluster of computers that are connected to work as a single unit.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abstractions in Kubernetes allow you to deploy containerized applications to a cluster without tying them specifically to individual machines.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automates the distribution and scheduling of application containers across a cluster in a more efficient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process responsible for communication between the Kubernetes Master and the Node; it manages the Pods and the containers running on a machine.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container runtime (like Docker,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responsible for pulling the container image from a registry, unpacking the container, and running the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Most basic execution unit of a Kubernetes application–the smallest and simplest unit in the Kubernetes object model that you create or deploy. </a:t>
            </a:r>
          </a:p>
          <a:p>
            <a:r>
              <a:rPr lang="en-US" sz="1200" dirty="0"/>
              <a:t>A Pod represents processes running on your Cluster.</a:t>
            </a:r>
          </a:p>
          <a:p>
            <a:r>
              <a:rPr lang="en-US" sz="1200" dirty="0"/>
              <a:t>A Pod encapsulates an application’s container(s), storage resources, a unique network IP.</a:t>
            </a:r>
          </a:p>
          <a:p>
            <a:r>
              <a:rPr lang="en-US" altLang="en-US" sz="1200" b="1" dirty="0"/>
              <a:t>Containers within a Pod share an IP address, port space and </a:t>
            </a:r>
            <a:r>
              <a:rPr lang="en-US" sz="1200" b="1" dirty="0"/>
              <a:t>shared volumes</a:t>
            </a:r>
            <a:r>
              <a:rPr lang="en-US" altLang="en-US" sz="1200" dirty="0"/>
              <a:t>, and can find each other via localhost. </a:t>
            </a:r>
          </a:p>
          <a:p>
            <a:r>
              <a:rPr lang="en-US" sz="1200" dirty="0"/>
              <a:t>Containers within a Pod also have access to shared volumes, which are defined as part of a Pod and are made available to be mounted into each container’s filesystem.</a:t>
            </a:r>
          </a:p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 should only be scheduled together in a single Pod if they are tightly coupled and need to share resources such as disk.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Multi-container app: https://www.mirantis.com/blog/multi-container-pods-and-container-communication-in-kubernetes/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used to expose application to the Internet</a:t>
            </a:r>
          </a:p>
          <a:p>
            <a:r>
              <a:rPr lang="en-US" dirty="0"/>
              <a:t>A logical grouping of pods that perform the same function, grouped by label selector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provides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for deploying stateless applications like web servers.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 define rules and load balancing for accessing your application from the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https://kubernetes.io/docs/concepts/overview/working-with-objects/names/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Unlike </a:t>
            </a:r>
            <a:r>
              <a:rPr lang="en-US" sz="1200" dirty="0">
                <a:hlinkClick r:id="rId4"/>
              </a:rPr>
              <a:t>names and UIDs</a:t>
            </a:r>
            <a:r>
              <a:rPr lang="en-US" sz="1200" dirty="0"/>
              <a:t>, labels do not provide uniqueness. In general, we expect many objects to carry the same label(s)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Label are a way to create subsets of any Kubernetes object </a:t>
            </a:r>
            <a:r>
              <a:rPr lang="en-US" sz="1200" dirty="0" err="1"/>
              <a:t>ie</a:t>
            </a:r>
            <a:r>
              <a:rPr lang="en-US" sz="1200" dirty="0"/>
              <a:t> POD A with label “app=A” can be distinguished from other POD B with label “app=B”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LabelSelectors</a:t>
            </a:r>
            <a:r>
              <a:rPr lang="en-US" sz="1200" dirty="0"/>
              <a:t> use the above method to divide objects into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Controller uses </a:t>
            </a:r>
            <a:r>
              <a:rPr lang="en-US" sz="1200" dirty="0" err="1"/>
              <a:t>nodeselector</a:t>
            </a:r>
            <a:r>
              <a:rPr lang="en-US" sz="1200" dirty="0"/>
              <a:t> condition to schedule a pod on any specific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Rolling updates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 Deployments' update to take place with zero downtime by incrementally updating Pods instances with new ones.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maximum number of Pods that can be unavailable during the update and the maximum number of new Pods that can be created, 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 dirty="0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49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133ED-2F12-4ACF-9A90-CF1AABFA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16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2" y="216901"/>
            <a:ext cx="10107706" cy="818212"/>
          </a:xfrm>
        </p:spPr>
        <p:txBody>
          <a:bodyPr>
            <a:normAutofit/>
          </a:bodyPr>
          <a:lstStyle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59" y="110777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5DB5-AE87-4B0D-A5D4-FFF9748C5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8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3AA7-AA4E-48AA-B2D8-38BAAC86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1756" y="104254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5016" y="6348599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ES</a:t>
            </a:r>
            <a:r>
              <a:rPr lang="en-US" sz="18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Enterprise</a:t>
            </a:r>
            <a:r>
              <a:rPr lang="en-US" sz="1800" baseline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Solutions</a:t>
            </a:r>
            <a:endParaRPr lang="en-US" sz="180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52823" y="6299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6569" y="6311896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D558D-797B-4445-BB1F-8A26A680C0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7882" y="120637"/>
            <a:ext cx="1484087" cy="521749"/>
          </a:xfrm>
          <a:prstGeom prst="rect">
            <a:avLst/>
          </a:prstGeom>
        </p:spPr>
      </p:pic>
      <p:sp>
        <p:nvSpPr>
          <p:cNvPr id="5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35CE300D-5D50-49A7-AB0B-971BF9168A61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2026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3" r:id="rId2"/>
    <p:sldLayoutId id="2147483694" r:id="rId3"/>
    <p:sldLayoutId id="2147483695" r:id="rId4"/>
    <p:sldLayoutId id="2147483696" r:id="rId5"/>
    <p:sldLayoutId id="2147483698" r:id="rId6"/>
    <p:sldLayoutId id="2147483702" r:id="rId7"/>
    <p:sldLayoutId id="2147483703" r:id="rId8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ubernetes.io/docs/tutorials/kubernetes-basics/expose/expose-intro/" TargetMode="Externa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kubernetes.io/docs/concepts/workloads/controllers/replicas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ubernetes.io/docs/tutorials/kubernetes-basics/expose/expose-intro/" TargetMode="External"/><Relationship Id="rId5" Type="http://schemas.openxmlformats.org/officeDocument/2006/relationships/hyperlink" Target="https://kubernetes.io/docs/concepts/overview/working-with-objects/labels/#label-selectors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ubernetes.io/docs/reference/generated/kubectl/kubectl-commands#rolling-update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kubernetes.io/docs/tutorials/kubernetes-basics/update/update-intro/" TargetMode="External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hyperlink" Target="https://kubernetes.io/docs/tutorials/kubernetes-basics/update/update-intro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hyperlink" Target="https://kubernetes.io/docs/reference/generated/kubectl/kubectl-commands#rolling-update" TargetMode="Externa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kubernetes-basics/update/update-intro/" TargetMode="External"/><Relationship Id="rId2" Type="http://schemas.openxmlformats.org/officeDocument/2006/relationships/hyperlink" Target="https://kubernetes.io/docs/reference/generated/kubectl/kubectl-commands/#rolling-updat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www.magalix.com/blog/creating-custom-kubernetes-operato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kubernetes.io/docs/tasks/configure-pod-container/configure-pod-configmap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kubernetes.io/docs/tasks/inject-data-application/distribute-credentials-secure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ocker/index.ht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kubernetes.io/docs/concepts/configuration/manage-compute-resources-contain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policy/resource-quotas/" TargetMode="External"/><Relationship Id="rId2" Type="http://schemas.openxmlformats.org/officeDocument/2006/relationships/hyperlink" Target="https://kubernetes.io/docs/concepts/policy/limit-rang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kubernetes.io/docs/tasks/administer-cluster/manage-resources/memory-default-namespace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configuration/manage-compute-resources-container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policy/resource-quotas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ubernetes.io/docs/tasks/administer-cluster/manage-resources/memory-default-namespace/" TargetMode="External"/><Relationship Id="rId4" Type="http://schemas.openxmlformats.org/officeDocument/2006/relationships/hyperlink" Target="https://kubernetes.io/docs/concepts/policy/limit-rang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run-application/horizontal-pod-autoscale/" TargetMode="External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kubernetes.io/docs/tasks/run-application/horizontal-pod-autoscale-walkthrough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tainers/container-lifecycle-hook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www.magalix.com/blog/kubernetes-patterns-application-process-management-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tainers/container-lifecycle-hooks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galix.com/blog/kubernetes-patterns-application-process-management-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glossary/?all=true#term-cluster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ubernetes.io/docs/reference/access-authn-authz/rbac/#privilege-escalation-prevention-and-bootstrapping" TargetMode="External"/><Relationship Id="rId4" Type="http://schemas.openxmlformats.org/officeDocument/2006/relationships/hyperlink" Target="https://kubernetes.io/docs/reference/access-authn-authz/rbac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kubernetes.io/docs/concepts/overview/component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kubernetes.io/docs/concepts/overview/component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working-with-objects/names/" TargetMode="External"/><Relationship Id="rId2" Type="http://schemas.openxmlformats.org/officeDocument/2006/relationships/hyperlink" Target="https://kubernetes.io/docs/concepts/overview/working-with-objects/namespace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kubernetes.io/docs/concepts/overview/working-with-objects/namespaces/" TargetMode="External"/><Relationship Id="rId4" Type="http://schemas.openxmlformats.org/officeDocument/2006/relationships/hyperlink" Target="https://kubernetes.io/docs/tasks/administer-cluster/namespaces-walkthroug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working-with-objects/namespaces/" TargetMode="External"/><Relationship Id="rId2" Type="http://schemas.openxmlformats.org/officeDocument/2006/relationships/hyperlink" Target="https://kubernetes.io/docs/tasks/administer-cluster/namespaces-walkthrough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ubernetes.io/docs/tutorials/kubernetes-basics/create-cluster/cluster-intro/" TargetMode="Externa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ubernetes.io/docs/tutorials/kubernetes-basics/explore/explore-intro/" TargetMode="Externa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kubernetes.io/docs/concepts/workloads/pods/pod-overvie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6BFD2-F7DB-48C6-BEDF-43732F0C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89" y="2075508"/>
            <a:ext cx="6382475" cy="826795"/>
          </a:xfrm>
        </p:spPr>
        <p:txBody>
          <a:bodyPr>
            <a:normAutofit/>
          </a:bodyPr>
          <a:lstStyle/>
          <a:p>
            <a:r>
              <a:rPr lang="en-US" sz="4400" dirty="0"/>
              <a:t>Kubernetes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A24F6-CA4A-4C32-8C3F-0CEAC09F6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889" y="3782241"/>
            <a:ext cx="4288827" cy="1035419"/>
          </a:xfrm>
        </p:spPr>
        <p:txBody>
          <a:bodyPr>
            <a:normAutofit/>
          </a:bodyPr>
          <a:lstStyle/>
          <a:p>
            <a:r>
              <a:rPr lang="en-US" dirty="0"/>
              <a:t>Ankit Bansal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8C41E-6418-4930-8689-E5B4D9614CF4}"/>
              </a:ext>
            </a:extLst>
          </p:cNvPr>
          <p:cNvSpPr txBox="1"/>
          <p:nvPr/>
        </p:nvSpPr>
        <p:spPr>
          <a:xfrm>
            <a:off x="487889" y="2717637"/>
            <a:ext cx="128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 Know It</a:t>
            </a:r>
          </a:p>
        </p:txBody>
      </p:sp>
    </p:spTree>
    <p:extLst>
      <p:ext uri="{BB962C8B-B14F-4D97-AF65-F5344CB8AC3E}">
        <p14:creationId xmlns:p14="http://schemas.microsoft.com/office/powerpoint/2010/main" val="39307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6E12-B01D-4CC3-A01D-6E4C6219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C77AEB-73F5-4300-9C85-BE9FA060F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9326" y="516523"/>
            <a:ext cx="4912817" cy="5486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C1602E-DB95-41C4-9E84-7F1C27754933}"/>
              </a:ext>
            </a:extLst>
          </p:cNvPr>
          <p:cNvSpPr/>
          <p:nvPr/>
        </p:nvSpPr>
        <p:spPr>
          <a:xfrm>
            <a:off x="353304" y="610661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5"/>
              </a:rPr>
              <a:t>https://kubernetes.io/docs/tutorials/kubernetes-basics/expose/expose-intro/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56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9A4D-7934-411C-8BD7-EB43FA8D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2" y="216901"/>
            <a:ext cx="10107706" cy="818212"/>
          </a:xfrm>
        </p:spPr>
        <p:txBody>
          <a:bodyPr/>
          <a:lstStyle/>
          <a:p>
            <a:r>
              <a:rPr lang="en-US"/>
              <a:t>Controllers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5F8C-582A-4179-8802-34CCA0BB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59" y="11077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Pod – Lowest unit of worker, ideal for single time uses </a:t>
            </a:r>
          </a:p>
          <a:p>
            <a:r>
              <a:rPr lang="en-US" sz="2400" dirty="0" err="1"/>
              <a:t>DaemonSets</a:t>
            </a:r>
            <a:r>
              <a:rPr lang="en-US" sz="2400" dirty="0"/>
              <a:t> – one pod per physical node</a:t>
            </a:r>
          </a:p>
          <a:p>
            <a:r>
              <a:rPr lang="en-US" sz="2400" dirty="0"/>
              <a:t>Deployments – Most often used, stateless applications</a:t>
            </a:r>
          </a:p>
          <a:p>
            <a:r>
              <a:rPr lang="en-US" sz="2400" dirty="0"/>
              <a:t>Job – Run to completion</a:t>
            </a:r>
          </a:p>
          <a:p>
            <a:r>
              <a:rPr lang="en-US" sz="2400" dirty="0" err="1"/>
              <a:t>CronJob</a:t>
            </a:r>
            <a:r>
              <a:rPr lang="en-US" sz="2400" dirty="0"/>
              <a:t> – Time triggered pods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9ACC4-7AE3-46B9-BB49-7F43A0AAAAE7}"/>
              </a:ext>
            </a:extLst>
          </p:cNvPr>
          <p:cNvSpPr/>
          <p:nvPr/>
        </p:nvSpPr>
        <p:spPr>
          <a:xfrm>
            <a:off x="346841" y="610128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https://kubernetes.io/docs/concepts/workloads/controllers/replicaset/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53E05-ED12-497E-9299-24A98D70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34" y="1506241"/>
            <a:ext cx="2981325" cy="3952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212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8CBB-CABC-4428-9510-C9A98E8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Selectors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55E19-BC1F-41F1-B3CB-8450D320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457" b="5855"/>
          <a:stretch/>
        </p:blipFill>
        <p:spPr>
          <a:xfrm>
            <a:off x="509372" y="1035113"/>
            <a:ext cx="4912817" cy="475608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F421CB-23FE-4486-911B-66ABDA9D1166}"/>
              </a:ext>
            </a:extLst>
          </p:cNvPr>
          <p:cNvSpPr/>
          <p:nvPr/>
        </p:nvSpPr>
        <p:spPr>
          <a:xfrm>
            <a:off x="382238" y="5889570"/>
            <a:ext cx="6943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https://kubernetes.io/docs/concepts/overview/working-with-objects/labels/#label-selectors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https://kubernetes.io/docs/tutorials/kubernetes-basics/expose/expose-intro/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FEEDA-6CE6-4A4E-88E4-75CE03E0D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267" y="2037247"/>
            <a:ext cx="2552700" cy="375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782DC-2981-4389-A592-D38684271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7218" y="2185987"/>
            <a:ext cx="2133600" cy="2486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FB917C-564D-4E42-B73D-AFFC3BC3C58A}"/>
              </a:ext>
            </a:extLst>
          </p:cNvPr>
          <p:cNvSpPr/>
          <p:nvPr/>
        </p:nvSpPr>
        <p:spPr>
          <a:xfrm>
            <a:off x="5452718" y="3674640"/>
            <a:ext cx="3069021" cy="221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Yaml">
            <a:extLst>
              <a:ext uri="{FF2B5EF4-FFF2-40B4-BE49-F238E27FC236}">
                <a16:creationId xmlns:a16="http://schemas.microsoft.com/office/drawing/2014/main" id="{A433593A-6836-4C1D-8009-85AA2B0F0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1640" y="447683"/>
            <a:ext cx="2551176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12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AAA6-0136-4BCB-A564-B3545A8E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D71A-4A40-42D8-A93E-28231028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node to select for a POD?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DE0DC70-CC76-49E5-9702-78F6ABCB3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7952" r="9036" b="13056"/>
          <a:stretch/>
        </p:blipFill>
        <p:spPr>
          <a:xfrm>
            <a:off x="5452796" y="1276040"/>
            <a:ext cx="5954702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3C3B3-D6BA-45FD-86FA-9179EC771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59" y="1750939"/>
            <a:ext cx="4000500" cy="2505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3DCB7-5B58-42C6-985E-6AD2BF15C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2" y="4454822"/>
            <a:ext cx="4781550" cy="1295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0ADD32-1EBC-4830-8762-9613C08CCFEF}"/>
              </a:ext>
            </a:extLst>
          </p:cNvPr>
          <p:cNvSpPr/>
          <p:nvPr/>
        </p:nvSpPr>
        <p:spPr>
          <a:xfrm>
            <a:off x="868804" y="5750222"/>
            <a:ext cx="3214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Think of SQL “select … where …”</a:t>
            </a:r>
          </a:p>
        </p:txBody>
      </p:sp>
    </p:spTree>
    <p:extLst>
      <p:ext uri="{BB962C8B-B14F-4D97-AF65-F5344CB8AC3E}">
        <p14:creationId xmlns:p14="http://schemas.microsoft.com/office/powerpoint/2010/main" val="267614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109-5196-4737-B8C2-C33F435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8E55F8-ACBD-400C-9B06-72E356C9B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4306" y="843738"/>
            <a:ext cx="5230368" cy="475488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6163C9-D407-4D50-A45E-DF8402C8F5A0}"/>
              </a:ext>
            </a:extLst>
          </p:cNvPr>
          <p:cNvSpPr/>
          <p:nvPr/>
        </p:nvSpPr>
        <p:spPr>
          <a:xfrm>
            <a:off x="367862" y="5884887"/>
            <a:ext cx="6957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https://kubernetes.io/docs/tutorials/kubernetes-basics/update/update-intro/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https://kubernetes.io/docs/reference/generated/kubectl/kubectl-commands#rolling-update</a:t>
            </a:r>
            <a:endParaRPr lang="en-US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5BBFCC-DEE6-4582-81BB-30D68D6A2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5650" y="843738"/>
            <a:ext cx="5230368" cy="47548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DCECC72-304F-4590-AD6C-314AC5B82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47786" y="843738"/>
            <a:ext cx="5230368" cy="47548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7DAD90-5561-44C5-9A9D-067D59D0506A}"/>
              </a:ext>
            </a:extLst>
          </p:cNvPr>
          <p:cNvSpPr/>
          <p:nvPr/>
        </p:nvSpPr>
        <p:spPr>
          <a:xfrm>
            <a:off x="5710372" y="4811563"/>
            <a:ext cx="6344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303030"/>
                </a:solidFill>
              </a:rPr>
              <a:t>kubectl</a:t>
            </a:r>
            <a:r>
              <a:rPr lang="en-US" altLang="en-US" dirty="0">
                <a:solidFill>
                  <a:srgbClr val="303030"/>
                </a:solidFill>
              </a:rPr>
              <a:t> rolling-update name </a:t>
            </a:r>
            <a:r>
              <a:rPr lang="en-US" altLang="en-US" dirty="0" err="1">
                <a:solidFill>
                  <a:srgbClr val="303030"/>
                </a:solidFill>
              </a:rPr>
              <a:t>new_name</a:t>
            </a:r>
            <a:r>
              <a:rPr lang="en-US" altLang="en-US" dirty="0">
                <a:solidFill>
                  <a:srgbClr val="303030"/>
                </a:solidFill>
              </a:rPr>
              <a:t> --image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 err="1">
                <a:solidFill>
                  <a:srgbClr val="303030"/>
                </a:solidFill>
              </a:rPr>
              <a:t>image:TAG</a:t>
            </a:r>
            <a:r>
              <a:rPr lang="en-US" altLang="en-US" dirty="0">
                <a:solidFill>
                  <a:srgbClr val="303030"/>
                </a:solidFill>
              </a:rPr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303030"/>
                </a:solidFill>
              </a:rPr>
              <a:t>kubectl</a:t>
            </a:r>
            <a:r>
              <a:rPr lang="en-US" altLang="en-US" dirty="0">
                <a:solidFill>
                  <a:srgbClr val="303030"/>
                </a:solidFill>
              </a:rPr>
              <a:t> rolling-update NAME -f FILE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008800"/>
                </a:solidFill>
              </a:rPr>
              <a:t># read the configuration from a file</a:t>
            </a:r>
            <a:r>
              <a:rPr lang="en-US" altLang="en-US" dirty="0">
                <a:solidFill>
                  <a:srgbClr val="303030"/>
                </a:solidFill>
              </a:rPr>
              <a:t> </a:t>
            </a:r>
            <a:endParaRPr lang="en-US" alt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EE695B5-FBF9-4AB8-A98E-65C4C04CC4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39130" y="843738"/>
            <a:ext cx="523036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109-5196-4737-B8C2-C33F435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163C9-D407-4D50-A45E-DF8402C8F5A0}"/>
              </a:ext>
            </a:extLst>
          </p:cNvPr>
          <p:cNvSpPr/>
          <p:nvPr/>
        </p:nvSpPr>
        <p:spPr>
          <a:xfrm>
            <a:off x="367862" y="5884887"/>
            <a:ext cx="6957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https://kubernetes.io/docs/tutorials/kubernetes-basics/update/update-intro/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https://kubernetes.io/docs/reference/generated/kubectl/kubectl-commands#rolling-update</a:t>
            </a:r>
            <a:endParaRPr lang="en-US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5BBFCC-DEE6-4582-81BB-30D68D6A2D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050" r="18666" b="4597"/>
          <a:stretch/>
        </p:blipFill>
        <p:spPr>
          <a:xfrm>
            <a:off x="2668282" y="449893"/>
            <a:ext cx="3272378" cy="319502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DCECC72-304F-4590-AD6C-314AC5B8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27" r="18666" b="5220"/>
          <a:stretch/>
        </p:blipFill>
        <p:spPr>
          <a:xfrm>
            <a:off x="6300620" y="449892"/>
            <a:ext cx="3272378" cy="31950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7DAD90-5561-44C5-9A9D-067D59D0506A}"/>
              </a:ext>
            </a:extLst>
          </p:cNvPr>
          <p:cNvSpPr/>
          <p:nvPr/>
        </p:nvSpPr>
        <p:spPr>
          <a:xfrm>
            <a:off x="3509765" y="4576528"/>
            <a:ext cx="4796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303030"/>
                </a:solidFill>
              </a:rPr>
              <a:t>kubectl</a:t>
            </a:r>
            <a:r>
              <a:rPr lang="en-US" altLang="en-US" dirty="0">
                <a:solidFill>
                  <a:srgbClr val="303030"/>
                </a:solidFill>
              </a:rPr>
              <a:t> rolling-update name </a:t>
            </a:r>
            <a:r>
              <a:rPr lang="en-US" altLang="en-US" dirty="0" err="1">
                <a:solidFill>
                  <a:srgbClr val="303030"/>
                </a:solidFill>
              </a:rPr>
              <a:t>new_name</a:t>
            </a:r>
            <a:r>
              <a:rPr lang="en-US" altLang="en-US" dirty="0">
                <a:solidFill>
                  <a:srgbClr val="303030"/>
                </a:solidFill>
              </a:rPr>
              <a:t> --image</a:t>
            </a:r>
            <a:r>
              <a:rPr lang="en-US" altLang="en-US" dirty="0">
                <a:solidFill>
                  <a:srgbClr val="666666"/>
                </a:solidFill>
              </a:rPr>
              <a:t>=</a:t>
            </a:r>
            <a:r>
              <a:rPr lang="en-US" altLang="en-US" dirty="0" err="1">
                <a:solidFill>
                  <a:srgbClr val="303030"/>
                </a:solidFill>
              </a:rPr>
              <a:t>image:TAG</a:t>
            </a:r>
            <a:r>
              <a:rPr lang="en-US" altLang="en-US" dirty="0">
                <a:solidFill>
                  <a:srgbClr val="303030"/>
                </a:solidFill>
              </a:rPr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303030"/>
                </a:solidFill>
              </a:rPr>
              <a:t>kubectl</a:t>
            </a:r>
            <a:r>
              <a:rPr lang="en-US" altLang="en-US" dirty="0">
                <a:solidFill>
                  <a:srgbClr val="303030"/>
                </a:solidFill>
              </a:rPr>
              <a:t> rolling-update NAME -f FILE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008800"/>
                </a:solidFill>
              </a:rPr>
              <a:t># read the configuration from a file</a:t>
            </a:r>
            <a:r>
              <a:rPr lang="en-US" altLang="en-US" dirty="0">
                <a:solidFill>
                  <a:srgbClr val="303030"/>
                </a:solidFill>
              </a:rPr>
              <a:t> </a:t>
            </a:r>
            <a:endParaRPr lang="en-US" alt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EE695B5-FBF9-4AB8-A98E-65C4C04CC4E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9037" t="7822" b="5401"/>
          <a:stretch/>
        </p:blipFill>
        <p:spPr>
          <a:xfrm>
            <a:off x="8233620" y="3351044"/>
            <a:ext cx="3659777" cy="31739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73D5D6-5BF3-43A4-8B34-53DFF00A8477}"/>
              </a:ext>
            </a:extLst>
          </p:cNvPr>
          <p:cNvCxnSpPr>
            <a:cxnSpLocks/>
          </p:cNvCxnSpPr>
          <p:nvPr/>
        </p:nvCxnSpPr>
        <p:spPr>
          <a:xfrm flipV="1">
            <a:off x="2273707" y="1918204"/>
            <a:ext cx="889044" cy="641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F956D-9D3C-4B38-B1F7-B6EF1CDB7896}"/>
              </a:ext>
            </a:extLst>
          </p:cNvPr>
          <p:cNvCxnSpPr>
            <a:cxnSpLocks/>
          </p:cNvCxnSpPr>
          <p:nvPr/>
        </p:nvCxnSpPr>
        <p:spPr>
          <a:xfrm>
            <a:off x="5765831" y="2184653"/>
            <a:ext cx="8931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A4821E-1DCA-4928-948B-FF87E77C7CB8}"/>
              </a:ext>
            </a:extLst>
          </p:cNvPr>
          <p:cNvCxnSpPr>
            <a:cxnSpLocks/>
          </p:cNvCxnSpPr>
          <p:nvPr/>
        </p:nvCxnSpPr>
        <p:spPr>
          <a:xfrm>
            <a:off x="9285890" y="2239035"/>
            <a:ext cx="777617" cy="840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8E55F8-ACBD-400C-9B06-72E356C9B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382" t="6221" r="18623" b="6426"/>
          <a:stretch/>
        </p:blipFill>
        <p:spPr>
          <a:xfrm>
            <a:off x="225913" y="2581835"/>
            <a:ext cx="2936838" cy="3195022"/>
          </a:xfrm>
        </p:spPr>
      </p:pic>
    </p:spTree>
    <p:extLst>
      <p:ext uri="{BB962C8B-B14F-4D97-AF65-F5344CB8AC3E}">
        <p14:creationId xmlns:p14="http://schemas.microsoft.com/office/powerpoint/2010/main" val="111794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9DE9-FFA5-4383-9455-ADED4BB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 and Rollback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C78F-4CC1-4A2A-89E5-BE6D5DBF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59" y="1107778"/>
            <a:ext cx="10515600" cy="482005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To update a service without an outage, </a:t>
            </a:r>
            <a:r>
              <a:rPr lang="en-US" altLang="en-US" sz="2400" dirty="0" err="1">
                <a:solidFill>
                  <a:srgbClr val="303030"/>
                </a:solidFill>
                <a:latin typeface="+mn-lt"/>
              </a:rPr>
              <a:t>kubectl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 supports what is called </a:t>
            </a:r>
            <a:r>
              <a:rPr lang="en-US" altLang="en-US" sz="2400" dirty="0">
                <a:latin typeface="+mn-lt"/>
                <a:hlinkClick r:id="rId2"/>
              </a:rPr>
              <a:t>rolling update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, which updates one pod at a time, rather than taking down the entire service at the same time.</a:t>
            </a:r>
          </a:p>
          <a:p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A rolling update works by: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Creating a new replication controller with the updated configuration.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Increasing/decreasing the replica count on the new and old controllers until the correct number of replicas is reached.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Deleting the original replication controller.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 err="1">
                <a:solidFill>
                  <a:srgbClr val="303030"/>
                </a:solidFill>
                <a:latin typeface="+mn-lt"/>
              </a:rPr>
              <a:t>kubectl</a:t>
            </a:r>
            <a:r>
              <a:rPr lang="en-US" altLang="en-US" sz="1900" dirty="0">
                <a:solidFill>
                  <a:srgbClr val="303030"/>
                </a:solidFill>
                <a:latin typeface="+mn-lt"/>
              </a:rPr>
              <a:t> rolling-update NAME NEW_NAME --image</a:t>
            </a:r>
            <a:r>
              <a:rPr lang="en-US" altLang="en-US" sz="1900" dirty="0">
                <a:solidFill>
                  <a:srgbClr val="666666"/>
                </a:solidFill>
                <a:latin typeface="+mn-lt"/>
              </a:rPr>
              <a:t>=</a:t>
            </a:r>
            <a:r>
              <a:rPr lang="en-US" altLang="en-US" sz="1900" dirty="0">
                <a:solidFill>
                  <a:srgbClr val="303030"/>
                </a:solidFill>
                <a:latin typeface="+mn-lt"/>
              </a:rPr>
              <a:t>IMAGE:TAG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 err="1">
                <a:solidFill>
                  <a:srgbClr val="303030"/>
                </a:solidFill>
                <a:latin typeface="+mn-lt"/>
              </a:rPr>
              <a:t>kubectl</a:t>
            </a:r>
            <a:r>
              <a:rPr lang="en-US" altLang="en-US" sz="1900" dirty="0">
                <a:solidFill>
                  <a:srgbClr val="303030"/>
                </a:solidFill>
                <a:latin typeface="+mn-lt"/>
              </a:rPr>
              <a:t> rolling-update NAME -f FILE   </a:t>
            </a:r>
            <a:r>
              <a:rPr lang="en-US" altLang="en-US" sz="1900" i="1" dirty="0">
                <a:solidFill>
                  <a:srgbClr val="008800"/>
                </a:solidFill>
              </a:rPr>
              <a:t># read the configuration from a file</a:t>
            </a:r>
            <a:r>
              <a:rPr lang="en-US" altLang="en-US" sz="1900" dirty="0">
                <a:solidFill>
                  <a:srgbClr val="303030"/>
                </a:solidFill>
              </a:rPr>
              <a:t> </a:t>
            </a:r>
            <a:endParaRPr lang="en-US" altLang="en-US" sz="1900" dirty="0">
              <a:latin typeface="+mn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 err="1">
                <a:solidFill>
                  <a:srgbClr val="303030"/>
                </a:solidFill>
                <a:latin typeface="+mn-lt"/>
              </a:rPr>
              <a:t>kubectl</a:t>
            </a:r>
            <a:r>
              <a:rPr lang="en-US" altLang="en-US" sz="1900" dirty="0">
                <a:solidFill>
                  <a:srgbClr val="303030"/>
                </a:solidFill>
                <a:latin typeface="+mn-lt"/>
              </a:rPr>
              <a:t> rolling-update NAME --rollback</a:t>
            </a:r>
            <a:r>
              <a:rPr lang="en-US" altLang="en-US" sz="1900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4CE35D-D3A9-4674-97A1-E980EE866F81}"/>
              </a:ext>
            </a:extLst>
          </p:cNvPr>
          <p:cNvSpPr/>
          <p:nvPr/>
        </p:nvSpPr>
        <p:spPr>
          <a:xfrm>
            <a:off x="357352" y="608457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https://kubernetes.io/docs/tutorials/kubernetes-basics/update/update-intro/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50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A080-350F-4FF9-8DB2-2EDCE71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endParaRPr lang="en-US" dirty="0"/>
          </a:p>
        </p:txBody>
      </p:sp>
      <p:pic>
        <p:nvPicPr>
          <p:cNvPr id="4098" name="Picture 2" descr="Custom operators 2">
            <a:extLst>
              <a:ext uri="{FF2B5EF4-FFF2-40B4-BE49-F238E27FC236}">
                <a16:creationId xmlns:a16="http://schemas.microsoft.com/office/drawing/2014/main" id="{93657518-33F2-4048-A31C-5025C6E71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t="3351" r="4225" b="3696"/>
          <a:stretch/>
        </p:blipFill>
        <p:spPr bwMode="auto">
          <a:xfrm>
            <a:off x="5850468" y="626007"/>
            <a:ext cx="54077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5B89A8-4EF4-486C-B6AE-385EF9C18E28}"/>
              </a:ext>
            </a:extLst>
          </p:cNvPr>
          <p:cNvSpPr/>
          <p:nvPr/>
        </p:nvSpPr>
        <p:spPr>
          <a:xfrm>
            <a:off x="346842" y="608925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4"/>
              </a:rPr>
              <a:t>https://www.magalix.com/blog/creating-custom-kubernetes-operators</a:t>
            </a:r>
            <a:endParaRPr lang="en-US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CA92A3-2286-487C-AFF6-42E3760D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59" y="1107778"/>
            <a:ext cx="6312862" cy="1193988"/>
          </a:xfrm>
        </p:spPr>
        <p:txBody>
          <a:bodyPr>
            <a:normAutofit/>
          </a:bodyPr>
          <a:lstStyle/>
          <a:p>
            <a:r>
              <a:rPr lang="en-US" sz="2400" dirty="0"/>
              <a:t>Rolling update for small changes?</a:t>
            </a:r>
          </a:p>
          <a:p>
            <a:r>
              <a:rPr lang="en-US" sz="2400" dirty="0"/>
              <a:t>What about config like user changes?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0FAB89-179A-4423-9666-DE34C5020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1" y="2039780"/>
            <a:ext cx="2756965" cy="4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3DDF3-E86A-44B2-B679-BF1B2D0D6EBA}"/>
              </a:ext>
            </a:extLst>
          </p:cNvPr>
          <p:cNvSpPr/>
          <p:nvPr/>
        </p:nvSpPr>
        <p:spPr>
          <a:xfrm>
            <a:off x="407519" y="6098141"/>
            <a:ext cx="64065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https://kubernetes.io/docs/tasks/configure-pod-container/configure-pod-configmap/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D9DDB-87EE-4A6F-A0B6-98293FD1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917" y="905654"/>
            <a:ext cx="2143125" cy="158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0D19C-690B-4AF9-A01F-D02D4C7464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90"/>
          <a:stretch/>
        </p:blipFill>
        <p:spPr>
          <a:xfrm>
            <a:off x="5655779" y="2531981"/>
            <a:ext cx="6128702" cy="3566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07B2-9C69-413F-9866-0BB8BFCA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6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Kubernetes object for injecting containers with configuration data</a:t>
            </a:r>
          </a:p>
          <a:p>
            <a:r>
              <a:rPr lang="en-US" sz="2400" dirty="0"/>
              <a:t>Can be :  Individual key-value pair, JSON files, Config files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Same as Secrets, but used for non-confidential data</a:t>
            </a:r>
          </a:p>
          <a:p>
            <a:r>
              <a:rPr lang="en-US" sz="2400" dirty="0"/>
              <a:t>Mounted </a:t>
            </a:r>
            <a:r>
              <a:rPr lang="en-US" sz="2400" dirty="0" err="1"/>
              <a:t>ConfigMaps</a:t>
            </a:r>
            <a:r>
              <a:rPr lang="en-US" sz="2400" dirty="0"/>
              <a:t> are updated automatically</a:t>
            </a:r>
          </a:p>
          <a:p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E742D-47AD-4A70-B51B-7C34A28C3806}"/>
              </a:ext>
            </a:extLst>
          </p:cNvPr>
          <p:cNvSpPr txBox="1">
            <a:spLocks/>
          </p:cNvSpPr>
          <p:nvPr/>
        </p:nvSpPr>
        <p:spPr>
          <a:xfrm>
            <a:off x="446312" y="216901"/>
            <a:ext cx="10107706" cy="81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err="1"/>
              <a:t>Configmap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3762-8CD1-4819-935A-3BBCDAE4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7306-8878-46EA-A208-BD28F51B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09" y="1040212"/>
            <a:ext cx="5331373" cy="4698312"/>
          </a:xfrm>
        </p:spPr>
        <p:txBody>
          <a:bodyPr>
            <a:normAutofit/>
          </a:bodyPr>
          <a:lstStyle/>
          <a:p>
            <a:r>
              <a:rPr lang="en-US" sz="2400" dirty="0"/>
              <a:t>Used to store the confidential information within the cluster</a:t>
            </a:r>
          </a:p>
          <a:p>
            <a:r>
              <a:rPr lang="en-US" sz="2400" dirty="0"/>
              <a:t>Pass confidential information to the containers</a:t>
            </a:r>
          </a:p>
          <a:p>
            <a:r>
              <a:rPr lang="en-US" sz="2400" dirty="0"/>
              <a:t>Scope: within the namespace</a:t>
            </a:r>
          </a:p>
          <a:p>
            <a:endParaRPr lang="en-US" sz="1400" dirty="0">
              <a:solidFill>
                <a:srgbClr val="30303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303030"/>
                </a:solidFill>
                <a:latin typeface="Roboto Mono"/>
              </a:rPr>
              <a:t>Creating Secret from File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03030"/>
                </a:solidFill>
                <a:latin typeface="Roboto Mono"/>
              </a:rPr>
              <a:t>kubectl</a:t>
            </a:r>
            <a:r>
              <a:rPr lang="en-US" sz="1400" dirty="0">
                <a:solidFill>
                  <a:srgbClr val="303030"/>
                </a:solidFill>
                <a:latin typeface="Roboto Mono"/>
              </a:rPr>
              <a:t> create secret generic credentials --from-file=</a:t>
            </a:r>
            <a:r>
              <a:rPr lang="en-US" sz="1400" dirty="0" err="1">
                <a:solidFill>
                  <a:srgbClr val="B8860B"/>
                </a:solidFill>
                <a:latin typeface="Roboto Mono"/>
              </a:rPr>
              <a:t>key.json</a:t>
            </a:r>
            <a:r>
              <a:rPr lang="en-US" sz="1400" dirty="0">
                <a:solidFill>
                  <a:srgbClr val="303030"/>
                </a:solidFill>
                <a:latin typeface="Roboto Mono"/>
              </a:rPr>
              <a:t>=&lt;path/to/file&gt; --namespace=&lt;namespace&gt;</a:t>
            </a:r>
          </a:p>
          <a:p>
            <a:pPr marL="0" indent="0">
              <a:buNone/>
            </a:pPr>
            <a:endParaRPr lang="en-US" sz="1400" dirty="0">
              <a:solidFill>
                <a:srgbClr val="303030"/>
              </a:solidFill>
              <a:latin typeface="Roboto Mono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Roboto Mono"/>
              </a:rPr>
              <a:t>Creating secrete from literal values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rgbClr val="303030"/>
                </a:solidFill>
                <a:latin typeface="Roboto Mono"/>
              </a:rPr>
              <a:t>k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Roboto Mono"/>
              </a:rPr>
              <a:t>ubectl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Roboto Mono"/>
              </a:rPr>
              <a:t> create secret generic test-secret --from-literal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Roboto Mono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Roboto Mono"/>
              </a:rPr>
              <a:t>'my-app'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Roboto Mono"/>
              </a:rPr>
              <a:t> --from-literal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Roboto Mono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Roboto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Roboto Mono"/>
              </a:rPr>
              <a:t>'39528$vdg7Jb’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--</a:t>
            </a:r>
            <a:r>
              <a:rPr lang="en-US" altLang="en-US" sz="1400" dirty="0">
                <a:solidFill>
                  <a:srgbClr val="303030"/>
                </a:solidFill>
                <a:latin typeface="Roboto Mono"/>
              </a:rPr>
              <a:t>namespace=&lt;namespace&gt;</a:t>
            </a:r>
          </a:p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5479-A924-423F-AA33-73EB1340FCC3}"/>
              </a:ext>
            </a:extLst>
          </p:cNvPr>
          <p:cNvSpPr/>
          <p:nvPr/>
        </p:nvSpPr>
        <p:spPr>
          <a:xfrm>
            <a:off x="370888" y="6046301"/>
            <a:ext cx="6735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https://kubernetes.io/docs/tasks/inject-data-application/distribute-credentials-secure/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F0355-100C-41F2-8B29-6D80DB3C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382" y="2798276"/>
            <a:ext cx="6067425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9BC60-5D44-40F0-BAFA-EF5E7C615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081" y="890299"/>
            <a:ext cx="2486025" cy="1600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938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E7CC-08F4-449E-A4BB-FF887419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857D68-AEAD-45D8-A6E3-3D32F0A07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610715"/>
              </p:ext>
            </p:extLst>
          </p:nvPr>
        </p:nvGraphicFramePr>
        <p:xfrm>
          <a:off x="645073" y="1297872"/>
          <a:ext cx="1090185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320">
                  <a:extLst>
                    <a:ext uri="{9D8B030D-6E8A-4147-A177-3AD203B41FA5}">
                      <a16:colId xmlns:a16="http://schemas.microsoft.com/office/drawing/2014/main" val="1728307699"/>
                    </a:ext>
                  </a:extLst>
                </a:gridCol>
                <a:gridCol w="4554700">
                  <a:extLst>
                    <a:ext uri="{9D8B030D-6E8A-4147-A177-3AD203B41FA5}">
                      <a16:colId xmlns:a16="http://schemas.microsoft.com/office/drawing/2014/main" val="1513616017"/>
                    </a:ext>
                  </a:extLst>
                </a:gridCol>
                <a:gridCol w="4513834">
                  <a:extLst>
                    <a:ext uri="{9D8B030D-6E8A-4147-A177-3AD203B41FA5}">
                      <a16:colId xmlns:a16="http://schemas.microsoft.com/office/drawing/2014/main" val="360105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Glossary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code for our application with pre-installed software(s).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.exe file or installed software in a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5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running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running software which executes a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text document which contains commands to assemble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shell script with build (make)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machine where you run your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physical machine with an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to store your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disk/ Cloud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0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space within/outside the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local temp directory used by any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5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to build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Packing source code in a single executable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569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0087F3-1355-4E08-9E26-4F5EE2EE7A73}"/>
              </a:ext>
            </a:extLst>
          </p:cNvPr>
          <p:cNvSpPr txBox="1"/>
          <p:nvPr/>
        </p:nvSpPr>
        <p:spPr>
          <a:xfrm>
            <a:off x="378373" y="6079464"/>
            <a:ext cx="388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https://www.tutorialspoint.com/docker/index.htm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152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13D2-8C1E-4D0F-8EED-EDCFC768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0DB-56D3-4416-8465-B6399AC5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83AD9-A915-451D-85A6-ED77AD85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22" y="2648744"/>
            <a:ext cx="3524250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C0F8F-CEBB-4CF2-BDD2-E1ABC6C3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61" y="1825625"/>
            <a:ext cx="4819650" cy="375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JSON">
            <a:extLst>
              <a:ext uri="{FF2B5EF4-FFF2-40B4-BE49-F238E27FC236}">
                <a16:creationId xmlns:a16="http://schemas.microsoft.com/office/drawing/2014/main" id="{052D064D-C823-4329-A584-A89A56195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879" y="988419"/>
            <a:ext cx="2362200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033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7352-2DE4-45BD-8963-E43B427F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6A184-B819-4456-8161-A9423531E25A}"/>
              </a:ext>
            </a:extLst>
          </p:cNvPr>
          <p:cNvSpPr txBox="1"/>
          <p:nvPr/>
        </p:nvSpPr>
        <p:spPr>
          <a:xfrm>
            <a:off x="353344" y="6080169"/>
            <a:ext cx="6847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https://kubernetes.io/docs/concepts/configuration/manage-compute-resources-container/</a:t>
            </a:r>
            <a:endParaRPr lang="en-US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A08591-08F8-4D74-8401-CE4CCB16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many pods to schedule on a Node?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Resource Requirements of a pod (or containers)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What if resource requirements are flexible?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Specify Min and Max limits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46C8DD-ECD0-4723-9587-73B628F41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84" y="2643024"/>
            <a:ext cx="6772275" cy="32956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3A9B4-63CF-4EEE-BD16-0830ACB12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573" r="47113" b="14831"/>
          <a:stretch/>
        </p:blipFill>
        <p:spPr>
          <a:xfrm>
            <a:off x="822646" y="3429000"/>
            <a:ext cx="2856220" cy="1477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83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5972-7139-46CE-A6DC-2109A108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(…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3470-2010-45DD-B1E6-A9CF0E4A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Specify same thing n times?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Define defaults at pod/container level - </a:t>
            </a:r>
            <a:r>
              <a:rPr lang="en-US" sz="2000" dirty="0" err="1"/>
              <a:t>LimitRange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How to limit resources for different namespaces?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Define </a:t>
            </a:r>
            <a:r>
              <a:rPr lang="en-US" sz="2000" dirty="0" err="1"/>
              <a:t>ResourceQuotas</a:t>
            </a:r>
            <a:endParaRPr lang="en-US" sz="2000" dirty="0"/>
          </a:p>
          <a:p>
            <a:r>
              <a:rPr lang="en-US" sz="2400" dirty="0"/>
              <a:t>What type of resources can I control?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CPU, Memory, # PODs, Jobs, Deployments,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F9C9C-B91E-4869-9F07-D265E4414EC4}"/>
              </a:ext>
            </a:extLst>
          </p:cNvPr>
          <p:cNvSpPr/>
          <p:nvPr/>
        </p:nvSpPr>
        <p:spPr>
          <a:xfrm>
            <a:off x="357350" y="5670363"/>
            <a:ext cx="78932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https://kubernetes.io/docs/concepts/policy/limit-range/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https://kubernetes.io/docs/concepts/policy/resource-quotas/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https://kubernetes.io/docs/tasks/administer-cluster/manage-resources/memory-default-namespace/</a:t>
            </a:r>
            <a:endParaRPr lang="en-US" sz="1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B26A21-ACA5-4E6E-A051-E901D30B6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40" y="492574"/>
            <a:ext cx="3134162" cy="360095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2238A-9D39-4B83-8CDA-2F9C6EDD24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581"/>
          <a:stretch/>
        </p:blipFill>
        <p:spPr>
          <a:xfrm>
            <a:off x="8420967" y="2594420"/>
            <a:ext cx="3181350" cy="320946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6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5F4E-CF82-4FC9-BB83-B7D954E7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in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2A31-9C33-4C17-96E4-6F5B5D20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memory requests are higher than what is available on Node, the pod is terminated</a:t>
            </a:r>
          </a:p>
          <a:p>
            <a:endParaRPr lang="en-US" sz="2400" dirty="0"/>
          </a:p>
          <a:p>
            <a:r>
              <a:rPr lang="en-US" sz="2400" dirty="0"/>
              <a:t>Compute Resources:</a:t>
            </a:r>
          </a:p>
          <a:p>
            <a:pPr lvl="1"/>
            <a:r>
              <a:rPr lang="en-US" sz="2000" dirty="0"/>
              <a:t>CPU – Specified in </a:t>
            </a:r>
            <a:r>
              <a:rPr lang="en-US" sz="2000" dirty="0" err="1"/>
              <a:t>mili</a:t>
            </a:r>
            <a:r>
              <a:rPr lang="en-US" sz="2000" dirty="0"/>
              <a:t> cores. E.g. “200m” means 0.2 core</a:t>
            </a:r>
          </a:p>
          <a:p>
            <a:pPr lvl="1"/>
            <a:r>
              <a:rPr lang="en-US" sz="2000" dirty="0"/>
              <a:t>Memory – Specified in </a:t>
            </a:r>
            <a:r>
              <a:rPr lang="en-US" sz="2000" dirty="0" err="1"/>
              <a:t>Mebibites</a:t>
            </a:r>
            <a:r>
              <a:rPr lang="en-US" sz="2000" dirty="0"/>
              <a:t> (</a:t>
            </a:r>
            <a:r>
              <a:rPr lang="en-US" sz="2000" dirty="0" err="1"/>
              <a:t>Mib</a:t>
            </a:r>
            <a:r>
              <a:rPr lang="en-US" sz="2000" dirty="0"/>
              <a:t>) or </a:t>
            </a:r>
            <a:r>
              <a:rPr lang="en-US" sz="2000" dirty="0" err="1"/>
              <a:t>Gibibites</a:t>
            </a:r>
            <a:r>
              <a:rPr lang="en-US" sz="2000" dirty="0"/>
              <a:t> (Gib)</a:t>
            </a:r>
          </a:p>
          <a:p>
            <a:r>
              <a:rPr lang="en-US" sz="2400" dirty="0"/>
              <a:t>Object Resource Count:</a:t>
            </a:r>
          </a:p>
          <a:p>
            <a:pPr lvl="1"/>
            <a:r>
              <a:rPr lang="en-US" dirty="0"/>
              <a:t>Jobs, Deployments, secrets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Measures:</a:t>
            </a:r>
          </a:p>
          <a:p>
            <a:pPr lvl="1"/>
            <a:r>
              <a:rPr lang="en-US" sz="2000" dirty="0"/>
              <a:t>Limits – Maximum permissible resources available to a container</a:t>
            </a:r>
          </a:p>
          <a:p>
            <a:pPr lvl="1"/>
            <a:r>
              <a:rPr lang="en-US" sz="2000" dirty="0"/>
              <a:t>Requests – Min amount of resources allocated to the container</a:t>
            </a:r>
          </a:p>
          <a:p>
            <a:r>
              <a:rPr lang="en-US" sz="2400" dirty="0"/>
              <a:t>Can be managed at namespace or POD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58D5E-70EA-4F9D-B35C-9EB81942DC88}"/>
              </a:ext>
            </a:extLst>
          </p:cNvPr>
          <p:cNvSpPr txBox="1"/>
          <p:nvPr/>
        </p:nvSpPr>
        <p:spPr>
          <a:xfrm>
            <a:off x="446312" y="5801710"/>
            <a:ext cx="6847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Mebibites</a:t>
            </a:r>
            <a:r>
              <a:rPr lang="en-US" sz="1400" dirty="0"/>
              <a:t> = 2^20; Megabyte = 10^6</a:t>
            </a:r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https://kubernetes.io/docs/concepts/configuration/manage-compute-resources-container/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1421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C86-0EC6-46B6-8DBE-31CDCCBD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ResourceQuotas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18D7-3587-4F7E-AE84-E77EB58D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352"/>
            <a:ext cx="7738241" cy="206320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ResourceQuotas</a:t>
            </a:r>
            <a:r>
              <a:rPr lang="en-US" sz="2400" dirty="0"/>
              <a:t> manages total resources used by a particular namespace.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Quotas for specific priority can also be specified.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E.g. Production namespace can have higher resource than development namespace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Objects like secrets, deployments, services </a:t>
            </a:r>
            <a:r>
              <a:rPr lang="en-US" sz="2400" dirty="0" err="1"/>
              <a:t>etc</a:t>
            </a:r>
            <a:r>
              <a:rPr lang="en-US" sz="2400" dirty="0"/>
              <a:t> can also be limited using resource quota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D8383-AED6-469C-A089-3DF147F2E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7"/>
          <a:stretch/>
        </p:blipFill>
        <p:spPr>
          <a:xfrm>
            <a:off x="4264779" y="3176794"/>
            <a:ext cx="3112498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622E8-9064-463E-BEE2-6C5608A301EE}"/>
              </a:ext>
            </a:extLst>
          </p:cNvPr>
          <p:cNvSpPr txBox="1"/>
          <p:nvPr/>
        </p:nvSpPr>
        <p:spPr>
          <a:xfrm>
            <a:off x="368448" y="6122038"/>
            <a:ext cx="4699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https://kubernetes.io/docs/concepts/policy/resource-quotas/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F4D02-CA24-4DF5-975E-D07957542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581"/>
          <a:stretch/>
        </p:blipFill>
        <p:spPr>
          <a:xfrm>
            <a:off x="8963343" y="2105953"/>
            <a:ext cx="3181350" cy="32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9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8D3D-2630-48E2-BAAB-C8371A0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LimitRange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592E2-105F-46AD-8724-AFD471A2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57" y="915918"/>
            <a:ext cx="3008261" cy="5212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13128-F77F-4411-8936-EFEF045EE00B}"/>
              </a:ext>
            </a:extLst>
          </p:cNvPr>
          <p:cNvSpPr txBox="1"/>
          <p:nvPr/>
        </p:nvSpPr>
        <p:spPr>
          <a:xfrm>
            <a:off x="10196576" y="3515263"/>
            <a:ext cx="203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Default resources for any container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CBEC918-44F8-4491-B113-2A08DE3D02D0}"/>
              </a:ext>
            </a:extLst>
          </p:cNvPr>
          <p:cNvSpPr/>
          <p:nvPr/>
        </p:nvSpPr>
        <p:spPr>
          <a:xfrm rot="10800000">
            <a:off x="9799215" y="3217985"/>
            <a:ext cx="313118" cy="1185848"/>
          </a:xfrm>
          <a:prstGeom prst="leftBrace">
            <a:avLst>
              <a:gd name="adj1" fmla="val 35923"/>
              <a:gd name="adj2" fmla="val 47928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A92F790-DF7B-4875-86F6-374AB433C050}"/>
              </a:ext>
            </a:extLst>
          </p:cNvPr>
          <p:cNvSpPr/>
          <p:nvPr/>
        </p:nvSpPr>
        <p:spPr>
          <a:xfrm rot="10800000">
            <a:off x="9799215" y="4563423"/>
            <a:ext cx="312670" cy="1185846"/>
          </a:xfrm>
          <a:prstGeom prst="leftBrace">
            <a:avLst>
              <a:gd name="adj1" fmla="val 35923"/>
              <a:gd name="adj2" fmla="val 47928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9FD1F-6C1F-4A15-9583-B1E8645BD284}"/>
              </a:ext>
            </a:extLst>
          </p:cNvPr>
          <p:cNvSpPr txBox="1"/>
          <p:nvPr/>
        </p:nvSpPr>
        <p:spPr>
          <a:xfrm>
            <a:off x="300794" y="5712312"/>
            <a:ext cx="7605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Min&lt; Default &lt; Max</a:t>
            </a:r>
            <a:endParaRPr lang="en-US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https://kubernetes.io/docs/concepts/policy/limit-range/</a:t>
            </a:r>
            <a:endParaRPr lang="en-US" sz="1400" dirty="0">
              <a:hlinkClick r:id="rId5"/>
            </a:endParaRPr>
          </a:p>
          <a:p>
            <a:r>
              <a:rPr lang="en-US" sz="1400" dirty="0">
                <a:hlinkClick r:id="rId5"/>
              </a:rPr>
              <a:t>https://kubernetes.io/docs/tasks/administer-cluster/manage-resources/memory-default-namespace/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59EDA-80F0-4411-8F80-F02B4F654DD5}"/>
              </a:ext>
            </a:extLst>
          </p:cNvPr>
          <p:cNvSpPr txBox="1"/>
          <p:nvPr/>
        </p:nvSpPr>
        <p:spPr>
          <a:xfrm>
            <a:off x="10196576" y="4887909"/>
            <a:ext cx="191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Limits Max and Min 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2EB65-C276-497C-BD96-C59C3A76B4E8}"/>
              </a:ext>
            </a:extLst>
          </p:cNvPr>
          <p:cNvSpPr txBox="1"/>
          <p:nvPr/>
        </p:nvSpPr>
        <p:spPr>
          <a:xfrm>
            <a:off x="300794" y="1147103"/>
            <a:ext cx="7364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containers with the same resource requirements can be easily configured using default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Max-Min limits stop users from creating very small or very big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Max limits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be overwritten by container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default not set, max is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max and default are not set min is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Doesn’t apply to existing pods</a:t>
            </a:r>
          </a:p>
        </p:txBody>
      </p:sp>
    </p:spTree>
    <p:extLst>
      <p:ext uri="{BB962C8B-B14F-4D97-AF65-F5344CB8AC3E}">
        <p14:creationId xmlns:p14="http://schemas.microsoft.com/office/powerpoint/2010/main" val="1864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3F7C-B4C9-4B9F-8B5F-4E80C734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Pod </a:t>
            </a:r>
            <a:r>
              <a:rPr lang="en-US" dirty="0" err="1"/>
              <a:t>Autoscalar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A8BED-55E5-42BD-B33A-97C800B4AC4B}"/>
              </a:ext>
            </a:extLst>
          </p:cNvPr>
          <p:cNvSpPr/>
          <p:nvPr/>
        </p:nvSpPr>
        <p:spPr>
          <a:xfrm>
            <a:off x="401874" y="5892641"/>
            <a:ext cx="6906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https://kubernetes.io/docs/tasks/run-application/horizontal-pod-autoscale/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https://kubernetes.io/docs/tasks/run-application/horizontal-pod-autoscale-walkthrough/</a:t>
            </a:r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771422-1258-4231-80A0-36BA63AE92E6}"/>
              </a:ext>
            </a:extLst>
          </p:cNvPr>
          <p:cNvGrpSpPr/>
          <p:nvPr/>
        </p:nvGrpSpPr>
        <p:grpSpPr>
          <a:xfrm>
            <a:off x="6484883" y="1514330"/>
            <a:ext cx="4751041" cy="3581400"/>
            <a:chOff x="6178807" y="2464260"/>
            <a:chExt cx="4751041" cy="3581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FC09D5-5C65-4AC9-A2C4-61C745722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8998" y="2464260"/>
              <a:ext cx="2990850" cy="3581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E8C182-FC1F-4634-A211-BB9E7260D111}"/>
                </a:ext>
              </a:extLst>
            </p:cNvPr>
            <p:cNvSpPr txBox="1"/>
            <p:nvPr/>
          </p:nvSpPr>
          <p:spPr>
            <a:xfrm>
              <a:off x="6178807" y="3822979"/>
              <a:ext cx="167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6A8967-B5DC-4AA8-B809-EBE7F4C9296F}"/>
                </a:ext>
              </a:extLst>
            </p:cNvPr>
            <p:cNvSpPr txBox="1"/>
            <p:nvPr/>
          </p:nvSpPr>
          <p:spPr>
            <a:xfrm>
              <a:off x="6962611" y="5293990"/>
              <a:ext cx="893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Metrics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34702670-A756-4C02-97E1-E434C5C375B8}"/>
                </a:ext>
              </a:extLst>
            </p:cNvPr>
            <p:cNvSpPr/>
            <p:nvPr/>
          </p:nvSpPr>
          <p:spPr>
            <a:xfrm>
              <a:off x="7938998" y="3702869"/>
              <a:ext cx="241539" cy="690113"/>
            </a:xfrm>
            <a:prstGeom prst="leftBrace">
              <a:avLst>
                <a:gd name="adj1" fmla="val 33333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9A79EB6-F638-4CB9-8929-D2F3A24B89ED}"/>
                </a:ext>
              </a:extLst>
            </p:cNvPr>
            <p:cNvSpPr/>
            <p:nvPr/>
          </p:nvSpPr>
          <p:spPr>
            <a:xfrm>
              <a:off x="7938997" y="4972346"/>
              <a:ext cx="241539" cy="1073314"/>
            </a:xfrm>
            <a:prstGeom prst="leftBrace">
              <a:avLst>
                <a:gd name="adj1" fmla="val 33333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5FAFF1-FBA0-4DE3-AD5A-694F3796207E}"/>
                </a:ext>
              </a:extLst>
            </p:cNvPr>
            <p:cNvSpPr txBox="1"/>
            <p:nvPr/>
          </p:nvSpPr>
          <p:spPr>
            <a:xfrm>
              <a:off x="6810518" y="4370661"/>
              <a:ext cx="104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Pods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017CB0C-DFF9-4CA0-AFEA-3BDD859D5B8E}"/>
                </a:ext>
              </a:extLst>
            </p:cNvPr>
            <p:cNvSpPr/>
            <p:nvPr/>
          </p:nvSpPr>
          <p:spPr>
            <a:xfrm>
              <a:off x="7983565" y="4417808"/>
              <a:ext cx="196971" cy="322185"/>
            </a:xfrm>
            <a:prstGeom prst="leftBrace">
              <a:avLst>
                <a:gd name="adj1" fmla="val 33333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6F36C5A1-0C7A-4B5B-B5AA-DCB5CBA02C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607" r="19024" b="30880"/>
          <a:stretch/>
        </p:blipFill>
        <p:spPr>
          <a:xfrm>
            <a:off x="1193873" y="1514330"/>
            <a:ext cx="41183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0979-3EC2-45C7-95BF-BB033A16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E1E05-50C2-4CA2-97A7-058F6DCDED8E}"/>
              </a:ext>
            </a:extLst>
          </p:cNvPr>
          <p:cNvSpPr/>
          <p:nvPr/>
        </p:nvSpPr>
        <p:spPr>
          <a:xfrm>
            <a:off x="446312" y="5887786"/>
            <a:ext cx="6805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https://kubernetes.io/docs/concepts/containers/container-lifecycle-hooks/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https://www.magalix.com/blog/kubernetes-patterns-application-process-management-1</a:t>
            </a:r>
            <a:endParaRPr lang="en-US" sz="1400" dirty="0"/>
          </a:p>
        </p:txBody>
      </p:sp>
      <p:pic>
        <p:nvPicPr>
          <p:cNvPr id="2050" name="Picture 2" descr="25 png-1">
            <a:extLst>
              <a:ext uri="{FF2B5EF4-FFF2-40B4-BE49-F238E27FC236}">
                <a16:creationId xmlns:a16="http://schemas.microsoft.com/office/drawing/2014/main" id="{E25B5FFC-3EF8-4C1B-869B-C50CE41D2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1" t="7458" b="9111"/>
          <a:stretch/>
        </p:blipFill>
        <p:spPr bwMode="auto">
          <a:xfrm>
            <a:off x="3777531" y="923445"/>
            <a:ext cx="4636937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02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D54-19A4-4FCF-A6CE-FB14C0CA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preStop</a:t>
            </a:r>
            <a:r>
              <a:rPr lang="en-US" dirty="0"/>
              <a:t> &amp; </a:t>
            </a:r>
            <a:r>
              <a:rPr lang="en-US" dirty="0" err="1"/>
              <a:t>postStart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7ADF-9F03-4524-B6B2-030511FD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28">
            <a:extLst>
              <a:ext uri="{FF2B5EF4-FFF2-40B4-BE49-F238E27FC236}">
                <a16:creationId xmlns:a16="http://schemas.microsoft.com/office/drawing/2014/main" id="{2E96F830-4E94-4D83-9371-934EBE123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6367" r="8621" b="2922"/>
          <a:stretch/>
        </p:blipFill>
        <p:spPr bwMode="auto">
          <a:xfrm>
            <a:off x="6096000" y="1107778"/>
            <a:ext cx="5803342" cy="49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29">
            <a:extLst>
              <a:ext uri="{FF2B5EF4-FFF2-40B4-BE49-F238E27FC236}">
                <a16:creationId xmlns:a16="http://schemas.microsoft.com/office/drawing/2014/main" id="{50E2F0D7-B440-4B08-AC82-0A5FE3CD0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16395" r="2623" b="13809"/>
          <a:stretch/>
        </p:blipFill>
        <p:spPr bwMode="auto">
          <a:xfrm>
            <a:off x="446312" y="2027072"/>
            <a:ext cx="5538542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4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E554-CD36-4A89-AA69-25E52FE6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3F07-C1F8-480E-9AD0-5BEC9B07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07" y="120170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PostStart</a:t>
            </a:r>
            <a:r>
              <a:rPr lang="en-US" sz="2400" dirty="0"/>
              <a:t> – Any setup script, to be executed immediately after the container creation, is mentioned here</a:t>
            </a:r>
          </a:p>
          <a:p>
            <a:r>
              <a:rPr lang="en-US" sz="2400" dirty="0" err="1"/>
              <a:t>PreStop</a:t>
            </a:r>
            <a:r>
              <a:rPr lang="en-US" sz="2400" dirty="0"/>
              <a:t> – Before the termination of any container (or Pod) controller sends ‘SIGTERM’ signal which is captured as </a:t>
            </a:r>
            <a:r>
              <a:rPr lang="en-US" sz="2400" dirty="0" err="1"/>
              <a:t>PreStop</a:t>
            </a:r>
            <a:r>
              <a:rPr lang="en-US" sz="2400" dirty="0"/>
              <a:t> hook. A script can be executed at this event.</a:t>
            </a:r>
          </a:p>
          <a:p>
            <a:r>
              <a:rPr lang="en-US" sz="2400" dirty="0" err="1"/>
              <a:t>terminationGracePeriodSeconds</a:t>
            </a:r>
            <a:r>
              <a:rPr lang="en-US" sz="2400" dirty="0"/>
              <a:t> – time difference (in seconds) between SIGTERM signal and actual termination of the pod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1C1B4-B48C-48D9-96A3-0A3C5BEC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44" y="3627794"/>
            <a:ext cx="7096125" cy="182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CE034B-2FDF-4691-A60D-3B5B627086D3}"/>
              </a:ext>
            </a:extLst>
          </p:cNvPr>
          <p:cNvSpPr/>
          <p:nvPr/>
        </p:nvSpPr>
        <p:spPr>
          <a:xfrm>
            <a:off x="446312" y="5887786"/>
            <a:ext cx="6805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https://kubernetes.io/docs/concepts/containers/container-lifecycle-hooks/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https://www.magalix.com/blog/kubernetes-patterns-application-process-management-1</a:t>
            </a:r>
            <a:endParaRPr lang="en-US" sz="1400" dirty="0"/>
          </a:p>
        </p:txBody>
      </p:sp>
      <p:sp>
        <p:nvSpPr>
          <p:cNvPr id="6" name="AutoShape 2" descr="Image result for container lifecycle kubernetes">
            <a:extLst>
              <a:ext uri="{FF2B5EF4-FFF2-40B4-BE49-F238E27FC236}">
                <a16:creationId xmlns:a16="http://schemas.microsoft.com/office/drawing/2014/main" id="{639878AB-3A0F-4AF4-AE61-6DE88B01B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1115-4089-4306-96BA-8FFEDC5D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2" y="216901"/>
            <a:ext cx="10107706" cy="818212"/>
          </a:xfrm>
        </p:spPr>
        <p:txBody>
          <a:bodyPr/>
          <a:lstStyle/>
          <a:p>
            <a:r>
              <a:rPr lang="en-US" dirty="0"/>
              <a:t>Kubernetes Architecture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18F43E-BB69-45E0-8844-5D82B6E432C1}"/>
              </a:ext>
            </a:extLst>
          </p:cNvPr>
          <p:cNvGrpSpPr/>
          <p:nvPr/>
        </p:nvGrpSpPr>
        <p:grpSpPr>
          <a:xfrm>
            <a:off x="965637" y="1292203"/>
            <a:ext cx="10260726" cy="3668685"/>
            <a:chOff x="934106" y="1723127"/>
            <a:chExt cx="10260726" cy="36686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06AA9B-EE47-41CE-969C-2BAF24082346}"/>
                </a:ext>
              </a:extLst>
            </p:cNvPr>
            <p:cNvSpPr/>
            <p:nvPr/>
          </p:nvSpPr>
          <p:spPr>
            <a:xfrm>
              <a:off x="934107" y="4593026"/>
              <a:ext cx="10260724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833464-414C-46A1-845E-508A7CA47098}"/>
                </a:ext>
              </a:extLst>
            </p:cNvPr>
            <p:cNvSpPr/>
            <p:nvPr/>
          </p:nvSpPr>
          <p:spPr>
            <a:xfrm>
              <a:off x="934107" y="3597663"/>
              <a:ext cx="5002924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Nodes or</a:t>
              </a:r>
            </a:p>
            <a:p>
              <a:pPr algn="ctr"/>
              <a:r>
                <a:rPr lang="en-US" dirty="0"/>
                <a:t>Virtual Cluster (Namespace)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29506D-6E2B-4EF5-94EC-C6F52267AB91}"/>
                </a:ext>
              </a:extLst>
            </p:cNvPr>
            <p:cNvSpPr/>
            <p:nvPr/>
          </p:nvSpPr>
          <p:spPr>
            <a:xfrm>
              <a:off x="6191907" y="3597663"/>
              <a:ext cx="5002924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Nodes or</a:t>
              </a:r>
            </a:p>
            <a:p>
              <a:pPr algn="ctr"/>
              <a:r>
                <a:rPr lang="en-US" dirty="0"/>
                <a:t>Virtual Cluster (Namespace)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D09CDA-2168-47EB-9E9A-9AD4A8ADC461}"/>
                </a:ext>
              </a:extLst>
            </p:cNvPr>
            <p:cNvSpPr/>
            <p:nvPr/>
          </p:nvSpPr>
          <p:spPr>
            <a:xfrm>
              <a:off x="934107" y="2700589"/>
              <a:ext cx="2418693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6A7B2A-BC75-4839-9E5B-AE65EEFB1261}"/>
                </a:ext>
              </a:extLst>
            </p:cNvPr>
            <p:cNvSpPr/>
            <p:nvPr/>
          </p:nvSpPr>
          <p:spPr>
            <a:xfrm>
              <a:off x="3518338" y="2700589"/>
              <a:ext cx="2418693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D8360F-E9C1-4F53-BBA5-7532BB402FF3}"/>
                </a:ext>
              </a:extLst>
            </p:cNvPr>
            <p:cNvSpPr/>
            <p:nvPr/>
          </p:nvSpPr>
          <p:spPr>
            <a:xfrm>
              <a:off x="934106" y="1725672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AF3AD7-BC9A-4913-B71A-1A7AE9E4804F}"/>
                </a:ext>
              </a:extLst>
            </p:cNvPr>
            <p:cNvSpPr/>
            <p:nvPr/>
          </p:nvSpPr>
          <p:spPr>
            <a:xfrm>
              <a:off x="2258409" y="1728217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3C363-A6DC-44A3-8A49-A379402FE7C4}"/>
                </a:ext>
              </a:extLst>
            </p:cNvPr>
            <p:cNvSpPr/>
            <p:nvPr/>
          </p:nvSpPr>
          <p:spPr>
            <a:xfrm>
              <a:off x="6191908" y="2700589"/>
              <a:ext cx="2418693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5AFD7B-3C1A-461F-ADC7-3A504E9717D0}"/>
                </a:ext>
              </a:extLst>
            </p:cNvPr>
            <p:cNvSpPr/>
            <p:nvPr/>
          </p:nvSpPr>
          <p:spPr>
            <a:xfrm>
              <a:off x="8776139" y="2700589"/>
              <a:ext cx="2418693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E09D8-064D-454C-B5D0-95D29B91A5E9}"/>
                </a:ext>
              </a:extLst>
            </p:cNvPr>
            <p:cNvSpPr/>
            <p:nvPr/>
          </p:nvSpPr>
          <p:spPr>
            <a:xfrm>
              <a:off x="3518336" y="1723127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2EF2FB-90DC-4698-9B36-0227E33DAA89}"/>
                </a:ext>
              </a:extLst>
            </p:cNvPr>
            <p:cNvSpPr/>
            <p:nvPr/>
          </p:nvSpPr>
          <p:spPr>
            <a:xfrm>
              <a:off x="4842639" y="1725672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3044C3-6D11-49C1-A4D8-B48C19404DFB}"/>
                </a:ext>
              </a:extLst>
            </p:cNvPr>
            <p:cNvSpPr/>
            <p:nvPr/>
          </p:nvSpPr>
          <p:spPr>
            <a:xfrm>
              <a:off x="6191907" y="1725672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F7E08-501C-4D41-871E-846E6B8B4D99}"/>
                </a:ext>
              </a:extLst>
            </p:cNvPr>
            <p:cNvSpPr/>
            <p:nvPr/>
          </p:nvSpPr>
          <p:spPr>
            <a:xfrm>
              <a:off x="7516210" y="1728217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ABA8F9-DBA0-4CB4-B797-8726FD2FE126}"/>
                </a:ext>
              </a:extLst>
            </p:cNvPr>
            <p:cNvSpPr/>
            <p:nvPr/>
          </p:nvSpPr>
          <p:spPr>
            <a:xfrm>
              <a:off x="8776137" y="1723127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11962E-53A8-42CF-A97B-DC2BAAE9BC89}"/>
                </a:ext>
              </a:extLst>
            </p:cNvPr>
            <p:cNvSpPr/>
            <p:nvPr/>
          </p:nvSpPr>
          <p:spPr>
            <a:xfrm>
              <a:off x="10100440" y="1725672"/>
              <a:ext cx="1094391" cy="798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A1933B-44B8-4507-8884-A4C256992221}"/>
              </a:ext>
            </a:extLst>
          </p:cNvPr>
          <p:cNvSpPr txBox="1"/>
          <p:nvPr/>
        </p:nvSpPr>
        <p:spPr>
          <a:xfrm>
            <a:off x="404272" y="6085487"/>
            <a:ext cx="529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https://kubernetes.io/docs/reference/glossary/?all=true#term-cluster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588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97F1-36BE-48B2-883A-076D9C4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93F171-F8AC-4FE7-B165-B9BC8A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should have what level of access?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Define Roles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Attach roles to users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728AC5-FBFA-4D3D-8C84-7EE427DE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52" y="1812026"/>
            <a:ext cx="6801227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9FC066-D509-4C58-BB06-87A0D02BA1B7}"/>
              </a:ext>
            </a:extLst>
          </p:cNvPr>
          <p:cNvSpPr txBox="1"/>
          <p:nvPr/>
        </p:nvSpPr>
        <p:spPr>
          <a:xfrm>
            <a:off x="357473" y="5885549"/>
            <a:ext cx="863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https://kubernetes.io/docs/reference/access-authn-authz/rbac/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https://kubernetes.io/docs/reference/access-authn-authz/rbac/#privilege-escalation-prevention-and-bootstrapping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D909-B014-48BB-B0FD-0F44E69A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&amp; </a:t>
            </a:r>
            <a:r>
              <a:rPr lang="en-US" dirty="0" err="1"/>
              <a:t>RoleBinding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C1E2-8FDE-4804-BDD1-A1C7093E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about admin of the cluster?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Cluster Role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Cluster </a:t>
            </a:r>
            <a:r>
              <a:rPr lang="en-US" sz="2400" dirty="0" err="1"/>
              <a:t>RoleBinding</a:t>
            </a:r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FBA647-8F9A-487C-9697-923514083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67" y="2075836"/>
            <a:ext cx="6663692" cy="33832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70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B55C-E2E8-41BE-9D4E-76E0F7D6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Role and </a:t>
            </a:r>
            <a:r>
              <a:rPr lang="en-US" dirty="0" err="1"/>
              <a:t>RoleBinding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5AE4-20DF-4846-B114-179C5172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97" y="1324804"/>
            <a:ext cx="5755813" cy="2097877"/>
          </a:xfrm>
        </p:spPr>
        <p:txBody>
          <a:bodyPr>
            <a:normAutofit/>
          </a:bodyPr>
          <a:lstStyle/>
          <a:p>
            <a:r>
              <a:rPr lang="en-US" sz="2400" dirty="0" err="1"/>
              <a:t>RoleBinding</a:t>
            </a:r>
            <a:r>
              <a:rPr lang="en-US" sz="2400" dirty="0"/>
              <a:t> can refer to the </a:t>
            </a:r>
            <a:r>
              <a:rPr lang="en-US" sz="2400" dirty="0" err="1"/>
              <a:t>ClusterRole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This can be used to provide the same access to different user in different namespaces without duplicating the </a:t>
            </a:r>
            <a:r>
              <a:rPr lang="en-US" sz="2000" dirty="0" err="1"/>
              <a:t>ClusterRole</a:t>
            </a:r>
            <a:r>
              <a:rPr lang="en-US" sz="2000" dirty="0"/>
              <a:t> to all the namespaces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ED238-3E2C-4041-81CE-7171CA6C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47" y="1107778"/>
            <a:ext cx="4429125" cy="1876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75F9A-2FB9-49AD-966E-095E2474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09" y="3205655"/>
            <a:ext cx="7639050" cy="2724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6588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BF35-30E6-43BA-AA63-EA2BCBE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roleBinding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96B93-B516-4F6C-95CE-4E14C84A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35113"/>
            <a:ext cx="76009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AB23-1436-45FE-96AC-AC84B945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Aggregated </a:t>
            </a:r>
            <a:r>
              <a:rPr lang="en-US" b="0" dirty="0" err="1">
                <a:effectLst/>
              </a:rPr>
              <a:t>ClusterRoles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2AA7-4A7A-4A3F-84A4-F191759F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651E3-189E-48C3-8E0B-6B367A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8" y="956441"/>
            <a:ext cx="11556502" cy="55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12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D410-C538-485A-B03B-DAA7482F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8195-D187-4499-9387-A624B540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121432"/>
            <a:ext cx="11164613" cy="1879271"/>
          </a:xfrm>
        </p:spPr>
        <p:txBody>
          <a:bodyPr>
            <a:normAutofit fontScale="92500"/>
          </a:bodyPr>
          <a:lstStyle/>
          <a:p>
            <a:r>
              <a:rPr lang="en-US" sz="2000" dirty="0" err="1"/>
              <a:t>Kube-apiserver</a:t>
            </a:r>
            <a:r>
              <a:rPr lang="en-US" sz="2000" dirty="0"/>
              <a:t>: Exposes Kubernetes API to the user, same as front end of any application</a:t>
            </a:r>
          </a:p>
          <a:p>
            <a:r>
              <a:rPr lang="en-US" sz="2000" dirty="0" err="1"/>
              <a:t>Etcd</a:t>
            </a:r>
            <a:r>
              <a:rPr lang="en-US" sz="2000" dirty="0"/>
              <a:t>: Key value store used as Kubernetes’ backing store for all cluster data</a:t>
            </a:r>
          </a:p>
          <a:p>
            <a:r>
              <a:rPr lang="en-US" sz="2000" dirty="0" err="1"/>
              <a:t>Kube</a:t>
            </a:r>
            <a:r>
              <a:rPr lang="en-US" sz="2000" dirty="0"/>
              <a:t>-scheduler: Assigns new pods to the available nodes. Takes care of resource requirements, policy constraints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 err="1"/>
              <a:t>Kube</a:t>
            </a:r>
            <a:r>
              <a:rPr lang="en-US" sz="2000" dirty="0"/>
              <a:t>-controller-manager: Runs controller processes; Node, Replication, Endpoints, Service Accounts &amp; Token Controllers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01DC1-2395-42DC-BBED-64CB756C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6751"/>
            <a:ext cx="5806772" cy="265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61955-D117-4BF6-A830-FD8F90F0BCF0}"/>
              </a:ext>
            </a:extLst>
          </p:cNvPr>
          <p:cNvSpPr txBox="1"/>
          <p:nvPr/>
        </p:nvSpPr>
        <p:spPr>
          <a:xfrm>
            <a:off x="353026" y="6105381"/>
            <a:ext cx="465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https://kubernetes.io/docs/concepts/overview/components/</a:t>
            </a:r>
            <a:endParaRPr lang="en-US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60693A-2166-445E-A99B-228EAA8E99ED}"/>
              </a:ext>
            </a:extLst>
          </p:cNvPr>
          <p:cNvSpPr txBox="1">
            <a:spLocks/>
          </p:cNvSpPr>
          <p:nvPr/>
        </p:nvSpPr>
        <p:spPr>
          <a:xfrm>
            <a:off x="513693" y="3087022"/>
            <a:ext cx="5466693" cy="24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Cloud-controller-manager: Interacts with underlying cloud service provider</a:t>
            </a:r>
          </a:p>
          <a:p>
            <a:r>
              <a:rPr lang="en-US" sz="2000" dirty="0" err="1"/>
              <a:t>Kubelet</a:t>
            </a:r>
            <a:r>
              <a:rPr lang="en-US" sz="2000" dirty="0"/>
              <a:t>: Maintains pods on node as described in </a:t>
            </a:r>
            <a:r>
              <a:rPr lang="en-US" sz="2000" dirty="0" err="1"/>
              <a:t>PodSpec</a:t>
            </a:r>
            <a:endParaRPr lang="en-US" sz="2000" dirty="0"/>
          </a:p>
          <a:p>
            <a:r>
              <a:rPr lang="en-US" sz="2000" dirty="0" err="1"/>
              <a:t>Kube</a:t>
            </a:r>
            <a:r>
              <a:rPr lang="en-US" sz="2000" dirty="0"/>
              <a:t>-proxy: It is a network proxy and handles services running in each node.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7146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D410-C538-485A-B03B-DAA7482F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Components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01DC1-2395-42DC-BBED-64CB756C0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61" y="1280866"/>
            <a:ext cx="10011677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61955-D117-4BF6-A830-FD8F90F0BCF0}"/>
              </a:ext>
            </a:extLst>
          </p:cNvPr>
          <p:cNvSpPr txBox="1"/>
          <p:nvPr/>
        </p:nvSpPr>
        <p:spPr>
          <a:xfrm>
            <a:off x="353026" y="6105381"/>
            <a:ext cx="465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https://kubernetes.io/docs/concepts/overview/components/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190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5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27BB7B4-A727-4714-8087-F5C30CD0A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BE62-BA7D-47AB-9719-F8E3D482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710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BE2B-618D-4817-B11C-AF7DA705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C966-F172-4BD2-A5F8-6EA62A65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8675"/>
            <a:ext cx="10712669" cy="4351338"/>
          </a:xfrm>
        </p:spPr>
        <p:txBody>
          <a:bodyPr/>
          <a:lstStyle/>
          <a:p>
            <a:r>
              <a:rPr lang="en-US" sz="2400" dirty="0"/>
              <a:t>Kubernetes </a:t>
            </a:r>
            <a:r>
              <a:rPr lang="en-US" sz="2400" dirty="0">
                <a:hlinkClick r:id="rId2"/>
              </a:rPr>
              <a:t>namespaces</a:t>
            </a:r>
            <a:r>
              <a:rPr lang="en-US" sz="2400" dirty="0"/>
              <a:t> help different projects, teams, or customers to share a Kubernetes cluster.</a:t>
            </a:r>
          </a:p>
          <a:p>
            <a:r>
              <a:rPr lang="en-US" sz="2400" dirty="0"/>
              <a:t>Namespace divides a physical cluster into virtual clusters</a:t>
            </a:r>
          </a:p>
          <a:p>
            <a:r>
              <a:rPr lang="en-US" sz="2400" dirty="0"/>
              <a:t>It does this by providing the following:</a:t>
            </a:r>
          </a:p>
          <a:p>
            <a:pPr lvl="1"/>
            <a:r>
              <a:rPr lang="en-US" sz="2200" dirty="0"/>
              <a:t>A scope for object </a:t>
            </a:r>
            <a:r>
              <a:rPr lang="en-US" sz="2200" dirty="0">
                <a:hlinkClick r:id="rId3"/>
              </a:rPr>
              <a:t>Names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 mechanism to attach authorization and policy to a subsection of the cluster.</a:t>
            </a:r>
          </a:p>
          <a:p>
            <a:pPr marL="0" indent="0">
              <a:buNone/>
            </a:pPr>
            <a:r>
              <a:rPr lang="en-US" sz="1600" dirty="0"/>
              <a:t>Basically,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Namespace divides the cluster into different sub-sections.</a:t>
            </a:r>
          </a:p>
          <a:p>
            <a:r>
              <a:rPr lang="en-US" sz="1600" dirty="0"/>
              <a:t>Objects in different sections (or namespace) can have same name</a:t>
            </a:r>
          </a:p>
          <a:p>
            <a:pPr marL="0" indent="0">
              <a:buNone/>
            </a:pPr>
            <a:r>
              <a:rPr lang="en-US" sz="1600" dirty="0"/>
              <a:t>Any Kubernetes cluster has 3 namespaces by default: Default, </a:t>
            </a:r>
            <a:r>
              <a:rPr lang="en-US" sz="1600" dirty="0" err="1"/>
              <a:t>Kube</a:t>
            </a:r>
            <a:r>
              <a:rPr lang="en-US" sz="1600" dirty="0"/>
              <a:t>-system, </a:t>
            </a:r>
            <a:r>
              <a:rPr lang="en-US" sz="1600" dirty="0" err="1"/>
              <a:t>Kube</a:t>
            </a:r>
            <a:r>
              <a:rPr lang="en-US" sz="1600" dirty="0"/>
              <a:t>-public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2DE11-7C4F-4A8E-80C9-F38FB3C72142}"/>
              </a:ext>
            </a:extLst>
          </p:cNvPr>
          <p:cNvSpPr/>
          <p:nvPr/>
        </p:nvSpPr>
        <p:spPr>
          <a:xfrm>
            <a:off x="446312" y="5820012"/>
            <a:ext cx="712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https://kubernetes.io/docs/tasks/administer-cluster/namespaces-walkthrough/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https://kubernetes.io/docs/concepts/overview/working-with-objects/namespaces/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F55F5-F0A8-4D43-A3DF-7968D5A21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56"/>
          <a:stretch/>
        </p:blipFill>
        <p:spPr>
          <a:xfrm>
            <a:off x="8234157" y="4281544"/>
            <a:ext cx="2847666" cy="17198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61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3B4B1F-EC23-42BB-9C46-D08EDC7DD29C}"/>
              </a:ext>
            </a:extLst>
          </p:cNvPr>
          <p:cNvSpPr/>
          <p:nvPr/>
        </p:nvSpPr>
        <p:spPr>
          <a:xfrm>
            <a:off x="714702" y="1422536"/>
            <a:ext cx="10752083" cy="3853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Cluster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975906-4B23-4E34-80D7-EE16508CDC7C}"/>
              </a:ext>
            </a:extLst>
          </p:cNvPr>
          <p:cNvSpPr/>
          <p:nvPr/>
        </p:nvSpPr>
        <p:spPr>
          <a:xfrm>
            <a:off x="957841" y="2111130"/>
            <a:ext cx="5002924" cy="27526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Namespace A (Virtual Cluster A)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875C77-98F9-4775-8D61-865A2F1BB5D2}"/>
              </a:ext>
            </a:extLst>
          </p:cNvPr>
          <p:cNvSpPr/>
          <p:nvPr/>
        </p:nvSpPr>
        <p:spPr>
          <a:xfrm>
            <a:off x="6215641" y="2108324"/>
            <a:ext cx="5002924" cy="27526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Namespace B (Virtual Cluster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662B-CDA3-4C6F-B3FD-5C8408373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47999"/>
            <a:ext cx="5181600" cy="3654484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Team 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Project 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Service 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Developer A – Access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2962-868B-4F51-B59D-95ECF258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047999"/>
            <a:ext cx="5181600" cy="3654483"/>
          </a:xfrm>
        </p:spPr>
        <p:txBody>
          <a:bodyPr anchor="t"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Team B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Project B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Service B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dirty="0"/>
              <a:t>Developer A – Access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994059-B6B8-408D-9F22-3509F18DCB21}"/>
              </a:ext>
            </a:extLst>
          </p:cNvPr>
          <p:cNvSpPr txBox="1">
            <a:spLocks/>
          </p:cNvSpPr>
          <p:nvPr/>
        </p:nvSpPr>
        <p:spPr>
          <a:xfrm>
            <a:off x="446312" y="216901"/>
            <a:ext cx="10107706" cy="81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Namespace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BD710-0382-4797-BEBB-C4A450F1CDF0}"/>
              </a:ext>
            </a:extLst>
          </p:cNvPr>
          <p:cNvSpPr/>
          <p:nvPr/>
        </p:nvSpPr>
        <p:spPr>
          <a:xfrm>
            <a:off x="446312" y="5883072"/>
            <a:ext cx="7123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https://kubernetes.io/docs/tasks/administer-cluster/namespaces-walkthrough/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https://kubernetes.io/docs/concepts/overview/working-with-objects/namespaces/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67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245A-0440-4FE0-94EE-E86C31AE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2" y="216901"/>
            <a:ext cx="10107706" cy="818212"/>
          </a:xfrm>
        </p:spPr>
        <p:txBody>
          <a:bodyPr/>
          <a:lstStyle/>
          <a:p>
            <a:r>
              <a:rPr lang="en-US" dirty="0"/>
              <a:t>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DAE80-3060-4CE2-A54E-164CBA478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647" y="898480"/>
            <a:ext cx="5991813" cy="4846320"/>
          </a:xfrm>
        </p:spPr>
      </p:pic>
      <p:grpSp>
        <p:nvGrpSpPr>
          <p:cNvPr id="326" name="Group 325">
            <a:extLst>
              <a:ext uri="{FF2B5EF4-FFF2-40B4-BE49-F238E27FC236}">
                <a16:creationId xmlns:a16="http://schemas.microsoft.com/office/drawing/2014/main" id="{138EEB9B-86E5-4DEF-A303-516389A83BB7}"/>
              </a:ext>
            </a:extLst>
          </p:cNvPr>
          <p:cNvGrpSpPr/>
          <p:nvPr/>
        </p:nvGrpSpPr>
        <p:grpSpPr>
          <a:xfrm>
            <a:off x="4594983" y="2017787"/>
            <a:ext cx="4112424" cy="1208464"/>
            <a:chOff x="2324754" y="2154420"/>
            <a:chExt cx="4112424" cy="1208464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68697E7-5A2B-4A4C-A741-1058EDFCCCFB}"/>
                </a:ext>
              </a:extLst>
            </p:cNvPr>
            <p:cNvSpPr/>
            <p:nvPr/>
          </p:nvSpPr>
          <p:spPr>
            <a:xfrm>
              <a:off x="2324754" y="2167482"/>
              <a:ext cx="486888" cy="486888"/>
            </a:xfrm>
            <a:custGeom>
              <a:avLst/>
              <a:gdLst>
                <a:gd name="connsiteX0" fmla="*/ 496389 w 486888"/>
                <a:gd name="connsiteY0" fmla="*/ 248194 h 486888"/>
                <a:gd name="connsiteX1" fmla="*/ 248194 w 486888"/>
                <a:gd name="connsiteY1" fmla="*/ 496389 h 486888"/>
                <a:gd name="connsiteX2" fmla="*/ 0 w 486888"/>
                <a:gd name="connsiteY2" fmla="*/ 248194 h 486888"/>
                <a:gd name="connsiteX3" fmla="*/ 248194 w 486888"/>
                <a:gd name="connsiteY3" fmla="*/ 0 h 486888"/>
                <a:gd name="connsiteX4" fmla="*/ 496389 w 486888"/>
                <a:gd name="connsiteY4" fmla="*/ 248194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888" h="486888">
                  <a:moveTo>
                    <a:pt x="496389" y="248194"/>
                  </a:moveTo>
                  <a:cubicBezTo>
                    <a:pt x="496389" y="385268"/>
                    <a:pt x="385268" y="496389"/>
                    <a:pt x="248194" y="496389"/>
                  </a:cubicBezTo>
                  <a:cubicBezTo>
                    <a:pt x="111120" y="496389"/>
                    <a:pt x="0" y="385268"/>
                    <a:pt x="0" y="248194"/>
                  </a:cubicBezTo>
                  <a:cubicBezTo>
                    <a:pt x="0" y="111120"/>
                    <a:pt x="111120" y="0"/>
                    <a:pt x="248194" y="0"/>
                  </a:cubicBezTo>
                  <a:cubicBezTo>
                    <a:pt x="385268" y="0"/>
                    <a:pt x="496389" y="111120"/>
                    <a:pt x="496389" y="248194"/>
                  </a:cubicBezTo>
                  <a:close/>
                </a:path>
              </a:pathLst>
            </a:custGeom>
            <a:noFill/>
            <a:ln w="9493" cap="flat">
              <a:solidFill>
                <a:srgbClr val="006DE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8" name="Graphic 178">
              <a:extLst>
                <a:ext uri="{FF2B5EF4-FFF2-40B4-BE49-F238E27FC236}">
                  <a16:creationId xmlns:a16="http://schemas.microsoft.com/office/drawing/2014/main" id="{0646A9DB-A896-4A8C-A5D0-4FFB279B0ABE}"/>
                </a:ext>
              </a:extLst>
            </p:cNvPr>
            <p:cNvGrpSpPr/>
            <p:nvPr/>
          </p:nvGrpSpPr>
          <p:grpSpPr>
            <a:xfrm>
              <a:off x="2945832" y="3125378"/>
              <a:ext cx="237506" cy="237506"/>
              <a:chOff x="7876078" y="3088996"/>
              <a:chExt cx="237506" cy="237506"/>
            </a:xfrm>
            <a:solidFill>
              <a:schemeClr val="accent1"/>
            </a:solidFill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7620975C-9277-430D-AF97-55CC33581CE4}"/>
                  </a:ext>
                </a:extLst>
              </p:cNvPr>
              <p:cNvSpPr/>
              <p:nvPr/>
            </p:nvSpPr>
            <p:spPr>
              <a:xfrm>
                <a:off x="7876078" y="3088996"/>
                <a:ext cx="237506" cy="237506"/>
              </a:xfrm>
              <a:custGeom>
                <a:avLst/>
                <a:gdLst>
                  <a:gd name="connsiteX0" fmla="*/ 239882 w 237506"/>
                  <a:gd name="connsiteY0" fmla="*/ 119941 h 237506"/>
                  <a:gd name="connsiteX1" fmla="*/ 119941 w 237506"/>
                  <a:gd name="connsiteY1" fmla="*/ 239882 h 237506"/>
                  <a:gd name="connsiteX2" fmla="*/ 0 w 237506"/>
                  <a:gd name="connsiteY2" fmla="*/ 119941 h 237506"/>
                  <a:gd name="connsiteX3" fmla="*/ 119941 w 237506"/>
                  <a:gd name="connsiteY3" fmla="*/ 0 h 237506"/>
                  <a:gd name="connsiteX4" fmla="*/ 239882 w 237506"/>
                  <a:gd name="connsiteY4" fmla="*/ 119941 h 23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506" h="237506">
                    <a:moveTo>
                      <a:pt x="239882" y="119941"/>
                    </a:moveTo>
                    <a:cubicBezTo>
                      <a:pt x="239882" y="186182"/>
                      <a:pt x="186182" y="239882"/>
                      <a:pt x="119941" y="239882"/>
                    </a:cubicBezTo>
                    <a:cubicBezTo>
                      <a:pt x="53699" y="239882"/>
                      <a:pt x="0" y="186182"/>
                      <a:pt x="0" y="119941"/>
                    </a:cubicBezTo>
                    <a:cubicBezTo>
                      <a:pt x="0" y="53699"/>
                      <a:pt x="53699" y="0"/>
                      <a:pt x="119941" y="0"/>
                    </a:cubicBezTo>
                    <a:cubicBezTo>
                      <a:pt x="186182" y="0"/>
                      <a:pt x="239882" y="53699"/>
                      <a:pt x="239882" y="119941"/>
                    </a:cubicBezTo>
                    <a:close/>
                  </a:path>
                </a:pathLst>
              </a:custGeom>
              <a:solidFill>
                <a:srgbClr val="06F7C9"/>
              </a:solidFill>
              <a:ln w="3560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0" name="Graphic 178">
                <a:extLst>
                  <a:ext uri="{FF2B5EF4-FFF2-40B4-BE49-F238E27FC236}">
                    <a16:creationId xmlns:a16="http://schemas.microsoft.com/office/drawing/2014/main" id="{0646A9DB-A896-4A8C-A5D0-4FFB279B0ABE}"/>
                  </a:ext>
                </a:extLst>
              </p:cNvPr>
              <p:cNvGrpSpPr/>
              <p:nvPr/>
            </p:nvGrpSpPr>
            <p:grpSpPr>
              <a:xfrm>
                <a:off x="7916454" y="3123434"/>
                <a:ext cx="154379" cy="166255"/>
                <a:chOff x="7916454" y="3123434"/>
                <a:chExt cx="154379" cy="166255"/>
              </a:xfrm>
              <a:solidFill>
                <a:schemeClr val="accent1"/>
              </a:solidFill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29F3C324-92E3-422E-B593-C8269854786F}"/>
                    </a:ext>
                  </a:extLst>
                </p:cNvPr>
                <p:cNvSpPr/>
                <p:nvPr/>
              </p:nvSpPr>
              <p:spPr>
                <a:xfrm>
                  <a:off x="7916454" y="3134122"/>
                  <a:ext cx="154379" cy="154379"/>
                </a:xfrm>
                <a:custGeom>
                  <a:avLst/>
                  <a:gdLst>
                    <a:gd name="connsiteX0" fmla="*/ 121128 w 154379"/>
                    <a:gd name="connsiteY0" fmla="*/ 7125 h 154379"/>
                    <a:gd name="connsiteX1" fmla="*/ 159129 w 154379"/>
                    <a:gd name="connsiteY1" fmla="*/ 76002 h 154379"/>
                    <a:gd name="connsiteX2" fmla="*/ 79565 w 154379"/>
                    <a:gd name="connsiteY2" fmla="*/ 155567 h 154379"/>
                    <a:gd name="connsiteX3" fmla="*/ 0 w 154379"/>
                    <a:gd name="connsiteY3" fmla="*/ 76002 h 154379"/>
                    <a:gd name="connsiteX4" fmla="*/ 53439 w 154379"/>
                    <a:gd name="connsiteY4" fmla="*/ 0 h 154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79" h="154379">
                      <a:moveTo>
                        <a:pt x="121128" y="7125"/>
                      </a:moveTo>
                      <a:cubicBezTo>
                        <a:pt x="143691" y="21376"/>
                        <a:pt x="159129" y="46314"/>
                        <a:pt x="159129" y="76002"/>
                      </a:cubicBezTo>
                      <a:cubicBezTo>
                        <a:pt x="159129" y="119941"/>
                        <a:pt x="123503" y="155567"/>
                        <a:pt x="79565" y="155567"/>
                      </a:cubicBezTo>
                      <a:cubicBezTo>
                        <a:pt x="35626" y="155567"/>
                        <a:pt x="0" y="119941"/>
                        <a:pt x="0" y="76002"/>
                      </a:cubicBezTo>
                      <a:cubicBezTo>
                        <a:pt x="0" y="41564"/>
                        <a:pt x="22563" y="11875"/>
                        <a:pt x="53439" y="0"/>
                      </a:cubicBezTo>
                    </a:path>
                  </a:pathLst>
                </a:custGeom>
                <a:noFill/>
                <a:ln w="14239" cap="rnd">
                  <a:solidFill>
                    <a:srgbClr val="011F38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3ED58C1-6044-4457-AAEB-5EE04E3FEAE4}"/>
                    </a:ext>
                  </a:extLst>
                </p:cNvPr>
                <p:cNvSpPr/>
                <p:nvPr/>
              </p:nvSpPr>
              <p:spPr>
                <a:xfrm>
                  <a:off x="8022144" y="3123434"/>
                  <a:ext cx="47501" cy="47501"/>
                </a:xfrm>
                <a:custGeom>
                  <a:avLst/>
                  <a:gdLst>
                    <a:gd name="connsiteX0" fmla="*/ 29688 w 47501"/>
                    <a:gd name="connsiteY0" fmla="*/ 52251 h 47501"/>
                    <a:gd name="connsiteX1" fmla="*/ 19000 w 47501"/>
                    <a:gd name="connsiteY1" fmla="*/ 20188 h 47501"/>
                    <a:gd name="connsiteX2" fmla="*/ 51064 w 47501"/>
                    <a:gd name="connsiteY2" fmla="*/ 9500 h 47501"/>
                    <a:gd name="connsiteX3" fmla="*/ 33251 w 47501"/>
                    <a:gd name="connsiteY3" fmla="*/ 0 h 47501"/>
                    <a:gd name="connsiteX4" fmla="*/ 0 w 47501"/>
                    <a:gd name="connsiteY4" fmla="*/ 10688 h 47501"/>
                    <a:gd name="connsiteX5" fmla="*/ 10688 w 47501"/>
                    <a:gd name="connsiteY5" fmla="*/ 42751 h 47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501" h="47501">
                      <a:moveTo>
                        <a:pt x="29688" y="52251"/>
                      </a:moveTo>
                      <a:lnTo>
                        <a:pt x="19000" y="20188"/>
                      </a:lnTo>
                      <a:lnTo>
                        <a:pt x="51064" y="9500"/>
                      </a:lnTo>
                      <a:lnTo>
                        <a:pt x="33251" y="0"/>
                      </a:lnTo>
                      <a:lnTo>
                        <a:pt x="0" y="10688"/>
                      </a:lnTo>
                      <a:lnTo>
                        <a:pt x="10688" y="42751"/>
                      </a:lnTo>
                      <a:close/>
                    </a:path>
                  </a:pathLst>
                </a:custGeom>
                <a:solidFill>
                  <a:srgbClr val="011F38"/>
                </a:solidFill>
                <a:ln w="118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3F26664-A010-4BC2-A1DD-B2304C1EFD01}"/>
                  </a:ext>
                </a:extLst>
              </p:cNvPr>
              <p:cNvSpPr/>
              <p:nvPr/>
            </p:nvSpPr>
            <p:spPr>
              <a:xfrm>
                <a:off x="7965143" y="3169748"/>
                <a:ext cx="59377" cy="71252"/>
              </a:xfrm>
              <a:custGeom>
                <a:avLst/>
                <a:gdLst>
                  <a:gd name="connsiteX0" fmla="*/ 0 w 59376"/>
                  <a:gd name="connsiteY0" fmla="*/ 79565 h 71251"/>
                  <a:gd name="connsiteX1" fmla="*/ 0 w 59376"/>
                  <a:gd name="connsiteY1" fmla="*/ 0 h 71251"/>
                  <a:gd name="connsiteX2" fmla="*/ 27313 w 59376"/>
                  <a:gd name="connsiteY2" fmla="*/ 0 h 71251"/>
                  <a:gd name="connsiteX3" fmla="*/ 51064 w 59376"/>
                  <a:gd name="connsiteY3" fmla="*/ 9500 h 71251"/>
                  <a:gd name="connsiteX4" fmla="*/ 60564 w 59376"/>
                  <a:gd name="connsiteY4" fmla="*/ 33251 h 71251"/>
                  <a:gd name="connsiteX5" fmla="*/ 60564 w 59376"/>
                  <a:gd name="connsiteY5" fmla="*/ 46314 h 71251"/>
                  <a:gd name="connsiteX6" fmla="*/ 51064 w 59376"/>
                  <a:gd name="connsiteY6" fmla="*/ 70065 h 71251"/>
                  <a:gd name="connsiteX7" fmla="*/ 27313 w 59376"/>
                  <a:gd name="connsiteY7" fmla="*/ 79565 h 71251"/>
                  <a:gd name="connsiteX8" fmla="*/ 0 w 59376"/>
                  <a:gd name="connsiteY8" fmla="*/ 79565 h 71251"/>
                  <a:gd name="connsiteX9" fmla="*/ 15438 w 59376"/>
                  <a:gd name="connsiteY9" fmla="*/ 11875 h 71251"/>
                  <a:gd name="connsiteX10" fmla="*/ 15438 w 59376"/>
                  <a:gd name="connsiteY10" fmla="*/ 67689 h 71251"/>
                  <a:gd name="connsiteX11" fmla="*/ 26126 w 59376"/>
                  <a:gd name="connsiteY11" fmla="*/ 67689 h 71251"/>
                  <a:gd name="connsiteX12" fmla="*/ 39189 w 59376"/>
                  <a:gd name="connsiteY12" fmla="*/ 61752 h 71251"/>
                  <a:gd name="connsiteX13" fmla="*/ 43939 w 59376"/>
                  <a:gd name="connsiteY13" fmla="*/ 46314 h 71251"/>
                  <a:gd name="connsiteX14" fmla="*/ 43939 w 59376"/>
                  <a:gd name="connsiteY14" fmla="*/ 33251 h 71251"/>
                  <a:gd name="connsiteX15" fmla="*/ 39189 w 59376"/>
                  <a:gd name="connsiteY15" fmla="*/ 17813 h 71251"/>
                  <a:gd name="connsiteX16" fmla="*/ 26126 w 59376"/>
                  <a:gd name="connsiteY16" fmla="*/ 11875 h 71251"/>
                  <a:gd name="connsiteX17" fmla="*/ 15438 w 59376"/>
                  <a:gd name="connsiteY17" fmla="*/ 11875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376" h="71251">
                    <a:moveTo>
                      <a:pt x="0" y="79565"/>
                    </a:moveTo>
                    <a:lnTo>
                      <a:pt x="0" y="0"/>
                    </a:lnTo>
                    <a:lnTo>
                      <a:pt x="27313" y="0"/>
                    </a:lnTo>
                    <a:cubicBezTo>
                      <a:pt x="36813" y="0"/>
                      <a:pt x="45126" y="3563"/>
                      <a:pt x="51064" y="9500"/>
                    </a:cubicBezTo>
                    <a:cubicBezTo>
                      <a:pt x="57002" y="15438"/>
                      <a:pt x="60564" y="23751"/>
                      <a:pt x="60564" y="33251"/>
                    </a:cubicBezTo>
                    <a:lnTo>
                      <a:pt x="60564" y="46314"/>
                    </a:lnTo>
                    <a:cubicBezTo>
                      <a:pt x="60564" y="55814"/>
                      <a:pt x="57002" y="64127"/>
                      <a:pt x="51064" y="70065"/>
                    </a:cubicBezTo>
                    <a:cubicBezTo>
                      <a:pt x="45126" y="76002"/>
                      <a:pt x="36813" y="79565"/>
                      <a:pt x="27313" y="79565"/>
                    </a:cubicBezTo>
                    <a:lnTo>
                      <a:pt x="0" y="79565"/>
                    </a:lnTo>
                    <a:close/>
                    <a:moveTo>
                      <a:pt x="15438" y="11875"/>
                    </a:moveTo>
                    <a:lnTo>
                      <a:pt x="15438" y="67689"/>
                    </a:lnTo>
                    <a:lnTo>
                      <a:pt x="26126" y="67689"/>
                    </a:lnTo>
                    <a:cubicBezTo>
                      <a:pt x="32063" y="67689"/>
                      <a:pt x="36813" y="65314"/>
                      <a:pt x="39189" y="61752"/>
                    </a:cubicBezTo>
                    <a:cubicBezTo>
                      <a:pt x="42751" y="58189"/>
                      <a:pt x="43939" y="52252"/>
                      <a:pt x="43939" y="46314"/>
                    </a:cubicBezTo>
                    <a:lnTo>
                      <a:pt x="43939" y="33251"/>
                    </a:lnTo>
                    <a:cubicBezTo>
                      <a:pt x="43939" y="27313"/>
                      <a:pt x="42751" y="22563"/>
                      <a:pt x="39189" y="17813"/>
                    </a:cubicBezTo>
                    <a:cubicBezTo>
                      <a:pt x="35626" y="14251"/>
                      <a:pt x="30876" y="11875"/>
                      <a:pt x="26126" y="11875"/>
                    </a:cubicBezTo>
                    <a:lnTo>
                      <a:pt x="15438" y="11875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4" name="Graphic 178">
              <a:extLst>
                <a:ext uri="{FF2B5EF4-FFF2-40B4-BE49-F238E27FC236}">
                  <a16:creationId xmlns:a16="http://schemas.microsoft.com/office/drawing/2014/main" id="{0646A9DB-A896-4A8C-A5D0-4FFB279B0ABE}"/>
                </a:ext>
              </a:extLst>
            </p:cNvPr>
            <p:cNvGrpSpPr/>
            <p:nvPr/>
          </p:nvGrpSpPr>
          <p:grpSpPr>
            <a:xfrm>
              <a:off x="2457758" y="2282673"/>
              <a:ext cx="225631" cy="261257"/>
              <a:chOff x="7510318" y="2337288"/>
              <a:chExt cx="225631" cy="261257"/>
            </a:xfrm>
            <a:solidFill>
              <a:srgbClr val="06F7C9"/>
            </a:solidFill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EB66A0B-072C-4EB0-84BE-D3251ED3FC24}"/>
                  </a:ext>
                </a:extLst>
              </p:cNvPr>
              <p:cNvSpPr/>
              <p:nvPr/>
            </p:nvSpPr>
            <p:spPr>
              <a:xfrm>
                <a:off x="7510318" y="2337288"/>
                <a:ext cx="225631" cy="130629"/>
              </a:xfrm>
              <a:custGeom>
                <a:avLst/>
                <a:gdLst>
                  <a:gd name="connsiteX0" fmla="*/ 0 w 225631"/>
                  <a:gd name="connsiteY0" fmla="*/ 66502 h 130628"/>
                  <a:gd name="connsiteX1" fmla="*/ 115191 w 225631"/>
                  <a:gd name="connsiteY1" fmla="*/ 0 h 130628"/>
                  <a:gd name="connsiteX2" fmla="*/ 230381 w 225631"/>
                  <a:gd name="connsiteY2" fmla="*/ 66502 h 130628"/>
                  <a:gd name="connsiteX3" fmla="*/ 115191 w 225631"/>
                  <a:gd name="connsiteY3" fmla="*/ 133004 h 130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631" h="130628">
                    <a:moveTo>
                      <a:pt x="0" y="66502"/>
                    </a:moveTo>
                    <a:lnTo>
                      <a:pt x="115191" y="0"/>
                    </a:lnTo>
                    <a:lnTo>
                      <a:pt x="230381" y="66502"/>
                    </a:lnTo>
                    <a:lnTo>
                      <a:pt x="115191" y="133004"/>
                    </a:lnTo>
                    <a:close/>
                  </a:path>
                </a:pathLst>
              </a:custGeom>
              <a:solidFill>
                <a:srgbClr val="06F7C9"/>
              </a:solidFill>
              <a:ln w="9493" cap="rnd">
                <a:solidFill>
                  <a:srgbClr val="011F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13E7FC2-308E-4972-9BA7-516E43AEDCC4}"/>
                  </a:ext>
                </a:extLst>
              </p:cNvPr>
              <p:cNvSpPr/>
              <p:nvPr/>
            </p:nvSpPr>
            <p:spPr>
              <a:xfrm>
                <a:off x="7510318" y="2403789"/>
                <a:ext cx="106878" cy="190005"/>
              </a:xfrm>
              <a:custGeom>
                <a:avLst/>
                <a:gdLst>
                  <a:gd name="connsiteX0" fmla="*/ 0 w 106877"/>
                  <a:gd name="connsiteY0" fmla="*/ 133004 h 190005"/>
                  <a:gd name="connsiteX1" fmla="*/ 0 w 106877"/>
                  <a:gd name="connsiteY1" fmla="*/ 0 h 190005"/>
                  <a:gd name="connsiteX2" fmla="*/ 115191 w 106877"/>
                  <a:gd name="connsiteY2" fmla="*/ 66502 h 190005"/>
                  <a:gd name="connsiteX3" fmla="*/ 115191 w 106877"/>
                  <a:gd name="connsiteY3" fmla="*/ 199505 h 19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77" h="190005">
                    <a:moveTo>
                      <a:pt x="0" y="133004"/>
                    </a:moveTo>
                    <a:lnTo>
                      <a:pt x="0" y="0"/>
                    </a:lnTo>
                    <a:lnTo>
                      <a:pt x="115191" y="66502"/>
                    </a:lnTo>
                    <a:lnTo>
                      <a:pt x="115191" y="199505"/>
                    </a:lnTo>
                    <a:close/>
                  </a:path>
                </a:pathLst>
              </a:custGeom>
              <a:solidFill>
                <a:srgbClr val="06F7C9"/>
              </a:solidFill>
              <a:ln w="9493" cap="rnd">
                <a:solidFill>
                  <a:srgbClr val="011F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EC50785-198E-4FB3-B800-B8FD4E01A7FD}"/>
                  </a:ext>
                </a:extLst>
              </p:cNvPr>
              <p:cNvSpPr/>
              <p:nvPr/>
            </p:nvSpPr>
            <p:spPr>
              <a:xfrm>
                <a:off x="7625508" y="2403789"/>
                <a:ext cx="106878" cy="190005"/>
              </a:xfrm>
              <a:custGeom>
                <a:avLst/>
                <a:gdLst>
                  <a:gd name="connsiteX0" fmla="*/ 0 w 106877"/>
                  <a:gd name="connsiteY0" fmla="*/ 199505 h 190005"/>
                  <a:gd name="connsiteX1" fmla="*/ 0 w 106877"/>
                  <a:gd name="connsiteY1" fmla="*/ 66502 h 190005"/>
                  <a:gd name="connsiteX2" fmla="*/ 115191 w 106877"/>
                  <a:gd name="connsiteY2" fmla="*/ 0 h 190005"/>
                  <a:gd name="connsiteX3" fmla="*/ 115191 w 106877"/>
                  <a:gd name="connsiteY3" fmla="*/ 133004 h 19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877" h="190005">
                    <a:moveTo>
                      <a:pt x="0" y="199505"/>
                    </a:moveTo>
                    <a:lnTo>
                      <a:pt x="0" y="66502"/>
                    </a:lnTo>
                    <a:lnTo>
                      <a:pt x="115191" y="0"/>
                    </a:lnTo>
                    <a:lnTo>
                      <a:pt x="115191" y="133004"/>
                    </a:lnTo>
                    <a:close/>
                  </a:path>
                </a:pathLst>
              </a:custGeom>
              <a:solidFill>
                <a:srgbClr val="06F7C9"/>
              </a:solidFill>
              <a:ln w="9493" cap="rnd">
                <a:solidFill>
                  <a:srgbClr val="011F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78">
              <a:extLst>
                <a:ext uri="{FF2B5EF4-FFF2-40B4-BE49-F238E27FC236}">
                  <a16:creationId xmlns:a16="http://schemas.microsoft.com/office/drawing/2014/main" id="{0646A9DB-A896-4A8C-A5D0-4FFB279B0ABE}"/>
                </a:ext>
              </a:extLst>
            </p:cNvPr>
            <p:cNvGrpSpPr/>
            <p:nvPr/>
          </p:nvGrpSpPr>
          <p:grpSpPr>
            <a:xfrm>
              <a:off x="5307834" y="3143191"/>
              <a:ext cx="807522" cy="130629"/>
              <a:chOff x="10228579" y="3144810"/>
              <a:chExt cx="807522" cy="130629"/>
            </a:xfrm>
            <a:solidFill>
              <a:srgbClr val="011F38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74229E5-DB12-4A4F-B9C4-EE663A5194E1}"/>
                  </a:ext>
                </a:extLst>
              </p:cNvPr>
              <p:cNvSpPr/>
              <p:nvPr/>
            </p:nvSpPr>
            <p:spPr>
              <a:xfrm>
                <a:off x="10228579" y="3151935"/>
                <a:ext cx="83127" cy="95003"/>
              </a:xfrm>
              <a:custGeom>
                <a:avLst/>
                <a:gdLst>
                  <a:gd name="connsiteX0" fmla="*/ 42751 w 83127"/>
                  <a:gd name="connsiteY0" fmla="*/ 0 h 95002"/>
                  <a:gd name="connsiteX1" fmla="*/ 74815 w 83127"/>
                  <a:gd name="connsiteY1" fmla="*/ 11875 h 95002"/>
                  <a:gd name="connsiteX2" fmla="*/ 86690 w 83127"/>
                  <a:gd name="connsiteY2" fmla="*/ 43939 h 95002"/>
                  <a:gd name="connsiteX3" fmla="*/ 86690 w 83127"/>
                  <a:gd name="connsiteY3" fmla="*/ 58189 h 95002"/>
                  <a:gd name="connsiteX4" fmla="*/ 74815 w 83127"/>
                  <a:gd name="connsiteY4" fmla="*/ 90253 h 95002"/>
                  <a:gd name="connsiteX5" fmla="*/ 42751 w 83127"/>
                  <a:gd name="connsiteY5" fmla="*/ 102128 h 95002"/>
                  <a:gd name="connsiteX6" fmla="*/ 0 w 83127"/>
                  <a:gd name="connsiteY6" fmla="*/ 102128 h 95002"/>
                  <a:gd name="connsiteX7" fmla="*/ 0 w 83127"/>
                  <a:gd name="connsiteY7" fmla="*/ 93815 h 95002"/>
                  <a:gd name="connsiteX8" fmla="*/ 11875 w 83127"/>
                  <a:gd name="connsiteY8" fmla="*/ 91440 h 95002"/>
                  <a:gd name="connsiteX9" fmla="*/ 11875 w 83127"/>
                  <a:gd name="connsiteY9" fmla="*/ 11875 h 95002"/>
                  <a:gd name="connsiteX10" fmla="*/ 0 w 83127"/>
                  <a:gd name="connsiteY10" fmla="*/ 9500 h 95002"/>
                  <a:gd name="connsiteX11" fmla="*/ 0 w 83127"/>
                  <a:gd name="connsiteY11" fmla="*/ 1188 h 95002"/>
                  <a:gd name="connsiteX12" fmla="*/ 11875 w 83127"/>
                  <a:gd name="connsiteY12" fmla="*/ 1188 h 95002"/>
                  <a:gd name="connsiteX13" fmla="*/ 42751 w 83127"/>
                  <a:gd name="connsiteY13" fmla="*/ 1188 h 95002"/>
                  <a:gd name="connsiteX14" fmla="*/ 42751 w 83127"/>
                  <a:gd name="connsiteY14" fmla="*/ 0 h 95002"/>
                  <a:gd name="connsiteX15" fmla="*/ 26126 w 83127"/>
                  <a:gd name="connsiteY15" fmla="*/ 10688 h 95002"/>
                  <a:gd name="connsiteX16" fmla="*/ 26126 w 83127"/>
                  <a:gd name="connsiteY16" fmla="*/ 90253 h 95002"/>
                  <a:gd name="connsiteX17" fmla="*/ 43939 w 83127"/>
                  <a:gd name="connsiteY17" fmla="*/ 90253 h 95002"/>
                  <a:gd name="connsiteX18" fmla="*/ 66502 w 83127"/>
                  <a:gd name="connsiteY18" fmla="*/ 80752 h 95002"/>
                  <a:gd name="connsiteX19" fmla="*/ 74815 w 83127"/>
                  <a:gd name="connsiteY19" fmla="*/ 57002 h 95002"/>
                  <a:gd name="connsiteX20" fmla="*/ 74815 w 83127"/>
                  <a:gd name="connsiteY20" fmla="*/ 42751 h 95002"/>
                  <a:gd name="connsiteX21" fmla="*/ 66502 w 83127"/>
                  <a:gd name="connsiteY21" fmla="*/ 19001 h 95002"/>
                  <a:gd name="connsiteX22" fmla="*/ 43939 w 83127"/>
                  <a:gd name="connsiteY22" fmla="*/ 9500 h 95002"/>
                  <a:gd name="connsiteX23" fmla="*/ 26126 w 83127"/>
                  <a:gd name="connsiteY23" fmla="*/ 9500 h 95002"/>
                  <a:gd name="connsiteX24" fmla="*/ 26126 w 83127"/>
                  <a:gd name="connsiteY24" fmla="*/ 10688 h 9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127" h="95002">
                    <a:moveTo>
                      <a:pt x="42751" y="0"/>
                    </a:moveTo>
                    <a:cubicBezTo>
                      <a:pt x="55814" y="0"/>
                      <a:pt x="66502" y="3563"/>
                      <a:pt x="74815" y="11875"/>
                    </a:cubicBezTo>
                    <a:cubicBezTo>
                      <a:pt x="83127" y="20188"/>
                      <a:pt x="86690" y="30876"/>
                      <a:pt x="86690" y="43939"/>
                    </a:cubicBezTo>
                    <a:lnTo>
                      <a:pt x="86690" y="58189"/>
                    </a:lnTo>
                    <a:cubicBezTo>
                      <a:pt x="86690" y="71252"/>
                      <a:pt x="83127" y="81940"/>
                      <a:pt x="74815" y="90253"/>
                    </a:cubicBezTo>
                    <a:cubicBezTo>
                      <a:pt x="66502" y="98565"/>
                      <a:pt x="55814" y="102128"/>
                      <a:pt x="42751" y="102128"/>
                    </a:cubicBezTo>
                    <a:lnTo>
                      <a:pt x="0" y="102128"/>
                    </a:lnTo>
                    <a:lnTo>
                      <a:pt x="0" y="93815"/>
                    </a:lnTo>
                    <a:lnTo>
                      <a:pt x="11875" y="91440"/>
                    </a:lnTo>
                    <a:lnTo>
                      <a:pt x="11875" y="11875"/>
                    </a:lnTo>
                    <a:lnTo>
                      <a:pt x="0" y="9500"/>
                    </a:lnTo>
                    <a:lnTo>
                      <a:pt x="0" y="1188"/>
                    </a:lnTo>
                    <a:lnTo>
                      <a:pt x="11875" y="1188"/>
                    </a:lnTo>
                    <a:lnTo>
                      <a:pt x="42751" y="1188"/>
                    </a:lnTo>
                    <a:lnTo>
                      <a:pt x="42751" y="0"/>
                    </a:lnTo>
                    <a:close/>
                    <a:moveTo>
                      <a:pt x="26126" y="10688"/>
                    </a:moveTo>
                    <a:lnTo>
                      <a:pt x="26126" y="90253"/>
                    </a:lnTo>
                    <a:lnTo>
                      <a:pt x="43939" y="90253"/>
                    </a:lnTo>
                    <a:cubicBezTo>
                      <a:pt x="53439" y="90253"/>
                      <a:pt x="60564" y="86690"/>
                      <a:pt x="66502" y="80752"/>
                    </a:cubicBezTo>
                    <a:cubicBezTo>
                      <a:pt x="72440" y="74815"/>
                      <a:pt x="74815" y="66502"/>
                      <a:pt x="74815" y="57002"/>
                    </a:cubicBezTo>
                    <a:lnTo>
                      <a:pt x="74815" y="42751"/>
                    </a:lnTo>
                    <a:cubicBezTo>
                      <a:pt x="74815" y="33251"/>
                      <a:pt x="72440" y="24938"/>
                      <a:pt x="66502" y="19001"/>
                    </a:cubicBezTo>
                    <a:cubicBezTo>
                      <a:pt x="60564" y="13063"/>
                      <a:pt x="53439" y="9500"/>
                      <a:pt x="43939" y="9500"/>
                    </a:cubicBezTo>
                    <a:lnTo>
                      <a:pt x="26126" y="9500"/>
                    </a:lnTo>
                    <a:lnTo>
                      <a:pt x="26126" y="10688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7537D12-16DF-4FC4-8876-B4770B4F736B}"/>
                  </a:ext>
                </a:extLst>
              </p:cNvPr>
              <p:cNvSpPr/>
              <p:nvPr/>
            </p:nvSpPr>
            <p:spPr>
              <a:xfrm>
                <a:off x="10329519" y="3174498"/>
                <a:ext cx="59377" cy="71252"/>
              </a:xfrm>
              <a:custGeom>
                <a:avLst/>
                <a:gdLst>
                  <a:gd name="connsiteX0" fmla="*/ 34438 w 59376"/>
                  <a:gd name="connsiteY0" fmla="*/ 79565 h 71251"/>
                  <a:gd name="connsiteX1" fmla="*/ 9500 w 59376"/>
                  <a:gd name="connsiteY1" fmla="*/ 68877 h 71251"/>
                  <a:gd name="connsiteX2" fmla="*/ 0 w 59376"/>
                  <a:gd name="connsiteY2" fmla="*/ 41564 h 71251"/>
                  <a:gd name="connsiteX3" fmla="*/ 0 w 59376"/>
                  <a:gd name="connsiteY3" fmla="*/ 38001 h 71251"/>
                  <a:gd name="connsiteX4" fmla="*/ 9500 w 59376"/>
                  <a:gd name="connsiteY4" fmla="*/ 10688 h 71251"/>
                  <a:gd name="connsiteX5" fmla="*/ 32064 w 59376"/>
                  <a:gd name="connsiteY5" fmla="*/ 0 h 71251"/>
                  <a:gd name="connsiteX6" fmla="*/ 54627 w 59376"/>
                  <a:gd name="connsiteY6" fmla="*/ 9500 h 71251"/>
                  <a:gd name="connsiteX7" fmla="*/ 62939 w 59376"/>
                  <a:gd name="connsiteY7" fmla="*/ 34438 h 71251"/>
                  <a:gd name="connsiteX8" fmla="*/ 62939 w 59376"/>
                  <a:gd name="connsiteY8" fmla="*/ 42751 h 71251"/>
                  <a:gd name="connsiteX9" fmla="*/ 14251 w 59376"/>
                  <a:gd name="connsiteY9" fmla="*/ 42751 h 71251"/>
                  <a:gd name="connsiteX10" fmla="*/ 14251 w 59376"/>
                  <a:gd name="connsiteY10" fmla="*/ 42751 h 71251"/>
                  <a:gd name="connsiteX11" fmla="*/ 20188 w 59376"/>
                  <a:gd name="connsiteY11" fmla="*/ 60564 h 71251"/>
                  <a:gd name="connsiteX12" fmla="*/ 34438 w 59376"/>
                  <a:gd name="connsiteY12" fmla="*/ 67689 h 71251"/>
                  <a:gd name="connsiteX13" fmla="*/ 46314 w 59376"/>
                  <a:gd name="connsiteY13" fmla="*/ 65314 h 71251"/>
                  <a:gd name="connsiteX14" fmla="*/ 55814 w 59376"/>
                  <a:gd name="connsiteY14" fmla="*/ 59377 h 71251"/>
                  <a:gd name="connsiteX15" fmla="*/ 61752 w 59376"/>
                  <a:gd name="connsiteY15" fmla="*/ 68877 h 71251"/>
                  <a:gd name="connsiteX16" fmla="*/ 51064 w 59376"/>
                  <a:gd name="connsiteY16" fmla="*/ 76002 h 71251"/>
                  <a:gd name="connsiteX17" fmla="*/ 34438 w 59376"/>
                  <a:gd name="connsiteY17" fmla="*/ 79565 h 71251"/>
                  <a:gd name="connsiteX18" fmla="*/ 32064 w 59376"/>
                  <a:gd name="connsiteY18" fmla="*/ 13063 h 71251"/>
                  <a:gd name="connsiteX19" fmla="*/ 20188 w 59376"/>
                  <a:gd name="connsiteY19" fmla="*/ 19000 h 71251"/>
                  <a:gd name="connsiteX20" fmla="*/ 14251 w 59376"/>
                  <a:gd name="connsiteY20" fmla="*/ 33251 h 71251"/>
                  <a:gd name="connsiteX21" fmla="*/ 14251 w 59376"/>
                  <a:gd name="connsiteY21" fmla="*/ 33251 h 71251"/>
                  <a:gd name="connsiteX22" fmla="*/ 48689 w 59376"/>
                  <a:gd name="connsiteY22" fmla="*/ 33251 h 71251"/>
                  <a:gd name="connsiteX23" fmla="*/ 48689 w 59376"/>
                  <a:gd name="connsiteY23" fmla="*/ 30876 h 71251"/>
                  <a:gd name="connsiteX24" fmla="*/ 43939 w 59376"/>
                  <a:gd name="connsiteY24" fmla="*/ 17813 h 71251"/>
                  <a:gd name="connsiteX25" fmla="*/ 32064 w 59376"/>
                  <a:gd name="connsiteY25" fmla="*/ 13063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376" h="71251">
                    <a:moveTo>
                      <a:pt x="34438" y="79565"/>
                    </a:moveTo>
                    <a:cubicBezTo>
                      <a:pt x="23751" y="79565"/>
                      <a:pt x="15438" y="76002"/>
                      <a:pt x="9500" y="68877"/>
                    </a:cubicBezTo>
                    <a:cubicBezTo>
                      <a:pt x="3563" y="61752"/>
                      <a:pt x="0" y="52251"/>
                      <a:pt x="0" y="41564"/>
                    </a:cubicBezTo>
                    <a:lnTo>
                      <a:pt x="0" y="38001"/>
                    </a:lnTo>
                    <a:cubicBezTo>
                      <a:pt x="0" y="27313"/>
                      <a:pt x="3563" y="17813"/>
                      <a:pt x="9500" y="10688"/>
                    </a:cubicBezTo>
                    <a:cubicBezTo>
                      <a:pt x="15438" y="3563"/>
                      <a:pt x="23751" y="0"/>
                      <a:pt x="32064" y="0"/>
                    </a:cubicBezTo>
                    <a:cubicBezTo>
                      <a:pt x="42751" y="0"/>
                      <a:pt x="49877" y="3563"/>
                      <a:pt x="54627" y="9500"/>
                    </a:cubicBezTo>
                    <a:cubicBezTo>
                      <a:pt x="59377" y="15438"/>
                      <a:pt x="62939" y="23751"/>
                      <a:pt x="62939" y="34438"/>
                    </a:cubicBezTo>
                    <a:lnTo>
                      <a:pt x="62939" y="42751"/>
                    </a:lnTo>
                    <a:lnTo>
                      <a:pt x="14251" y="42751"/>
                    </a:lnTo>
                    <a:lnTo>
                      <a:pt x="14251" y="42751"/>
                    </a:lnTo>
                    <a:cubicBezTo>
                      <a:pt x="14251" y="49876"/>
                      <a:pt x="16625" y="55814"/>
                      <a:pt x="20188" y="60564"/>
                    </a:cubicBezTo>
                    <a:cubicBezTo>
                      <a:pt x="23751" y="65314"/>
                      <a:pt x="28501" y="67689"/>
                      <a:pt x="34438" y="67689"/>
                    </a:cubicBezTo>
                    <a:cubicBezTo>
                      <a:pt x="39189" y="67689"/>
                      <a:pt x="42751" y="66502"/>
                      <a:pt x="46314" y="65314"/>
                    </a:cubicBezTo>
                    <a:cubicBezTo>
                      <a:pt x="49877" y="64127"/>
                      <a:pt x="52251" y="61752"/>
                      <a:pt x="55814" y="59377"/>
                    </a:cubicBezTo>
                    <a:lnTo>
                      <a:pt x="61752" y="68877"/>
                    </a:lnTo>
                    <a:cubicBezTo>
                      <a:pt x="59377" y="71252"/>
                      <a:pt x="55814" y="73627"/>
                      <a:pt x="51064" y="76002"/>
                    </a:cubicBezTo>
                    <a:cubicBezTo>
                      <a:pt x="46314" y="78377"/>
                      <a:pt x="40376" y="79565"/>
                      <a:pt x="34438" y="79565"/>
                    </a:cubicBezTo>
                    <a:close/>
                    <a:moveTo>
                      <a:pt x="32064" y="13063"/>
                    </a:moveTo>
                    <a:cubicBezTo>
                      <a:pt x="27313" y="13063"/>
                      <a:pt x="23751" y="15438"/>
                      <a:pt x="20188" y="19000"/>
                    </a:cubicBezTo>
                    <a:cubicBezTo>
                      <a:pt x="16625" y="22563"/>
                      <a:pt x="15438" y="27313"/>
                      <a:pt x="14251" y="33251"/>
                    </a:cubicBezTo>
                    <a:lnTo>
                      <a:pt x="14251" y="33251"/>
                    </a:lnTo>
                    <a:lnTo>
                      <a:pt x="48689" y="33251"/>
                    </a:lnTo>
                    <a:lnTo>
                      <a:pt x="48689" y="30876"/>
                    </a:lnTo>
                    <a:cubicBezTo>
                      <a:pt x="48689" y="24938"/>
                      <a:pt x="47501" y="21376"/>
                      <a:pt x="43939" y="17813"/>
                    </a:cubicBezTo>
                    <a:cubicBezTo>
                      <a:pt x="40376" y="14250"/>
                      <a:pt x="38001" y="13063"/>
                      <a:pt x="32064" y="13063"/>
                    </a:cubicBez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11C0F7E-DE7C-4741-80E8-41A083BFAFFD}"/>
                  </a:ext>
                </a:extLst>
              </p:cNvPr>
              <p:cNvSpPr/>
              <p:nvPr/>
            </p:nvSpPr>
            <p:spPr>
              <a:xfrm>
                <a:off x="10404334" y="3175686"/>
                <a:ext cx="71252" cy="95003"/>
              </a:xfrm>
              <a:custGeom>
                <a:avLst/>
                <a:gdLst>
                  <a:gd name="connsiteX0" fmla="*/ 0 w 71251"/>
                  <a:gd name="connsiteY0" fmla="*/ 97378 h 95002"/>
                  <a:gd name="connsiteX1" fmla="*/ 11875 w 71251"/>
                  <a:gd name="connsiteY1" fmla="*/ 95003 h 95002"/>
                  <a:gd name="connsiteX2" fmla="*/ 11875 w 71251"/>
                  <a:gd name="connsiteY2" fmla="*/ 11875 h 95002"/>
                  <a:gd name="connsiteX3" fmla="*/ 0 w 71251"/>
                  <a:gd name="connsiteY3" fmla="*/ 9500 h 95002"/>
                  <a:gd name="connsiteX4" fmla="*/ 0 w 71251"/>
                  <a:gd name="connsiteY4" fmla="*/ 1188 h 95002"/>
                  <a:gd name="connsiteX5" fmla="*/ 22563 w 71251"/>
                  <a:gd name="connsiteY5" fmla="*/ 1188 h 95002"/>
                  <a:gd name="connsiteX6" fmla="*/ 23751 w 71251"/>
                  <a:gd name="connsiteY6" fmla="*/ 10688 h 95002"/>
                  <a:gd name="connsiteX7" fmla="*/ 33251 w 71251"/>
                  <a:gd name="connsiteY7" fmla="*/ 2375 h 95002"/>
                  <a:gd name="connsiteX8" fmla="*/ 46314 w 71251"/>
                  <a:gd name="connsiteY8" fmla="*/ 0 h 95002"/>
                  <a:gd name="connsiteX9" fmla="*/ 67689 w 71251"/>
                  <a:gd name="connsiteY9" fmla="*/ 10688 h 95002"/>
                  <a:gd name="connsiteX10" fmla="*/ 76002 w 71251"/>
                  <a:gd name="connsiteY10" fmla="*/ 40376 h 95002"/>
                  <a:gd name="connsiteX11" fmla="*/ 76002 w 71251"/>
                  <a:gd name="connsiteY11" fmla="*/ 41564 h 95002"/>
                  <a:gd name="connsiteX12" fmla="*/ 67689 w 71251"/>
                  <a:gd name="connsiteY12" fmla="*/ 67689 h 95002"/>
                  <a:gd name="connsiteX13" fmla="*/ 46314 w 71251"/>
                  <a:gd name="connsiteY13" fmla="*/ 77190 h 95002"/>
                  <a:gd name="connsiteX14" fmla="*/ 34438 w 71251"/>
                  <a:gd name="connsiteY14" fmla="*/ 74815 h 95002"/>
                  <a:gd name="connsiteX15" fmla="*/ 24938 w 71251"/>
                  <a:gd name="connsiteY15" fmla="*/ 67689 h 95002"/>
                  <a:gd name="connsiteX16" fmla="*/ 24938 w 71251"/>
                  <a:gd name="connsiteY16" fmla="*/ 93815 h 95002"/>
                  <a:gd name="connsiteX17" fmla="*/ 36813 w 71251"/>
                  <a:gd name="connsiteY17" fmla="*/ 96190 h 95002"/>
                  <a:gd name="connsiteX18" fmla="*/ 36813 w 71251"/>
                  <a:gd name="connsiteY18" fmla="*/ 104503 h 95002"/>
                  <a:gd name="connsiteX19" fmla="*/ 0 w 71251"/>
                  <a:gd name="connsiteY19" fmla="*/ 104503 h 95002"/>
                  <a:gd name="connsiteX20" fmla="*/ 0 w 71251"/>
                  <a:gd name="connsiteY20" fmla="*/ 97378 h 95002"/>
                  <a:gd name="connsiteX21" fmla="*/ 61751 w 71251"/>
                  <a:gd name="connsiteY21" fmla="*/ 40376 h 95002"/>
                  <a:gd name="connsiteX22" fmla="*/ 57001 w 71251"/>
                  <a:gd name="connsiteY22" fmla="*/ 19001 h 95002"/>
                  <a:gd name="connsiteX23" fmla="*/ 41564 w 71251"/>
                  <a:gd name="connsiteY23" fmla="*/ 10688 h 95002"/>
                  <a:gd name="connsiteX24" fmla="*/ 32063 w 71251"/>
                  <a:gd name="connsiteY24" fmla="*/ 13063 h 95002"/>
                  <a:gd name="connsiteX25" fmla="*/ 24938 w 71251"/>
                  <a:gd name="connsiteY25" fmla="*/ 20188 h 95002"/>
                  <a:gd name="connsiteX26" fmla="*/ 24938 w 71251"/>
                  <a:gd name="connsiteY26" fmla="*/ 57002 h 95002"/>
                  <a:gd name="connsiteX27" fmla="*/ 32063 w 71251"/>
                  <a:gd name="connsiteY27" fmla="*/ 64127 h 95002"/>
                  <a:gd name="connsiteX28" fmla="*/ 42751 w 71251"/>
                  <a:gd name="connsiteY28" fmla="*/ 66502 h 95002"/>
                  <a:gd name="connsiteX29" fmla="*/ 57001 w 71251"/>
                  <a:gd name="connsiteY29" fmla="*/ 59377 h 95002"/>
                  <a:gd name="connsiteX30" fmla="*/ 61751 w 71251"/>
                  <a:gd name="connsiteY30" fmla="*/ 40376 h 95002"/>
                  <a:gd name="connsiteX31" fmla="*/ 61751 w 71251"/>
                  <a:gd name="connsiteY31" fmla="*/ 40376 h 9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1251" h="95002">
                    <a:moveTo>
                      <a:pt x="0" y="97378"/>
                    </a:moveTo>
                    <a:lnTo>
                      <a:pt x="11875" y="95003"/>
                    </a:lnTo>
                    <a:lnTo>
                      <a:pt x="11875" y="11875"/>
                    </a:lnTo>
                    <a:lnTo>
                      <a:pt x="0" y="9500"/>
                    </a:lnTo>
                    <a:lnTo>
                      <a:pt x="0" y="1188"/>
                    </a:lnTo>
                    <a:lnTo>
                      <a:pt x="22563" y="1188"/>
                    </a:lnTo>
                    <a:lnTo>
                      <a:pt x="23751" y="10688"/>
                    </a:lnTo>
                    <a:cubicBezTo>
                      <a:pt x="26125" y="7125"/>
                      <a:pt x="29688" y="4750"/>
                      <a:pt x="33251" y="2375"/>
                    </a:cubicBezTo>
                    <a:cubicBezTo>
                      <a:pt x="36813" y="0"/>
                      <a:pt x="41564" y="0"/>
                      <a:pt x="46314" y="0"/>
                    </a:cubicBezTo>
                    <a:cubicBezTo>
                      <a:pt x="55814" y="0"/>
                      <a:pt x="62939" y="3563"/>
                      <a:pt x="67689" y="10688"/>
                    </a:cubicBezTo>
                    <a:cubicBezTo>
                      <a:pt x="72439" y="17813"/>
                      <a:pt x="76002" y="27313"/>
                      <a:pt x="76002" y="40376"/>
                    </a:cubicBezTo>
                    <a:lnTo>
                      <a:pt x="76002" y="41564"/>
                    </a:lnTo>
                    <a:cubicBezTo>
                      <a:pt x="76002" y="52252"/>
                      <a:pt x="73627" y="61752"/>
                      <a:pt x="67689" y="67689"/>
                    </a:cubicBezTo>
                    <a:cubicBezTo>
                      <a:pt x="61751" y="73627"/>
                      <a:pt x="55814" y="77190"/>
                      <a:pt x="46314" y="77190"/>
                    </a:cubicBezTo>
                    <a:cubicBezTo>
                      <a:pt x="41564" y="77190"/>
                      <a:pt x="38001" y="76002"/>
                      <a:pt x="34438" y="74815"/>
                    </a:cubicBezTo>
                    <a:cubicBezTo>
                      <a:pt x="30876" y="73627"/>
                      <a:pt x="28501" y="71252"/>
                      <a:pt x="24938" y="67689"/>
                    </a:cubicBezTo>
                    <a:lnTo>
                      <a:pt x="24938" y="93815"/>
                    </a:lnTo>
                    <a:lnTo>
                      <a:pt x="36813" y="96190"/>
                    </a:lnTo>
                    <a:lnTo>
                      <a:pt x="36813" y="104503"/>
                    </a:lnTo>
                    <a:lnTo>
                      <a:pt x="0" y="104503"/>
                    </a:lnTo>
                    <a:lnTo>
                      <a:pt x="0" y="97378"/>
                    </a:lnTo>
                    <a:close/>
                    <a:moveTo>
                      <a:pt x="61751" y="40376"/>
                    </a:moveTo>
                    <a:cubicBezTo>
                      <a:pt x="61751" y="32064"/>
                      <a:pt x="60564" y="24938"/>
                      <a:pt x="57001" y="19001"/>
                    </a:cubicBezTo>
                    <a:cubicBezTo>
                      <a:pt x="53439" y="13063"/>
                      <a:pt x="48689" y="10688"/>
                      <a:pt x="41564" y="10688"/>
                    </a:cubicBezTo>
                    <a:cubicBezTo>
                      <a:pt x="38001" y="10688"/>
                      <a:pt x="34438" y="11875"/>
                      <a:pt x="32063" y="13063"/>
                    </a:cubicBezTo>
                    <a:cubicBezTo>
                      <a:pt x="29688" y="14251"/>
                      <a:pt x="27313" y="17813"/>
                      <a:pt x="24938" y="20188"/>
                    </a:cubicBezTo>
                    <a:lnTo>
                      <a:pt x="24938" y="57002"/>
                    </a:lnTo>
                    <a:cubicBezTo>
                      <a:pt x="26125" y="60564"/>
                      <a:pt x="28501" y="62939"/>
                      <a:pt x="32063" y="64127"/>
                    </a:cubicBezTo>
                    <a:cubicBezTo>
                      <a:pt x="35626" y="65314"/>
                      <a:pt x="38001" y="66502"/>
                      <a:pt x="42751" y="66502"/>
                    </a:cubicBezTo>
                    <a:cubicBezTo>
                      <a:pt x="48689" y="66502"/>
                      <a:pt x="54626" y="64127"/>
                      <a:pt x="57001" y="59377"/>
                    </a:cubicBezTo>
                    <a:cubicBezTo>
                      <a:pt x="59377" y="54627"/>
                      <a:pt x="61751" y="48689"/>
                      <a:pt x="61751" y="40376"/>
                    </a:cubicBezTo>
                    <a:lnTo>
                      <a:pt x="61751" y="40376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E4080423-BC3A-4186-B622-39F08F684299}"/>
                  </a:ext>
                </a:extLst>
              </p:cNvPr>
              <p:cNvSpPr/>
              <p:nvPr/>
            </p:nvSpPr>
            <p:spPr>
              <a:xfrm>
                <a:off x="10489836" y="3144810"/>
                <a:ext cx="35626" cy="106878"/>
              </a:xfrm>
              <a:custGeom>
                <a:avLst/>
                <a:gdLst>
                  <a:gd name="connsiteX0" fmla="*/ 0 w 35625"/>
                  <a:gd name="connsiteY0" fmla="*/ 8313 h 106877"/>
                  <a:gd name="connsiteX1" fmla="*/ 0 w 35625"/>
                  <a:gd name="connsiteY1" fmla="*/ 0 h 106877"/>
                  <a:gd name="connsiteX2" fmla="*/ 24938 w 35625"/>
                  <a:gd name="connsiteY2" fmla="*/ 0 h 106877"/>
                  <a:gd name="connsiteX3" fmla="*/ 24938 w 35625"/>
                  <a:gd name="connsiteY3" fmla="*/ 97378 h 106877"/>
                  <a:gd name="connsiteX4" fmla="*/ 36814 w 35625"/>
                  <a:gd name="connsiteY4" fmla="*/ 99753 h 106877"/>
                  <a:gd name="connsiteX5" fmla="*/ 36814 w 35625"/>
                  <a:gd name="connsiteY5" fmla="*/ 108065 h 106877"/>
                  <a:gd name="connsiteX6" fmla="*/ 0 w 35625"/>
                  <a:gd name="connsiteY6" fmla="*/ 108065 h 106877"/>
                  <a:gd name="connsiteX7" fmla="*/ 0 w 35625"/>
                  <a:gd name="connsiteY7" fmla="*/ 99753 h 106877"/>
                  <a:gd name="connsiteX8" fmla="*/ 11875 w 35625"/>
                  <a:gd name="connsiteY8" fmla="*/ 97378 h 106877"/>
                  <a:gd name="connsiteX9" fmla="*/ 11875 w 35625"/>
                  <a:gd name="connsiteY9" fmla="*/ 10688 h 106877"/>
                  <a:gd name="connsiteX10" fmla="*/ 0 w 35625"/>
                  <a:gd name="connsiteY10" fmla="*/ 8313 h 106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25" h="106877">
                    <a:moveTo>
                      <a:pt x="0" y="8313"/>
                    </a:moveTo>
                    <a:lnTo>
                      <a:pt x="0" y="0"/>
                    </a:lnTo>
                    <a:lnTo>
                      <a:pt x="24938" y="0"/>
                    </a:lnTo>
                    <a:lnTo>
                      <a:pt x="24938" y="97378"/>
                    </a:lnTo>
                    <a:lnTo>
                      <a:pt x="36814" y="99753"/>
                    </a:lnTo>
                    <a:lnTo>
                      <a:pt x="36814" y="108065"/>
                    </a:lnTo>
                    <a:lnTo>
                      <a:pt x="0" y="108065"/>
                    </a:lnTo>
                    <a:lnTo>
                      <a:pt x="0" y="99753"/>
                    </a:lnTo>
                    <a:lnTo>
                      <a:pt x="11875" y="97378"/>
                    </a:lnTo>
                    <a:lnTo>
                      <a:pt x="11875" y="10688"/>
                    </a:lnTo>
                    <a:lnTo>
                      <a:pt x="0" y="8313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E7FF7A2-11B0-4DCE-AC82-FB1D7B4DC681}"/>
                  </a:ext>
                </a:extLst>
              </p:cNvPr>
              <p:cNvSpPr/>
              <p:nvPr/>
            </p:nvSpPr>
            <p:spPr>
              <a:xfrm>
                <a:off x="10534963" y="3176873"/>
                <a:ext cx="59377" cy="71252"/>
              </a:xfrm>
              <a:custGeom>
                <a:avLst/>
                <a:gdLst>
                  <a:gd name="connsiteX0" fmla="*/ 0 w 59376"/>
                  <a:gd name="connsiteY0" fmla="*/ 38001 h 71251"/>
                  <a:gd name="connsiteX1" fmla="*/ 9500 w 59376"/>
                  <a:gd name="connsiteY1" fmla="*/ 10688 h 71251"/>
                  <a:gd name="connsiteX2" fmla="*/ 34438 w 59376"/>
                  <a:gd name="connsiteY2" fmla="*/ 0 h 71251"/>
                  <a:gd name="connsiteX3" fmla="*/ 59377 w 59376"/>
                  <a:gd name="connsiteY3" fmla="*/ 10688 h 71251"/>
                  <a:gd name="connsiteX4" fmla="*/ 68877 w 59376"/>
                  <a:gd name="connsiteY4" fmla="*/ 38001 h 71251"/>
                  <a:gd name="connsiteX5" fmla="*/ 68877 w 59376"/>
                  <a:gd name="connsiteY5" fmla="*/ 39189 h 71251"/>
                  <a:gd name="connsiteX6" fmla="*/ 59377 w 59376"/>
                  <a:gd name="connsiteY6" fmla="*/ 66502 h 71251"/>
                  <a:gd name="connsiteX7" fmla="*/ 34438 w 59376"/>
                  <a:gd name="connsiteY7" fmla="*/ 77190 h 71251"/>
                  <a:gd name="connsiteX8" fmla="*/ 9500 w 59376"/>
                  <a:gd name="connsiteY8" fmla="*/ 66502 h 71251"/>
                  <a:gd name="connsiteX9" fmla="*/ 0 w 59376"/>
                  <a:gd name="connsiteY9" fmla="*/ 39189 h 71251"/>
                  <a:gd name="connsiteX10" fmla="*/ 0 w 59376"/>
                  <a:gd name="connsiteY10" fmla="*/ 38001 h 71251"/>
                  <a:gd name="connsiteX11" fmla="*/ 13063 w 59376"/>
                  <a:gd name="connsiteY11" fmla="*/ 39189 h 71251"/>
                  <a:gd name="connsiteX12" fmla="*/ 17813 w 59376"/>
                  <a:gd name="connsiteY12" fmla="*/ 59377 h 71251"/>
                  <a:gd name="connsiteX13" fmla="*/ 33251 w 59376"/>
                  <a:gd name="connsiteY13" fmla="*/ 67689 h 71251"/>
                  <a:gd name="connsiteX14" fmla="*/ 47501 w 59376"/>
                  <a:gd name="connsiteY14" fmla="*/ 59377 h 71251"/>
                  <a:gd name="connsiteX15" fmla="*/ 52251 w 59376"/>
                  <a:gd name="connsiteY15" fmla="*/ 39189 h 71251"/>
                  <a:gd name="connsiteX16" fmla="*/ 52251 w 59376"/>
                  <a:gd name="connsiteY16" fmla="*/ 38001 h 71251"/>
                  <a:gd name="connsiteX17" fmla="*/ 47501 w 59376"/>
                  <a:gd name="connsiteY17" fmla="*/ 17813 h 71251"/>
                  <a:gd name="connsiteX18" fmla="*/ 32063 w 59376"/>
                  <a:gd name="connsiteY18" fmla="*/ 9500 h 71251"/>
                  <a:gd name="connsiteX19" fmla="*/ 16625 w 59376"/>
                  <a:gd name="connsiteY19" fmla="*/ 17813 h 71251"/>
                  <a:gd name="connsiteX20" fmla="*/ 11875 w 59376"/>
                  <a:gd name="connsiteY20" fmla="*/ 38001 h 71251"/>
                  <a:gd name="connsiteX21" fmla="*/ 11875 w 59376"/>
                  <a:gd name="connsiteY21" fmla="*/ 39189 h 71251"/>
                  <a:gd name="connsiteX22" fmla="*/ 13063 w 59376"/>
                  <a:gd name="connsiteY22" fmla="*/ 39189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376" h="71251">
                    <a:moveTo>
                      <a:pt x="0" y="38001"/>
                    </a:moveTo>
                    <a:cubicBezTo>
                      <a:pt x="0" y="27313"/>
                      <a:pt x="3562" y="17813"/>
                      <a:pt x="9500" y="10688"/>
                    </a:cubicBezTo>
                    <a:cubicBezTo>
                      <a:pt x="15438" y="3563"/>
                      <a:pt x="23751" y="0"/>
                      <a:pt x="34438" y="0"/>
                    </a:cubicBezTo>
                    <a:cubicBezTo>
                      <a:pt x="45126" y="0"/>
                      <a:pt x="53439" y="3563"/>
                      <a:pt x="59377" y="10688"/>
                    </a:cubicBezTo>
                    <a:cubicBezTo>
                      <a:pt x="65314" y="17813"/>
                      <a:pt x="68877" y="27313"/>
                      <a:pt x="68877" y="38001"/>
                    </a:cubicBezTo>
                    <a:lnTo>
                      <a:pt x="68877" y="39189"/>
                    </a:lnTo>
                    <a:cubicBezTo>
                      <a:pt x="68877" y="49876"/>
                      <a:pt x="65314" y="59377"/>
                      <a:pt x="59377" y="66502"/>
                    </a:cubicBezTo>
                    <a:cubicBezTo>
                      <a:pt x="53439" y="73627"/>
                      <a:pt x="45126" y="77190"/>
                      <a:pt x="34438" y="77190"/>
                    </a:cubicBezTo>
                    <a:cubicBezTo>
                      <a:pt x="23751" y="77190"/>
                      <a:pt x="15438" y="73627"/>
                      <a:pt x="9500" y="66502"/>
                    </a:cubicBezTo>
                    <a:cubicBezTo>
                      <a:pt x="3562" y="59377"/>
                      <a:pt x="0" y="49876"/>
                      <a:pt x="0" y="39189"/>
                    </a:cubicBezTo>
                    <a:lnTo>
                      <a:pt x="0" y="38001"/>
                    </a:lnTo>
                    <a:close/>
                    <a:moveTo>
                      <a:pt x="13063" y="39189"/>
                    </a:moveTo>
                    <a:cubicBezTo>
                      <a:pt x="13063" y="47501"/>
                      <a:pt x="14250" y="53439"/>
                      <a:pt x="17813" y="59377"/>
                    </a:cubicBezTo>
                    <a:cubicBezTo>
                      <a:pt x="21375" y="65314"/>
                      <a:pt x="26125" y="67689"/>
                      <a:pt x="33251" y="67689"/>
                    </a:cubicBezTo>
                    <a:cubicBezTo>
                      <a:pt x="39188" y="67689"/>
                      <a:pt x="45126" y="65314"/>
                      <a:pt x="47501" y="59377"/>
                    </a:cubicBezTo>
                    <a:cubicBezTo>
                      <a:pt x="49876" y="53439"/>
                      <a:pt x="52251" y="47501"/>
                      <a:pt x="52251" y="39189"/>
                    </a:cubicBezTo>
                    <a:lnTo>
                      <a:pt x="52251" y="38001"/>
                    </a:lnTo>
                    <a:cubicBezTo>
                      <a:pt x="52251" y="29688"/>
                      <a:pt x="51064" y="23751"/>
                      <a:pt x="47501" y="17813"/>
                    </a:cubicBezTo>
                    <a:cubicBezTo>
                      <a:pt x="43938" y="11875"/>
                      <a:pt x="39188" y="9500"/>
                      <a:pt x="32063" y="9500"/>
                    </a:cubicBezTo>
                    <a:cubicBezTo>
                      <a:pt x="24938" y="9500"/>
                      <a:pt x="20188" y="11875"/>
                      <a:pt x="16625" y="17813"/>
                    </a:cubicBezTo>
                    <a:cubicBezTo>
                      <a:pt x="13063" y="23751"/>
                      <a:pt x="11875" y="29688"/>
                      <a:pt x="11875" y="38001"/>
                    </a:cubicBezTo>
                    <a:lnTo>
                      <a:pt x="11875" y="39189"/>
                    </a:lnTo>
                    <a:lnTo>
                      <a:pt x="13063" y="39189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13C6C92-C511-4721-9EDF-1DB005000A89}"/>
                  </a:ext>
                </a:extLst>
              </p:cNvPr>
              <p:cNvSpPr/>
              <p:nvPr/>
            </p:nvSpPr>
            <p:spPr>
              <a:xfrm>
                <a:off x="10609777" y="3178061"/>
                <a:ext cx="71252" cy="95003"/>
              </a:xfrm>
              <a:custGeom>
                <a:avLst/>
                <a:gdLst>
                  <a:gd name="connsiteX0" fmla="*/ 76002 w 71251"/>
                  <a:gd name="connsiteY0" fmla="*/ 8313 h 95002"/>
                  <a:gd name="connsiteX1" fmla="*/ 68877 w 71251"/>
                  <a:gd name="connsiteY1" fmla="*/ 9500 h 95002"/>
                  <a:gd name="connsiteX2" fmla="*/ 40376 w 71251"/>
                  <a:gd name="connsiteY2" fmla="*/ 86690 h 95002"/>
                  <a:gd name="connsiteX3" fmla="*/ 32064 w 71251"/>
                  <a:gd name="connsiteY3" fmla="*/ 99753 h 95002"/>
                  <a:gd name="connsiteX4" fmla="*/ 17813 w 71251"/>
                  <a:gd name="connsiteY4" fmla="*/ 105690 h 95002"/>
                  <a:gd name="connsiteX5" fmla="*/ 13063 w 71251"/>
                  <a:gd name="connsiteY5" fmla="*/ 105690 h 95002"/>
                  <a:gd name="connsiteX6" fmla="*/ 9500 w 71251"/>
                  <a:gd name="connsiteY6" fmla="*/ 104503 h 95002"/>
                  <a:gd name="connsiteX7" fmla="*/ 10688 w 71251"/>
                  <a:gd name="connsiteY7" fmla="*/ 93815 h 95002"/>
                  <a:gd name="connsiteX8" fmla="*/ 13063 w 71251"/>
                  <a:gd name="connsiteY8" fmla="*/ 93815 h 95002"/>
                  <a:gd name="connsiteX9" fmla="*/ 16625 w 71251"/>
                  <a:gd name="connsiteY9" fmla="*/ 93815 h 95002"/>
                  <a:gd name="connsiteX10" fmla="*/ 23751 w 71251"/>
                  <a:gd name="connsiteY10" fmla="*/ 90252 h 95002"/>
                  <a:gd name="connsiteX11" fmla="*/ 28501 w 71251"/>
                  <a:gd name="connsiteY11" fmla="*/ 81940 h 95002"/>
                  <a:gd name="connsiteX12" fmla="*/ 32064 w 71251"/>
                  <a:gd name="connsiteY12" fmla="*/ 73627 h 95002"/>
                  <a:gd name="connsiteX13" fmla="*/ 7125 w 71251"/>
                  <a:gd name="connsiteY13" fmla="*/ 9500 h 95002"/>
                  <a:gd name="connsiteX14" fmla="*/ 0 w 71251"/>
                  <a:gd name="connsiteY14" fmla="*/ 8313 h 95002"/>
                  <a:gd name="connsiteX15" fmla="*/ 0 w 71251"/>
                  <a:gd name="connsiteY15" fmla="*/ 0 h 95002"/>
                  <a:gd name="connsiteX16" fmla="*/ 30876 w 71251"/>
                  <a:gd name="connsiteY16" fmla="*/ 0 h 95002"/>
                  <a:gd name="connsiteX17" fmla="*/ 30876 w 71251"/>
                  <a:gd name="connsiteY17" fmla="*/ 8313 h 95002"/>
                  <a:gd name="connsiteX18" fmla="*/ 22563 w 71251"/>
                  <a:gd name="connsiteY18" fmla="*/ 9500 h 95002"/>
                  <a:gd name="connsiteX19" fmla="*/ 35626 w 71251"/>
                  <a:gd name="connsiteY19" fmla="*/ 46314 h 95002"/>
                  <a:gd name="connsiteX20" fmla="*/ 38001 w 71251"/>
                  <a:gd name="connsiteY20" fmla="*/ 55814 h 95002"/>
                  <a:gd name="connsiteX21" fmla="*/ 38001 w 71251"/>
                  <a:gd name="connsiteY21" fmla="*/ 55814 h 95002"/>
                  <a:gd name="connsiteX22" fmla="*/ 53439 w 71251"/>
                  <a:gd name="connsiteY22" fmla="*/ 9500 h 95002"/>
                  <a:gd name="connsiteX23" fmla="*/ 45126 w 71251"/>
                  <a:gd name="connsiteY23" fmla="*/ 8313 h 95002"/>
                  <a:gd name="connsiteX24" fmla="*/ 45126 w 71251"/>
                  <a:gd name="connsiteY24" fmla="*/ 0 h 95002"/>
                  <a:gd name="connsiteX25" fmla="*/ 76002 w 71251"/>
                  <a:gd name="connsiteY25" fmla="*/ 0 h 95002"/>
                  <a:gd name="connsiteX26" fmla="*/ 76002 w 71251"/>
                  <a:gd name="connsiteY26" fmla="*/ 8313 h 9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1251" h="95002">
                    <a:moveTo>
                      <a:pt x="76002" y="8313"/>
                    </a:moveTo>
                    <a:lnTo>
                      <a:pt x="68877" y="9500"/>
                    </a:lnTo>
                    <a:lnTo>
                      <a:pt x="40376" y="86690"/>
                    </a:lnTo>
                    <a:cubicBezTo>
                      <a:pt x="38001" y="91440"/>
                      <a:pt x="35626" y="96190"/>
                      <a:pt x="32064" y="99753"/>
                    </a:cubicBezTo>
                    <a:cubicBezTo>
                      <a:pt x="28501" y="103315"/>
                      <a:pt x="23751" y="105690"/>
                      <a:pt x="17813" y="105690"/>
                    </a:cubicBezTo>
                    <a:cubicBezTo>
                      <a:pt x="16625" y="105690"/>
                      <a:pt x="15438" y="105690"/>
                      <a:pt x="13063" y="105690"/>
                    </a:cubicBezTo>
                    <a:cubicBezTo>
                      <a:pt x="10688" y="105690"/>
                      <a:pt x="9500" y="105690"/>
                      <a:pt x="9500" y="104503"/>
                    </a:cubicBezTo>
                    <a:lnTo>
                      <a:pt x="10688" y="93815"/>
                    </a:lnTo>
                    <a:cubicBezTo>
                      <a:pt x="10688" y="93815"/>
                      <a:pt x="10688" y="93815"/>
                      <a:pt x="13063" y="93815"/>
                    </a:cubicBezTo>
                    <a:cubicBezTo>
                      <a:pt x="15438" y="93815"/>
                      <a:pt x="16625" y="93815"/>
                      <a:pt x="16625" y="93815"/>
                    </a:cubicBezTo>
                    <a:cubicBezTo>
                      <a:pt x="19001" y="93815"/>
                      <a:pt x="21375" y="92627"/>
                      <a:pt x="23751" y="90252"/>
                    </a:cubicBezTo>
                    <a:cubicBezTo>
                      <a:pt x="26126" y="87877"/>
                      <a:pt x="27313" y="84315"/>
                      <a:pt x="28501" y="81940"/>
                    </a:cubicBezTo>
                    <a:lnTo>
                      <a:pt x="32064" y="73627"/>
                    </a:lnTo>
                    <a:lnTo>
                      <a:pt x="7125" y="9500"/>
                    </a:lnTo>
                    <a:lnTo>
                      <a:pt x="0" y="8313"/>
                    </a:lnTo>
                    <a:lnTo>
                      <a:pt x="0" y="0"/>
                    </a:lnTo>
                    <a:lnTo>
                      <a:pt x="30876" y="0"/>
                    </a:lnTo>
                    <a:lnTo>
                      <a:pt x="30876" y="8313"/>
                    </a:lnTo>
                    <a:lnTo>
                      <a:pt x="22563" y="9500"/>
                    </a:lnTo>
                    <a:lnTo>
                      <a:pt x="35626" y="46314"/>
                    </a:lnTo>
                    <a:lnTo>
                      <a:pt x="38001" y="55814"/>
                    </a:lnTo>
                    <a:lnTo>
                      <a:pt x="38001" y="55814"/>
                    </a:lnTo>
                    <a:lnTo>
                      <a:pt x="53439" y="9500"/>
                    </a:lnTo>
                    <a:lnTo>
                      <a:pt x="45126" y="8313"/>
                    </a:lnTo>
                    <a:lnTo>
                      <a:pt x="45126" y="0"/>
                    </a:lnTo>
                    <a:lnTo>
                      <a:pt x="76002" y="0"/>
                    </a:lnTo>
                    <a:lnTo>
                      <a:pt x="76002" y="8313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544BA1B-210F-4CB4-BD9B-8CCFE4A879B5}"/>
                  </a:ext>
                </a:extLst>
              </p:cNvPr>
              <p:cNvSpPr/>
              <p:nvPr/>
            </p:nvSpPr>
            <p:spPr>
              <a:xfrm>
                <a:off x="10691717" y="3176873"/>
                <a:ext cx="118753" cy="71252"/>
              </a:xfrm>
              <a:custGeom>
                <a:avLst/>
                <a:gdLst>
                  <a:gd name="connsiteX0" fmla="*/ 0 w 118753"/>
                  <a:gd name="connsiteY0" fmla="*/ 67689 h 71251"/>
                  <a:gd name="connsiteX1" fmla="*/ 11875 w 118753"/>
                  <a:gd name="connsiteY1" fmla="*/ 65314 h 71251"/>
                  <a:gd name="connsiteX2" fmla="*/ 11875 w 118753"/>
                  <a:gd name="connsiteY2" fmla="*/ 11875 h 71251"/>
                  <a:gd name="connsiteX3" fmla="*/ 0 w 118753"/>
                  <a:gd name="connsiteY3" fmla="*/ 9500 h 71251"/>
                  <a:gd name="connsiteX4" fmla="*/ 0 w 118753"/>
                  <a:gd name="connsiteY4" fmla="*/ 1188 h 71251"/>
                  <a:gd name="connsiteX5" fmla="*/ 23751 w 118753"/>
                  <a:gd name="connsiteY5" fmla="*/ 1188 h 71251"/>
                  <a:gd name="connsiteX6" fmla="*/ 24938 w 118753"/>
                  <a:gd name="connsiteY6" fmla="*/ 10688 h 71251"/>
                  <a:gd name="connsiteX7" fmla="*/ 34438 w 118753"/>
                  <a:gd name="connsiteY7" fmla="*/ 2375 h 71251"/>
                  <a:gd name="connsiteX8" fmla="*/ 47501 w 118753"/>
                  <a:gd name="connsiteY8" fmla="*/ 0 h 71251"/>
                  <a:gd name="connsiteX9" fmla="*/ 60564 w 118753"/>
                  <a:gd name="connsiteY9" fmla="*/ 3563 h 71251"/>
                  <a:gd name="connsiteX10" fmla="*/ 68877 w 118753"/>
                  <a:gd name="connsiteY10" fmla="*/ 14250 h 71251"/>
                  <a:gd name="connsiteX11" fmla="*/ 78377 w 118753"/>
                  <a:gd name="connsiteY11" fmla="*/ 3563 h 71251"/>
                  <a:gd name="connsiteX12" fmla="*/ 91440 w 118753"/>
                  <a:gd name="connsiteY12" fmla="*/ 0 h 71251"/>
                  <a:gd name="connsiteX13" fmla="*/ 109253 w 118753"/>
                  <a:gd name="connsiteY13" fmla="*/ 8313 h 71251"/>
                  <a:gd name="connsiteX14" fmla="*/ 116378 w 118753"/>
                  <a:gd name="connsiteY14" fmla="*/ 32063 h 71251"/>
                  <a:gd name="connsiteX15" fmla="*/ 116378 w 118753"/>
                  <a:gd name="connsiteY15" fmla="*/ 66502 h 71251"/>
                  <a:gd name="connsiteX16" fmla="*/ 128254 w 118753"/>
                  <a:gd name="connsiteY16" fmla="*/ 68877 h 71251"/>
                  <a:gd name="connsiteX17" fmla="*/ 128254 w 118753"/>
                  <a:gd name="connsiteY17" fmla="*/ 77190 h 71251"/>
                  <a:gd name="connsiteX18" fmla="*/ 91440 w 118753"/>
                  <a:gd name="connsiteY18" fmla="*/ 77190 h 71251"/>
                  <a:gd name="connsiteX19" fmla="*/ 91440 w 118753"/>
                  <a:gd name="connsiteY19" fmla="*/ 68877 h 71251"/>
                  <a:gd name="connsiteX20" fmla="*/ 103315 w 118753"/>
                  <a:gd name="connsiteY20" fmla="*/ 66502 h 71251"/>
                  <a:gd name="connsiteX21" fmla="*/ 103315 w 118753"/>
                  <a:gd name="connsiteY21" fmla="*/ 32063 h 71251"/>
                  <a:gd name="connsiteX22" fmla="*/ 99753 w 118753"/>
                  <a:gd name="connsiteY22" fmla="*/ 16625 h 71251"/>
                  <a:gd name="connsiteX23" fmla="*/ 87877 w 118753"/>
                  <a:gd name="connsiteY23" fmla="*/ 11875 h 71251"/>
                  <a:gd name="connsiteX24" fmla="*/ 76002 w 118753"/>
                  <a:gd name="connsiteY24" fmla="*/ 16625 h 71251"/>
                  <a:gd name="connsiteX25" fmla="*/ 71252 w 118753"/>
                  <a:gd name="connsiteY25" fmla="*/ 29688 h 71251"/>
                  <a:gd name="connsiteX26" fmla="*/ 71252 w 118753"/>
                  <a:gd name="connsiteY26" fmla="*/ 66502 h 71251"/>
                  <a:gd name="connsiteX27" fmla="*/ 83127 w 118753"/>
                  <a:gd name="connsiteY27" fmla="*/ 68877 h 71251"/>
                  <a:gd name="connsiteX28" fmla="*/ 83127 w 118753"/>
                  <a:gd name="connsiteY28" fmla="*/ 77190 h 71251"/>
                  <a:gd name="connsiteX29" fmla="*/ 46314 w 118753"/>
                  <a:gd name="connsiteY29" fmla="*/ 77190 h 71251"/>
                  <a:gd name="connsiteX30" fmla="*/ 46314 w 118753"/>
                  <a:gd name="connsiteY30" fmla="*/ 68877 h 71251"/>
                  <a:gd name="connsiteX31" fmla="*/ 58189 w 118753"/>
                  <a:gd name="connsiteY31" fmla="*/ 66502 h 71251"/>
                  <a:gd name="connsiteX32" fmla="*/ 58189 w 118753"/>
                  <a:gd name="connsiteY32" fmla="*/ 32063 h 71251"/>
                  <a:gd name="connsiteX33" fmla="*/ 54627 w 118753"/>
                  <a:gd name="connsiteY33" fmla="*/ 16625 h 71251"/>
                  <a:gd name="connsiteX34" fmla="*/ 42751 w 118753"/>
                  <a:gd name="connsiteY34" fmla="*/ 11875 h 71251"/>
                  <a:gd name="connsiteX35" fmla="*/ 32064 w 118753"/>
                  <a:gd name="connsiteY35" fmla="*/ 14250 h 71251"/>
                  <a:gd name="connsiteX36" fmla="*/ 26126 w 118753"/>
                  <a:gd name="connsiteY36" fmla="*/ 21376 h 71251"/>
                  <a:gd name="connsiteX37" fmla="*/ 26126 w 118753"/>
                  <a:gd name="connsiteY37" fmla="*/ 66502 h 71251"/>
                  <a:gd name="connsiteX38" fmla="*/ 38001 w 118753"/>
                  <a:gd name="connsiteY38" fmla="*/ 68877 h 71251"/>
                  <a:gd name="connsiteX39" fmla="*/ 38001 w 118753"/>
                  <a:gd name="connsiteY39" fmla="*/ 77190 h 71251"/>
                  <a:gd name="connsiteX40" fmla="*/ 1188 w 118753"/>
                  <a:gd name="connsiteY40" fmla="*/ 77190 h 71251"/>
                  <a:gd name="connsiteX41" fmla="*/ 1188 w 118753"/>
                  <a:gd name="connsiteY41" fmla="*/ 67689 h 71251"/>
                  <a:gd name="connsiteX42" fmla="*/ 0 w 118753"/>
                  <a:gd name="connsiteY42" fmla="*/ 67689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753" h="71251">
                    <a:moveTo>
                      <a:pt x="0" y="67689"/>
                    </a:moveTo>
                    <a:lnTo>
                      <a:pt x="11875" y="65314"/>
                    </a:lnTo>
                    <a:lnTo>
                      <a:pt x="11875" y="11875"/>
                    </a:lnTo>
                    <a:lnTo>
                      <a:pt x="0" y="9500"/>
                    </a:lnTo>
                    <a:lnTo>
                      <a:pt x="0" y="1188"/>
                    </a:lnTo>
                    <a:lnTo>
                      <a:pt x="23751" y="1188"/>
                    </a:lnTo>
                    <a:lnTo>
                      <a:pt x="24938" y="10688"/>
                    </a:lnTo>
                    <a:cubicBezTo>
                      <a:pt x="27313" y="7125"/>
                      <a:pt x="30876" y="4750"/>
                      <a:pt x="34438" y="2375"/>
                    </a:cubicBezTo>
                    <a:cubicBezTo>
                      <a:pt x="38001" y="0"/>
                      <a:pt x="42751" y="0"/>
                      <a:pt x="47501" y="0"/>
                    </a:cubicBezTo>
                    <a:cubicBezTo>
                      <a:pt x="52251" y="0"/>
                      <a:pt x="57002" y="1188"/>
                      <a:pt x="60564" y="3563"/>
                    </a:cubicBezTo>
                    <a:cubicBezTo>
                      <a:pt x="64127" y="5938"/>
                      <a:pt x="66502" y="9500"/>
                      <a:pt x="68877" y="14250"/>
                    </a:cubicBezTo>
                    <a:cubicBezTo>
                      <a:pt x="71252" y="9500"/>
                      <a:pt x="74815" y="7125"/>
                      <a:pt x="78377" y="3563"/>
                    </a:cubicBezTo>
                    <a:cubicBezTo>
                      <a:pt x="81940" y="0"/>
                      <a:pt x="86690" y="0"/>
                      <a:pt x="91440" y="0"/>
                    </a:cubicBezTo>
                    <a:cubicBezTo>
                      <a:pt x="98565" y="0"/>
                      <a:pt x="105690" y="2375"/>
                      <a:pt x="109253" y="8313"/>
                    </a:cubicBezTo>
                    <a:cubicBezTo>
                      <a:pt x="112816" y="14250"/>
                      <a:pt x="116378" y="21376"/>
                      <a:pt x="116378" y="32063"/>
                    </a:cubicBezTo>
                    <a:lnTo>
                      <a:pt x="116378" y="66502"/>
                    </a:lnTo>
                    <a:lnTo>
                      <a:pt x="128254" y="68877"/>
                    </a:lnTo>
                    <a:lnTo>
                      <a:pt x="128254" y="77190"/>
                    </a:lnTo>
                    <a:lnTo>
                      <a:pt x="91440" y="77190"/>
                    </a:lnTo>
                    <a:lnTo>
                      <a:pt x="91440" y="68877"/>
                    </a:lnTo>
                    <a:lnTo>
                      <a:pt x="103315" y="66502"/>
                    </a:lnTo>
                    <a:lnTo>
                      <a:pt x="103315" y="32063"/>
                    </a:lnTo>
                    <a:cubicBezTo>
                      <a:pt x="103315" y="24938"/>
                      <a:pt x="102128" y="19001"/>
                      <a:pt x="99753" y="16625"/>
                    </a:cubicBezTo>
                    <a:cubicBezTo>
                      <a:pt x="97378" y="14250"/>
                      <a:pt x="93815" y="11875"/>
                      <a:pt x="87877" y="11875"/>
                    </a:cubicBezTo>
                    <a:cubicBezTo>
                      <a:pt x="83127" y="11875"/>
                      <a:pt x="79565" y="13063"/>
                      <a:pt x="76002" y="16625"/>
                    </a:cubicBezTo>
                    <a:cubicBezTo>
                      <a:pt x="72440" y="20188"/>
                      <a:pt x="71252" y="23751"/>
                      <a:pt x="71252" y="29688"/>
                    </a:cubicBezTo>
                    <a:lnTo>
                      <a:pt x="71252" y="66502"/>
                    </a:lnTo>
                    <a:lnTo>
                      <a:pt x="83127" y="68877"/>
                    </a:lnTo>
                    <a:lnTo>
                      <a:pt x="83127" y="77190"/>
                    </a:lnTo>
                    <a:lnTo>
                      <a:pt x="46314" y="77190"/>
                    </a:lnTo>
                    <a:lnTo>
                      <a:pt x="46314" y="68877"/>
                    </a:lnTo>
                    <a:lnTo>
                      <a:pt x="58189" y="66502"/>
                    </a:lnTo>
                    <a:lnTo>
                      <a:pt x="58189" y="32063"/>
                    </a:lnTo>
                    <a:cubicBezTo>
                      <a:pt x="58189" y="24938"/>
                      <a:pt x="57002" y="20188"/>
                      <a:pt x="54627" y="16625"/>
                    </a:cubicBezTo>
                    <a:cubicBezTo>
                      <a:pt x="52251" y="13063"/>
                      <a:pt x="48689" y="11875"/>
                      <a:pt x="42751" y="11875"/>
                    </a:cubicBezTo>
                    <a:cubicBezTo>
                      <a:pt x="38001" y="11875"/>
                      <a:pt x="35626" y="13063"/>
                      <a:pt x="32064" y="14250"/>
                    </a:cubicBezTo>
                    <a:cubicBezTo>
                      <a:pt x="28501" y="15438"/>
                      <a:pt x="27313" y="17813"/>
                      <a:pt x="26126" y="21376"/>
                    </a:cubicBezTo>
                    <a:lnTo>
                      <a:pt x="26126" y="66502"/>
                    </a:lnTo>
                    <a:lnTo>
                      <a:pt x="38001" y="68877"/>
                    </a:lnTo>
                    <a:lnTo>
                      <a:pt x="38001" y="77190"/>
                    </a:lnTo>
                    <a:lnTo>
                      <a:pt x="1188" y="77190"/>
                    </a:lnTo>
                    <a:lnTo>
                      <a:pt x="1188" y="67689"/>
                    </a:lnTo>
                    <a:lnTo>
                      <a:pt x="0" y="67689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A8BAC6C6-FD6D-41D9-9F8A-584307B21CF3}"/>
                  </a:ext>
                </a:extLst>
              </p:cNvPr>
              <p:cNvSpPr/>
              <p:nvPr/>
            </p:nvSpPr>
            <p:spPr>
              <a:xfrm>
                <a:off x="10828283" y="3174498"/>
                <a:ext cx="59377" cy="71252"/>
              </a:xfrm>
              <a:custGeom>
                <a:avLst/>
                <a:gdLst>
                  <a:gd name="connsiteX0" fmla="*/ 34438 w 59376"/>
                  <a:gd name="connsiteY0" fmla="*/ 79565 h 71251"/>
                  <a:gd name="connsiteX1" fmla="*/ 9500 w 59376"/>
                  <a:gd name="connsiteY1" fmla="*/ 68877 h 71251"/>
                  <a:gd name="connsiteX2" fmla="*/ 0 w 59376"/>
                  <a:gd name="connsiteY2" fmla="*/ 41564 h 71251"/>
                  <a:gd name="connsiteX3" fmla="*/ 0 w 59376"/>
                  <a:gd name="connsiteY3" fmla="*/ 38001 h 71251"/>
                  <a:gd name="connsiteX4" fmla="*/ 9500 w 59376"/>
                  <a:gd name="connsiteY4" fmla="*/ 10688 h 71251"/>
                  <a:gd name="connsiteX5" fmla="*/ 32064 w 59376"/>
                  <a:gd name="connsiteY5" fmla="*/ 0 h 71251"/>
                  <a:gd name="connsiteX6" fmla="*/ 54627 w 59376"/>
                  <a:gd name="connsiteY6" fmla="*/ 9500 h 71251"/>
                  <a:gd name="connsiteX7" fmla="*/ 62939 w 59376"/>
                  <a:gd name="connsiteY7" fmla="*/ 34438 h 71251"/>
                  <a:gd name="connsiteX8" fmla="*/ 62939 w 59376"/>
                  <a:gd name="connsiteY8" fmla="*/ 42751 h 71251"/>
                  <a:gd name="connsiteX9" fmla="*/ 14251 w 59376"/>
                  <a:gd name="connsiteY9" fmla="*/ 42751 h 71251"/>
                  <a:gd name="connsiteX10" fmla="*/ 14251 w 59376"/>
                  <a:gd name="connsiteY10" fmla="*/ 42751 h 71251"/>
                  <a:gd name="connsiteX11" fmla="*/ 20188 w 59376"/>
                  <a:gd name="connsiteY11" fmla="*/ 60564 h 71251"/>
                  <a:gd name="connsiteX12" fmla="*/ 34438 w 59376"/>
                  <a:gd name="connsiteY12" fmla="*/ 67689 h 71251"/>
                  <a:gd name="connsiteX13" fmla="*/ 46314 w 59376"/>
                  <a:gd name="connsiteY13" fmla="*/ 65314 h 71251"/>
                  <a:gd name="connsiteX14" fmla="*/ 55814 w 59376"/>
                  <a:gd name="connsiteY14" fmla="*/ 59377 h 71251"/>
                  <a:gd name="connsiteX15" fmla="*/ 61752 w 59376"/>
                  <a:gd name="connsiteY15" fmla="*/ 68877 h 71251"/>
                  <a:gd name="connsiteX16" fmla="*/ 51064 w 59376"/>
                  <a:gd name="connsiteY16" fmla="*/ 76002 h 71251"/>
                  <a:gd name="connsiteX17" fmla="*/ 34438 w 59376"/>
                  <a:gd name="connsiteY17" fmla="*/ 79565 h 71251"/>
                  <a:gd name="connsiteX18" fmla="*/ 32064 w 59376"/>
                  <a:gd name="connsiteY18" fmla="*/ 13063 h 71251"/>
                  <a:gd name="connsiteX19" fmla="*/ 20188 w 59376"/>
                  <a:gd name="connsiteY19" fmla="*/ 19000 h 71251"/>
                  <a:gd name="connsiteX20" fmla="*/ 14251 w 59376"/>
                  <a:gd name="connsiteY20" fmla="*/ 33251 h 71251"/>
                  <a:gd name="connsiteX21" fmla="*/ 14251 w 59376"/>
                  <a:gd name="connsiteY21" fmla="*/ 33251 h 71251"/>
                  <a:gd name="connsiteX22" fmla="*/ 48689 w 59376"/>
                  <a:gd name="connsiteY22" fmla="*/ 33251 h 71251"/>
                  <a:gd name="connsiteX23" fmla="*/ 48689 w 59376"/>
                  <a:gd name="connsiteY23" fmla="*/ 30876 h 71251"/>
                  <a:gd name="connsiteX24" fmla="*/ 43939 w 59376"/>
                  <a:gd name="connsiteY24" fmla="*/ 17813 h 71251"/>
                  <a:gd name="connsiteX25" fmla="*/ 32064 w 59376"/>
                  <a:gd name="connsiteY25" fmla="*/ 13063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376" h="71251">
                    <a:moveTo>
                      <a:pt x="34438" y="79565"/>
                    </a:moveTo>
                    <a:cubicBezTo>
                      <a:pt x="23751" y="79565"/>
                      <a:pt x="15438" y="76002"/>
                      <a:pt x="9500" y="68877"/>
                    </a:cubicBezTo>
                    <a:cubicBezTo>
                      <a:pt x="3563" y="61752"/>
                      <a:pt x="0" y="52251"/>
                      <a:pt x="0" y="41564"/>
                    </a:cubicBezTo>
                    <a:lnTo>
                      <a:pt x="0" y="38001"/>
                    </a:lnTo>
                    <a:cubicBezTo>
                      <a:pt x="0" y="27313"/>
                      <a:pt x="3563" y="17813"/>
                      <a:pt x="9500" y="10688"/>
                    </a:cubicBezTo>
                    <a:cubicBezTo>
                      <a:pt x="15438" y="3563"/>
                      <a:pt x="23751" y="0"/>
                      <a:pt x="32064" y="0"/>
                    </a:cubicBezTo>
                    <a:cubicBezTo>
                      <a:pt x="42751" y="0"/>
                      <a:pt x="49877" y="3563"/>
                      <a:pt x="54627" y="9500"/>
                    </a:cubicBezTo>
                    <a:cubicBezTo>
                      <a:pt x="59377" y="15438"/>
                      <a:pt x="62939" y="23751"/>
                      <a:pt x="62939" y="34438"/>
                    </a:cubicBezTo>
                    <a:lnTo>
                      <a:pt x="62939" y="42751"/>
                    </a:lnTo>
                    <a:lnTo>
                      <a:pt x="14251" y="42751"/>
                    </a:lnTo>
                    <a:lnTo>
                      <a:pt x="14251" y="42751"/>
                    </a:lnTo>
                    <a:cubicBezTo>
                      <a:pt x="14251" y="49876"/>
                      <a:pt x="16625" y="55814"/>
                      <a:pt x="20188" y="60564"/>
                    </a:cubicBezTo>
                    <a:cubicBezTo>
                      <a:pt x="23751" y="65314"/>
                      <a:pt x="28501" y="67689"/>
                      <a:pt x="34438" y="67689"/>
                    </a:cubicBezTo>
                    <a:cubicBezTo>
                      <a:pt x="39189" y="67689"/>
                      <a:pt x="42751" y="66502"/>
                      <a:pt x="46314" y="65314"/>
                    </a:cubicBezTo>
                    <a:cubicBezTo>
                      <a:pt x="49877" y="64127"/>
                      <a:pt x="52251" y="61752"/>
                      <a:pt x="55814" y="59377"/>
                    </a:cubicBezTo>
                    <a:lnTo>
                      <a:pt x="61752" y="68877"/>
                    </a:lnTo>
                    <a:cubicBezTo>
                      <a:pt x="59377" y="71252"/>
                      <a:pt x="55814" y="73627"/>
                      <a:pt x="51064" y="76002"/>
                    </a:cubicBezTo>
                    <a:cubicBezTo>
                      <a:pt x="46314" y="78377"/>
                      <a:pt x="40376" y="79565"/>
                      <a:pt x="34438" y="79565"/>
                    </a:cubicBezTo>
                    <a:close/>
                    <a:moveTo>
                      <a:pt x="32064" y="13063"/>
                    </a:moveTo>
                    <a:cubicBezTo>
                      <a:pt x="27313" y="13063"/>
                      <a:pt x="23751" y="15438"/>
                      <a:pt x="20188" y="19000"/>
                    </a:cubicBezTo>
                    <a:cubicBezTo>
                      <a:pt x="16625" y="22563"/>
                      <a:pt x="15438" y="27313"/>
                      <a:pt x="14251" y="33251"/>
                    </a:cubicBezTo>
                    <a:lnTo>
                      <a:pt x="14251" y="33251"/>
                    </a:lnTo>
                    <a:lnTo>
                      <a:pt x="48689" y="33251"/>
                    </a:lnTo>
                    <a:lnTo>
                      <a:pt x="48689" y="30876"/>
                    </a:lnTo>
                    <a:cubicBezTo>
                      <a:pt x="48689" y="24938"/>
                      <a:pt x="47501" y="21376"/>
                      <a:pt x="43939" y="17813"/>
                    </a:cubicBezTo>
                    <a:cubicBezTo>
                      <a:pt x="40376" y="14250"/>
                      <a:pt x="38001" y="13063"/>
                      <a:pt x="32064" y="13063"/>
                    </a:cubicBez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39CF3DB9-7E68-4743-ACC2-8848FF4EF07F}"/>
                  </a:ext>
                </a:extLst>
              </p:cNvPr>
              <p:cNvSpPr/>
              <p:nvPr/>
            </p:nvSpPr>
            <p:spPr>
              <a:xfrm>
                <a:off x="10903098" y="3175686"/>
                <a:ext cx="83127" cy="71252"/>
              </a:xfrm>
              <a:custGeom>
                <a:avLst/>
                <a:gdLst>
                  <a:gd name="connsiteX0" fmla="*/ 0 w 83127"/>
                  <a:gd name="connsiteY0" fmla="*/ 68877 h 71251"/>
                  <a:gd name="connsiteX1" fmla="*/ 11875 w 83127"/>
                  <a:gd name="connsiteY1" fmla="*/ 66502 h 71251"/>
                  <a:gd name="connsiteX2" fmla="*/ 11875 w 83127"/>
                  <a:gd name="connsiteY2" fmla="*/ 13063 h 71251"/>
                  <a:gd name="connsiteX3" fmla="*/ 0 w 83127"/>
                  <a:gd name="connsiteY3" fmla="*/ 10688 h 71251"/>
                  <a:gd name="connsiteX4" fmla="*/ 0 w 83127"/>
                  <a:gd name="connsiteY4" fmla="*/ 2375 h 71251"/>
                  <a:gd name="connsiteX5" fmla="*/ 23751 w 83127"/>
                  <a:gd name="connsiteY5" fmla="*/ 2375 h 71251"/>
                  <a:gd name="connsiteX6" fmla="*/ 24938 w 83127"/>
                  <a:gd name="connsiteY6" fmla="*/ 13063 h 71251"/>
                  <a:gd name="connsiteX7" fmla="*/ 34438 w 83127"/>
                  <a:gd name="connsiteY7" fmla="*/ 3563 h 71251"/>
                  <a:gd name="connsiteX8" fmla="*/ 47501 w 83127"/>
                  <a:gd name="connsiteY8" fmla="*/ 0 h 71251"/>
                  <a:gd name="connsiteX9" fmla="*/ 66502 w 83127"/>
                  <a:gd name="connsiteY9" fmla="*/ 7125 h 71251"/>
                  <a:gd name="connsiteX10" fmla="*/ 73627 w 83127"/>
                  <a:gd name="connsiteY10" fmla="*/ 29688 h 71251"/>
                  <a:gd name="connsiteX11" fmla="*/ 73627 w 83127"/>
                  <a:gd name="connsiteY11" fmla="*/ 66502 h 71251"/>
                  <a:gd name="connsiteX12" fmla="*/ 85502 w 83127"/>
                  <a:gd name="connsiteY12" fmla="*/ 68877 h 71251"/>
                  <a:gd name="connsiteX13" fmla="*/ 85502 w 83127"/>
                  <a:gd name="connsiteY13" fmla="*/ 77190 h 71251"/>
                  <a:gd name="connsiteX14" fmla="*/ 48689 w 83127"/>
                  <a:gd name="connsiteY14" fmla="*/ 77190 h 71251"/>
                  <a:gd name="connsiteX15" fmla="*/ 48689 w 83127"/>
                  <a:gd name="connsiteY15" fmla="*/ 68877 h 71251"/>
                  <a:gd name="connsiteX16" fmla="*/ 60564 w 83127"/>
                  <a:gd name="connsiteY16" fmla="*/ 66502 h 71251"/>
                  <a:gd name="connsiteX17" fmla="*/ 60564 w 83127"/>
                  <a:gd name="connsiteY17" fmla="*/ 29688 h 71251"/>
                  <a:gd name="connsiteX18" fmla="*/ 57001 w 83127"/>
                  <a:gd name="connsiteY18" fmla="*/ 15438 h 71251"/>
                  <a:gd name="connsiteX19" fmla="*/ 45126 w 83127"/>
                  <a:gd name="connsiteY19" fmla="*/ 10688 h 71251"/>
                  <a:gd name="connsiteX20" fmla="*/ 34438 w 83127"/>
                  <a:gd name="connsiteY20" fmla="*/ 13063 h 71251"/>
                  <a:gd name="connsiteX21" fmla="*/ 27313 w 83127"/>
                  <a:gd name="connsiteY21" fmla="*/ 21376 h 71251"/>
                  <a:gd name="connsiteX22" fmla="*/ 27313 w 83127"/>
                  <a:gd name="connsiteY22" fmla="*/ 65314 h 71251"/>
                  <a:gd name="connsiteX23" fmla="*/ 39188 w 83127"/>
                  <a:gd name="connsiteY23" fmla="*/ 67689 h 71251"/>
                  <a:gd name="connsiteX24" fmla="*/ 39188 w 83127"/>
                  <a:gd name="connsiteY24" fmla="*/ 76002 h 71251"/>
                  <a:gd name="connsiteX25" fmla="*/ 2375 w 83127"/>
                  <a:gd name="connsiteY25" fmla="*/ 76002 h 71251"/>
                  <a:gd name="connsiteX26" fmla="*/ 2375 w 83127"/>
                  <a:gd name="connsiteY26" fmla="*/ 68877 h 71251"/>
                  <a:gd name="connsiteX27" fmla="*/ 0 w 83127"/>
                  <a:gd name="connsiteY27" fmla="*/ 68877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127" h="71251">
                    <a:moveTo>
                      <a:pt x="0" y="68877"/>
                    </a:moveTo>
                    <a:lnTo>
                      <a:pt x="11875" y="66502"/>
                    </a:lnTo>
                    <a:lnTo>
                      <a:pt x="11875" y="13063"/>
                    </a:lnTo>
                    <a:lnTo>
                      <a:pt x="0" y="10688"/>
                    </a:lnTo>
                    <a:lnTo>
                      <a:pt x="0" y="2375"/>
                    </a:lnTo>
                    <a:lnTo>
                      <a:pt x="23751" y="2375"/>
                    </a:lnTo>
                    <a:lnTo>
                      <a:pt x="24938" y="13063"/>
                    </a:lnTo>
                    <a:cubicBezTo>
                      <a:pt x="27313" y="9500"/>
                      <a:pt x="30876" y="5938"/>
                      <a:pt x="34438" y="3563"/>
                    </a:cubicBezTo>
                    <a:cubicBezTo>
                      <a:pt x="38001" y="1188"/>
                      <a:pt x="42751" y="0"/>
                      <a:pt x="47501" y="0"/>
                    </a:cubicBezTo>
                    <a:cubicBezTo>
                      <a:pt x="55814" y="0"/>
                      <a:pt x="61751" y="2375"/>
                      <a:pt x="66502" y="7125"/>
                    </a:cubicBezTo>
                    <a:cubicBezTo>
                      <a:pt x="71252" y="11875"/>
                      <a:pt x="73627" y="19001"/>
                      <a:pt x="73627" y="29688"/>
                    </a:cubicBezTo>
                    <a:lnTo>
                      <a:pt x="73627" y="66502"/>
                    </a:lnTo>
                    <a:lnTo>
                      <a:pt x="85502" y="68877"/>
                    </a:lnTo>
                    <a:lnTo>
                      <a:pt x="85502" y="77190"/>
                    </a:lnTo>
                    <a:lnTo>
                      <a:pt x="48689" y="77190"/>
                    </a:lnTo>
                    <a:lnTo>
                      <a:pt x="48689" y="68877"/>
                    </a:lnTo>
                    <a:lnTo>
                      <a:pt x="60564" y="66502"/>
                    </a:lnTo>
                    <a:lnTo>
                      <a:pt x="60564" y="29688"/>
                    </a:lnTo>
                    <a:cubicBezTo>
                      <a:pt x="60564" y="22563"/>
                      <a:pt x="59377" y="17813"/>
                      <a:pt x="57001" y="15438"/>
                    </a:cubicBezTo>
                    <a:cubicBezTo>
                      <a:pt x="54626" y="13063"/>
                      <a:pt x="49876" y="10688"/>
                      <a:pt x="45126" y="10688"/>
                    </a:cubicBezTo>
                    <a:cubicBezTo>
                      <a:pt x="41564" y="10688"/>
                      <a:pt x="38001" y="11875"/>
                      <a:pt x="34438" y="13063"/>
                    </a:cubicBezTo>
                    <a:cubicBezTo>
                      <a:pt x="30876" y="14251"/>
                      <a:pt x="28501" y="17813"/>
                      <a:pt x="27313" y="21376"/>
                    </a:cubicBezTo>
                    <a:lnTo>
                      <a:pt x="27313" y="65314"/>
                    </a:lnTo>
                    <a:lnTo>
                      <a:pt x="39188" y="67689"/>
                    </a:lnTo>
                    <a:lnTo>
                      <a:pt x="39188" y="76002"/>
                    </a:lnTo>
                    <a:lnTo>
                      <a:pt x="2375" y="76002"/>
                    </a:lnTo>
                    <a:lnTo>
                      <a:pt x="2375" y="68877"/>
                    </a:lnTo>
                    <a:lnTo>
                      <a:pt x="0" y="68877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B64EE916-BEE7-48F0-B8BE-90C2DE2525DF}"/>
                  </a:ext>
                </a:extLst>
              </p:cNvPr>
              <p:cNvSpPr/>
              <p:nvPr/>
            </p:nvSpPr>
            <p:spPr>
              <a:xfrm>
                <a:off x="10995725" y="3159060"/>
                <a:ext cx="35626" cy="95003"/>
              </a:xfrm>
              <a:custGeom>
                <a:avLst/>
                <a:gdLst>
                  <a:gd name="connsiteX0" fmla="*/ 24938 w 35625"/>
                  <a:gd name="connsiteY0" fmla="*/ 0 h 95002"/>
                  <a:gd name="connsiteX1" fmla="*/ 24938 w 35625"/>
                  <a:gd name="connsiteY1" fmla="*/ 17813 h 95002"/>
                  <a:gd name="connsiteX2" fmla="*/ 39188 w 35625"/>
                  <a:gd name="connsiteY2" fmla="*/ 17813 h 95002"/>
                  <a:gd name="connsiteX3" fmla="*/ 39188 w 35625"/>
                  <a:gd name="connsiteY3" fmla="*/ 28501 h 95002"/>
                  <a:gd name="connsiteX4" fmla="*/ 24938 w 35625"/>
                  <a:gd name="connsiteY4" fmla="*/ 28501 h 95002"/>
                  <a:gd name="connsiteX5" fmla="*/ 24938 w 35625"/>
                  <a:gd name="connsiteY5" fmla="*/ 73627 h 95002"/>
                  <a:gd name="connsiteX6" fmla="*/ 27313 w 35625"/>
                  <a:gd name="connsiteY6" fmla="*/ 80752 h 95002"/>
                  <a:gd name="connsiteX7" fmla="*/ 33251 w 35625"/>
                  <a:gd name="connsiteY7" fmla="*/ 83127 h 95002"/>
                  <a:gd name="connsiteX8" fmla="*/ 36814 w 35625"/>
                  <a:gd name="connsiteY8" fmla="*/ 83127 h 95002"/>
                  <a:gd name="connsiteX9" fmla="*/ 40376 w 35625"/>
                  <a:gd name="connsiteY9" fmla="*/ 81940 h 95002"/>
                  <a:gd name="connsiteX10" fmla="*/ 42751 w 35625"/>
                  <a:gd name="connsiteY10" fmla="*/ 91440 h 95002"/>
                  <a:gd name="connsiteX11" fmla="*/ 36814 w 35625"/>
                  <a:gd name="connsiteY11" fmla="*/ 93815 h 95002"/>
                  <a:gd name="connsiteX12" fmla="*/ 29688 w 35625"/>
                  <a:gd name="connsiteY12" fmla="*/ 95003 h 95002"/>
                  <a:gd name="connsiteX13" fmla="*/ 16625 w 35625"/>
                  <a:gd name="connsiteY13" fmla="*/ 90253 h 95002"/>
                  <a:gd name="connsiteX14" fmla="*/ 11875 w 35625"/>
                  <a:gd name="connsiteY14" fmla="*/ 74815 h 95002"/>
                  <a:gd name="connsiteX15" fmla="*/ 11875 w 35625"/>
                  <a:gd name="connsiteY15" fmla="*/ 29688 h 95002"/>
                  <a:gd name="connsiteX16" fmla="*/ 0 w 35625"/>
                  <a:gd name="connsiteY16" fmla="*/ 29688 h 95002"/>
                  <a:gd name="connsiteX17" fmla="*/ 0 w 35625"/>
                  <a:gd name="connsiteY17" fmla="*/ 19001 h 95002"/>
                  <a:gd name="connsiteX18" fmla="*/ 11875 w 35625"/>
                  <a:gd name="connsiteY18" fmla="*/ 19001 h 95002"/>
                  <a:gd name="connsiteX19" fmla="*/ 11875 w 35625"/>
                  <a:gd name="connsiteY19" fmla="*/ 1188 h 95002"/>
                  <a:gd name="connsiteX20" fmla="*/ 24938 w 35625"/>
                  <a:gd name="connsiteY20" fmla="*/ 1188 h 95002"/>
                  <a:gd name="connsiteX21" fmla="*/ 24938 w 35625"/>
                  <a:gd name="connsiteY21" fmla="*/ 0 h 9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5625" h="95002">
                    <a:moveTo>
                      <a:pt x="24938" y="0"/>
                    </a:moveTo>
                    <a:lnTo>
                      <a:pt x="24938" y="17813"/>
                    </a:lnTo>
                    <a:lnTo>
                      <a:pt x="39188" y="17813"/>
                    </a:lnTo>
                    <a:lnTo>
                      <a:pt x="39188" y="28501"/>
                    </a:lnTo>
                    <a:lnTo>
                      <a:pt x="24938" y="28501"/>
                    </a:lnTo>
                    <a:lnTo>
                      <a:pt x="24938" y="73627"/>
                    </a:lnTo>
                    <a:cubicBezTo>
                      <a:pt x="24938" y="77190"/>
                      <a:pt x="26126" y="79565"/>
                      <a:pt x="27313" y="80752"/>
                    </a:cubicBezTo>
                    <a:cubicBezTo>
                      <a:pt x="28501" y="81940"/>
                      <a:pt x="30876" y="83127"/>
                      <a:pt x="33251" y="83127"/>
                    </a:cubicBezTo>
                    <a:cubicBezTo>
                      <a:pt x="34438" y="83127"/>
                      <a:pt x="35626" y="83127"/>
                      <a:pt x="36814" y="83127"/>
                    </a:cubicBezTo>
                    <a:cubicBezTo>
                      <a:pt x="38001" y="83127"/>
                      <a:pt x="39188" y="83127"/>
                      <a:pt x="40376" y="81940"/>
                    </a:cubicBezTo>
                    <a:lnTo>
                      <a:pt x="42751" y="91440"/>
                    </a:lnTo>
                    <a:cubicBezTo>
                      <a:pt x="41564" y="92628"/>
                      <a:pt x="39188" y="92628"/>
                      <a:pt x="36814" y="93815"/>
                    </a:cubicBezTo>
                    <a:cubicBezTo>
                      <a:pt x="34438" y="95003"/>
                      <a:pt x="32064" y="95003"/>
                      <a:pt x="29688" y="95003"/>
                    </a:cubicBezTo>
                    <a:cubicBezTo>
                      <a:pt x="23751" y="95003"/>
                      <a:pt x="20188" y="93815"/>
                      <a:pt x="16625" y="90253"/>
                    </a:cubicBezTo>
                    <a:cubicBezTo>
                      <a:pt x="13063" y="86690"/>
                      <a:pt x="11875" y="81940"/>
                      <a:pt x="11875" y="74815"/>
                    </a:cubicBezTo>
                    <a:lnTo>
                      <a:pt x="11875" y="29688"/>
                    </a:lnTo>
                    <a:lnTo>
                      <a:pt x="0" y="29688"/>
                    </a:lnTo>
                    <a:lnTo>
                      <a:pt x="0" y="19001"/>
                    </a:lnTo>
                    <a:lnTo>
                      <a:pt x="11875" y="19001"/>
                    </a:lnTo>
                    <a:lnTo>
                      <a:pt x="11875" y="1188"/>
                    </a:lnTo>
                    <a:lnTo>
                      <a:pt x="24938" y="1188"/>
                    </a:lnTo>
                    <a:lnTo>
                      <a:pt x="24938" y="0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12840DF-639C-4DF5-A029-0E65C2E52F78}"/>
                </a:ext>
              </a:extLst>
            </p:cNvPr>
            <p:cNvSpPr/>
            <p:nvPr/>
          </p:nvSpPr>
          <p:spPr>
            <a:xfrm>
              <a:off x="3123962" y="3207317"/>
              <a:ext cx="2113808" cy="11875"/>
            </a:xfrm>
            <a:custGeom>
              <a:avLst/>
              <a:gdLst>
                <a:gd name="connsiteX0" fmla="*/ 2119745 w 2113807"/>
                <a:gd name="connsiteY0" fmla="*/ 0 h 0"/>
                <a:gd name="connsiteX1" fmla="*/ 0 w 21138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3807">
                  <a:moveTo>
                    <a:pt x="2119745" y="0"/>
                  </a:moveTo>
                  <a:lnTo>
                    <a:pt x="0" y="0"/>
                  </a:lnTo>
                </a:path>
              </a:pathLst>
            </a:custGeom>
            <a:ln w="3560" cap="rnd">
              <a:solidFill>
                <a:srgbClr val="011F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0" name="Graphic 178">
              <a:extLst>
                <a:ext uri="{FF2B5EF4-FFF2-40B4-BE49-F238E27FC236}">
                  <a16:creationId xmlns:a16="http://schemas.microsoft.com/office/drawing/2014/main" id="{0646A9DB-A896-4A8C-A5D0-4FFB279B0ABE}"/>
                </a:ext>
              </a:extLst>
            </p:cNvPr>
            <p:cNvGrpSpPr/>
            <p:nvPr/>
          </p:nvGrpSpPr>
          <p:grpSpPr>
            <a:xfrm>
              <a:off x="5237770" y="2154420"/>
              <a:ext cx="1199408" cy="130629"/>
              <a:chOff x="10230954" y="2451291"/>
              <a:chExt cx="1199408" cy="130629"/>
            </a:xfrm>
            <a:solidFill>
              <a:srgbClr val="011F38"/>
            </a:solidFill>
          </p:grpSpPr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8BE66A3-AFAD-47B4-A132-6FFAE95D7921}"/>
                  </a:ext>
                </a:extLst>
              </p:cNvPr>
              <p:cNvSpPr/>
              <p:nvPr/>
            </p:nvSpPr>
            <p:spPr>
              <a:xfrm>
                <a:off x="10230954" y="2482167"/>
                <a:ext cx="59377" cy="71252"/>
              </a:xfrm>
              <a:custGeom>
                <a:avLst/>
                <a:gdLst>
                  <a:gd name="connsiteX0" fmla="*/ 34438 w 59376"/>
                  <a:gd name="connsiteY0" fmla="*/ 68877 h 71251"/>
                  <a:gd name="connsiteX1" fmla="*/ 46314 w 59376"/>
                  <a:gd name="connsiteY1" fmla="*/ 64127 h 71251"/>
                  <a:gd name="connsiteX2" fmla="*/ 51064 w 59376"/>
                  <a:gd name="connsiteY2" fmla="*/ 53439 h 71251"/>
                  <a:gd name="connsiteX3" fmla="*/ 62939 w 59376"/>
                  <a:gd name="connsiteY3" fmla="*/ 53439 h 71251"/>
                  <a:gd name="connsiteX4" fmla="*/ 62939 w 59376"/>
                  <a:gd name="connsiteY4" fmla="*/ 53439 h 71251"/>
                  <a:gd name="connsiteX5" fmla="*/ 54627 w 59376"/>
                  <a:gd name="connsiteY5" fmla="*/ 71252 h 71251"/>
                  <a:gd name="connsiteX6" fmla="*/ 33251 w 59376"/>
                  <a:gd name="connsiteY6" fmla="*/ 78377 h 71251"/>
                  <a:gd name="connsiteX7" fmla="*/ 8313 w 59376"/>
                  <a:gd name="connsiteY7" fmla="*/ 67689 h 71251"/>
                  <a:gd name="connsiteX8" fmla="*/ 0 w 59376"/>
                  <a:gd name="connsiteY8" fmla="*/ 40376 h 71251"/>
                  <a:gd name="connsiteX9" fmla="*/ 0 w 59376"/>
                  <a:gd name="connsiteY9" fmla="*/ 38001 h 71251"/>
                  <a:gd name="connsiteX10" fmla="*/ 8313 w 59376"/>
                  <a:gd name="connsiteY10" fmla="*/ 10688 h 71251"/>
                  <a:gd name="connsiteX11" fmla="*/ 33251 w 59376"/>
                  <a:gd name="connsiteY11" fmla="*/ 0 h 71251"/>
                  <a:gd name="connsiteX12" fmla="*/ 49876 w 59376"/>
                  <a:gd name="connsiteY12" fmla="*/ 3563 h 71251"/>
                  <a:gd name="connsiteX13" fmla="*/ 61751 w 59376"/>
                  <a:gd name="connsiteY13" fmla="*/ 11875 h 71251"/>
                  <a:gd name="connsiteX14" fmla="*/ 62939 w 59376"/>
                  <a:gd name="connsiteY14" fmla="*/ 28501 h 71251"/>
                  <a:gd name="connsiteX15" fmla="*/ 52251 w 59376"/>
                  <a:gd name="connsiteY15" fmla="*/ 28501 h 71251"/>
                  <a:gd name="connsiteX16" fmla="*/ 48689 w 59376"/>
                  <a:gd name="connsiteY16" fmla="*/ 16625 h 71251"/>
                  <a:gd name="connsiteX17" fmla="*/ 42751 w 59376"/>
                  <a:gd name="connsiteY17" fmla="*/ 13063 h 71251"/>
                  <a:gd name="connsiteX18" fmla="*/ 34438 w 59376"/>
                  <a:gd name="connsiteY18" fmla="*/ 11875 h 71251"/>
                  <a:gd name="connsiteX19" fmla="*/ 19001 w 59376"/>
                  <a:gd name="connsiteY19" fmla="*/ 20188 h 71251"/>
                  <a:gd name="connsiteX20" fmla="*/ 14250 w 59376"/>
                  <a:gd name="connsiteY20" fmla="*/ 39189 h 71251"/>
                  <a:gd name="connsiteX21" fmla="*/ 14250 w 59376"/>
                  <a:gd name="connsiteY21" fmla="*/ 41564 h 71251"/>
                  <a:gd name="connsiteX22" fmla="*/ 19001 w 59376"/>
                  <a:gd name="connsiteY22" fmla="*/ 60564 h 71251"/>
                  <a:gd name="connsiteX23" fmla="*/ 34438 w 59376"/>
                  <a:gd name="connsiteY23" fmla="*/ 68877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376" h="71251">
                    <a:moveTo>
                      <a:pt x="34438" y="68877"/>
                    </a:moveTo>
                    <a:cubicBezTo>
                      <a:pt x="39188" y="68877"/>
                      <a:pt x="42751" y="67689"/>
                      <a:pt x="46314" y="64127"/>
                    </a:cubicBezTo>
                    <a:cubicBezTo>
                      <a:pt x="49876" y="60564"/>
                      <a:pt x="51064" y="58189"/>
                      <a:pt x="51064" y="53439"/>
                    </a:cubicBezTo>
                    <a:lnTo>
                      <a:pt x="62939" y="53439"/>
                    </a:lnTo>
                    <a:lnTo>
                      <a:pt x="62939" y="53439"/>
                    </a:lnTo>
                    <a:cubicBezTo>
                      <a:pt x="62939" y="59377"/>
                      <a:pt x="60564" y="65314"/>
                      <a:pt x="54627" y="71252"/>
                    </a:cubicBezTo>
                    <a:cubicBezTo>
                      <a:pt x="48689" y="77190"/>
                      <a:pt x="41564" y="78377"/>
                      <a:pt x="33251" y="78377"/>
                    </a:cubicBezTo>
                    <a:cubicBezTo>
                      <a:pt x="22563" y="78377"/>
                      <a:pt x="14250" y="74815"/>
                      <a:pt x="8313" y="67689"/>
                    </a:cubicBezTo>
                    <a:cubicBezTo>
                      <a:pt x="2375" y="60564"/>
                      <a:pt x="0" y="51064"/>
                      <a:pt x="0" y="40376"/>
                    </a:cubicBezTo>
                    <a:lnTo>
                      <a:pt x="0" y="38001"/>
                    </a:lnTo>
                    <a:cubicBezTo>
                      <a:pt x="0" y="27313"/>
                      <a:pt x="2375" y="17813"/>
                      <a:pt x="8313" y="10688"/>
                    </a:cubicBezTo>
                    <a:cubicBezTo>
                      <a:pt x="14250" y="3563"/>
                      <a:pt x="22563" y="0"/>
                      <a:pt x="33251" y="0"/>
                    </a:cubicBezTo>
                    <a:cubicBezTo>
                      <a:pt x="39188" y="0"/>
                      <a:pt x="45126" y="1188"/>
                      <a:pt x="49876" y="3563"/>
                    </a:cubicBezTo>
                    <a:cubicBezTo>
                      <a:pt x="54627" y="5938"/>
                      <a:pt x="58189" y="8313"/>
                      <a:pt x="61751" y="11875"/>
                    </a:cubicBezTo>
                    <a:lnTo>
                      <a:pt x="62939" y="28501"/>
                    </a:lnTo>
                    <a:lnTo>
                      <a:pt x="52251" y="28501"/>
                    </a:lnTo>
                    <a:lnTo>
                      <a:pt x="48689" y="16625"/>
                    </a:lnTo>
                    <a:cubicBezTo>
                      <a:pt x="47501" y="15438"/>
                      <a:pt x="45126" y="14250"/>
                      <a:pt x="42751" y="13063"/>
                    </a:cubicBezTo>
                    <a:cubicBezTo>
                      <a:pt x="40376" y="11875"/>
                      <a:pt x="36814" y="11875"/>
                      <a:pt x="34438" y="11875"/>
                    </a:cubicBezTo>
                    <a:cubicBezTo>
                      <a:pt x="27313" y="11875"/>
                      <a:pt x="22563" y="14250"/>
                      <a:pt x="19001" y="20188"/>
                    </a:cubicBezTo>
                    <a:cubicBezTo>
                      <a:pt x="15438" y="26126"/>
                      <a:pt x="14250" y="32063"/>
                      <a:pt x="14250" y="39189"/>
                    </a:cubicBezTo>
                    <a:lnTo>
                      <a:pt x="14250" y="41564"/>
                    </a:lnTo>
                    <a:cubicBezTo>
                      <a:pt x="14250" y="48689"/>
                      <a:pt x="15438" y="55814"/>
                      <a:pt x="19001" y="60564"/>
                    </a:cubicBezTo>
                    <a:cubicBezTo>
                      <a:pt x="22563" y="65314"/>
                      <a:pt x="26125" y="68877"/>
                      <a:pt x="34438" y="68877"/>
                    </a:cubicBez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0127D5B-004C-412E-9C29-B9288A8B09A3}"/>
                  </a:ext>
                </a:extLst>
              </p:cNvPr>
              <p:cNvSpPr/>
              <p:nvPr/>
            </p:nvSpPr>
            <p:spPr>
              <a:xfrm>
                <a:off x="10308144" y="2483354"/>
                <a:ext cx="59377" cy="71252"/>
              </a:xfrm>
              <a:custGeom>
                <a:avLst/>
                <a:gdLst>
                  <a:gd name="connsiteX0" fmla="*/ 0 w 59376"/>
                  <a:gd name="connsiteY0" fmla="*/ 38001 h 71251"/>
                  <a:gd name="connsiteX1" fmla="*/ 9500 w 59376"/>
                  <a:gd name="connsiteY1" fmla="*/ 10688 h 71251"/>
                  <a:gd name="connsiteX2" fmla="*/ 34438 w 59376"/>
                  <a:gd name="connsiteY2" fmla="*/ 0 h 71251"/>
                  <a:gd name="connsiteX3" fmla="*/ 59377 w 59376"/>
                  <a:gd name="connsiteY3" fmla="*/ 10688 h 71251"/>
                  <a:gd name="connsiteX4" fmla="*/ 68877 w 59376"/>
                  <a:gd name="connsiteY4" fmla="*/ 38001 h 71251"/>
                  <a:gd name="connsiteX5" fmla="*/ 68877 w 59376"/>
                  <a:gd name="connsiteY5" fmla="*/ 39189 h 71251"/>
                  <a:gd name="connsiteX6" fmla="*/ 59377 w 59376"/>
                  <a:gd name="connsiteY6" fmla="*/ 66502 h 71251"/>
                  <a:gd name="connsiteX7" fmla="*/ 34438 w 59376"/>
                  <a:gd name="connsiteY7" fmla="*/ 77190 h 71251"/>
                  <a:gd name="connsiteX8" fmla="*/ 9500 w 59376"/>
                  <a:gd name="connsiteY8" fmla="*/ 66502 h 71251"/>
                  <a:gd name="connsiteX9" fmla="*/ 0 w 59376"/>
                  <a:gd name="connsiteY9" fmla="*/ 39189 h 71251"/>
                  <a:gd name="connsiteX10" fmla="*/ 0 w 59376"/>
                  <a:gd name="connsiteY10" fmla="*/ 38001 h 71251"/>
                  <a:gd name="connsiteX11" fmla="*/ 13063 w 59376"/>
                  <a:gd name="connsiteY11" fmla="*/ 39189 h 71251"/>
                  <a:gd name="connsiteX12" fmla="*/ 17813 w 59376"/>
                  <a:gd name="connsiteY12" fmla="*/ 59377 h 71251"/>
                  <a:gd name="connsiteX13" fmla="*/ 33251 w 59376"/>
                  <a:gd name="connsiteY13" fmla="*/ 67689 h 71251"/>
                  <a:gd name="connsiteX14" fmla="*/ 47501 w 59376"/>
                  <a:gd name="connsiteY14" fmla="*/ 59377 h 71251"/>
                  <a:gd name="connsiteX15" fmla="*/ 52251 w 59376"/>
                  <a:gd name="connsiteY15" fmla="*/ 39189 h 71251"/>
                  <a:gd name="connsiteX16" fmla="*/ 52251 w 59376"/>
                  <a:gd name="connsiteY16" fmla="*/ 38001 h 71251"/>
                  <a:gd name="connsiteX17" fmla="*/ 47501 w 59376"/>
                  <a:gd name="connsiteY17" fmla="*/ 17813 h 71251"/>
                  <a:gd name="connsiteX18" fmla="*/ 32063 w 59376"/>
                  <a:gd name="connsiteY18" fmla="*/ 9500 h 71251"/>
                  <a:gd name="connsiteX19" fmla="*/ 16625 w 59376"/>
                  <a:gd name="connsiteY19" fmla="*/ 17813 h 71251"/>
                  <a:gd name="connsiteX20" fmla="*/ 11875 w 59376"/>
                  <a:gd name="connsiteY20" fmla="*/ 38001 h 71251"/>
                  <a:gd name="connsiteX21" fmla="*/ 11875 w 59376"/>
                  <a:gd name="connsiteY21" fmla="*/ 39189 h 71251"/>
                  <a:gd name="connsiteX22" fmla="*/ 13063 w 59376"/>
                  <a:gd name="connsiteY22" fmla="*/ 39189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376" h="71251">
                    <a:moveTo>
                      <a:pt x="0" y="38001"/>
                    </a:moveTo>
                    <a:cubicBezTo>
                      <a:pt x="0" y="27313"/>
                      <a:pt x="3562" y="17813"/>
                      <a:pt x="9500" y="10688"/>
                    </a:cubicBezTo>
                    <a:cubicBezTo>
                      <a:pt x="15438" y="3563"/>
                      <a:pt x="23751" y="0"/>
                      <a:pt x="34438" y="0"/>
                    </a:cubicBezTo>
                    <a:cubicBezTo>
                      <a:pt x="45126" y="0"/>
                      <a:pt x="53439" y="3563"/>
                      <a:pt x="59377" y="10688"/>
                    </a:cubicBezTo>
                    <a:cubicBezTo>
                      <a:pt x="65314" y="17813"/>
                      <a:pt x="68877" y="27313"/>
                      <a:pt x="68877" y="38001"/>
                    </a:cubicBezTo>
                    <a:lnTo>
                      <a:pt x="68877" y="39189"/>
                    </a:lnTo>
                    <a:cubicBezTo>
                      <a:pt x="68877" y="49876"/>
                      <a:pt x="65314" y="59377"/>
                      <a:pt x="59377" y="66502"/>
                    </a:cubicBezTo>
                    <a:cubicBezTo>
                      <a:pt x="53439" y="73627"/>
                      <a:pt x="45126" y="77190"/>
                      <a:pt x="34438" y="77190"/>
                    </a:cubicBezTo>
                    <a:cubicBezTo>
                      <a:pt x="23751" y="77190"/>
                      <a:pt x="15438" y="73627"/>
                      <a:pt x="9500" y="66502"/>
                    </a:cubicBezTo>
                    <a:cubicBezTo>
                      <a:pt x="3562" y="59377"/>
                      <a:pt x="0" y="49876"/>
                      <a:pt x="0" y="39189"/>
                    </a:cubicBezTo>
                    <a:lnTo>
                      <a:pt x="0" y="38001"/>
                    </a:lnTo>
                    <a:close/>
                    <a:moveTo>
                      <a:pt x="13063" y="39189"/>
                    </a:moveTo>
                    <a:cubicBezTo>
                      <a:pt x="13063" y="47501"/>
                      <a:pt x="14250" y="53439"/>
                      <a:pt x="17813" y="59377"/>
                    </a:cubicBezTo>
                    <a:cubicBezTo>
                      <a:pt x="21375" y="65314"/>
                      <a:pt x="26125" y="67689"/>
                      <a:pt x="33251" y="67689"/>
                    </a:cubicBezTo>
                    <a:cubicBezTo>
                      <a:pt x="39188" y="67689"/>
                      <a:pt x="45126" y="65314"/>
                      <a:pt x="47501" y="59377"/>
                    </a:cubicBezTo>
                    <a:cubicBezTo>
                      <a:pt x="49876" y="53439"/>
                      <a:pt x="52251" y="47501"/>
                      <a:pt x="52251" y="39189"/>
                    </a:cubicBezTo>
                    <a:lnTo>
                      <a:pt x="52251" y="38001"/>
                    </a:lnTo>
                    <a:cubicBezTo>
                      <a:pt x="52251" y="29688"/>
                      <a:pt x="51064" y="23751"/>
                      <a:pt x="47501" y="17813"/>
                    </a:cubicBezTo>
                    <a:cubicBezTo>
                      <a:pt x="43938" y="11875"/>
                      <a:pt x="39188" y="9500"/>
                      <a:pt x="32063" y="9500"/>
                    </a:cubicBezTo>
                    <a:cubicBezTo>
                      <a:pt x="24938" y="9500"/>
                      <a:pt x="20188" y="11875"/>
                      <a:pt x="16625" y="17813"/>
                    </a:cubicBezTo>
                    <a:cubicBezTo>
                      <a:pt x="13063" y="23751"/>
                      <a:pt x="11875" y="29688"/>
                      <a:pt x="11875" y="38001"/>
                    </a:cubicBezTo>
                    <a:lnTo>
                      <a:pt x="11875" y="39189"/>
                    </a:lnTo>
                    <a:lnTo>
                      <a:pt x="13063" y="39189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5672B27-BA84-4478-A6AA-538173535EAD}"/>
                  </a:ext>
                </a:extLst>
              </p:cNvPr>
              <p:cNvSpPr/>
              <p:nvPr/>
            </p:nvSpPr>
            <p:spPr>
              <a:xfrm>
                <a:off x="10385334" y="2482167"/>
                <a:ext cx="83127" cy="71252"/>
              </a:xfrm>
              <a:custGeom>
                <a:avLst/>
                <a:gdLst>
                  <a:gd name="connsiteX0" fmla="*/ 0 w 83127"/>
                  <a:gd name="connsiteY0" fmla="*/ 68877 h 71251"/>
                  <a:gd name="connsiteX1" fmla="*/ 11875 w 83127"/>
                  <a:gd name="connsiteY1" fmla="*/ 66502 h 71251"/>
                  <a:gd name="connsiteX2" fmla="*/ 11875 w 83127"/>
                  <a:gd name="connsiteY2" fmla="*/ 13063 h 71251"/>
                  <a:gd name="connsiteX3" fmla="*/ 0 w 83127"/>
                  <a:gd name="connsiteY3" fmla="*/ 10688 h 71251"/>
                  <a:gd name="connsiteX4" fmla="*/ 0 w 83127"/>
                  <a:gd name="connsiteY4" fmla="*/ 2375 h 71251"/>
                  <a:gd name="connsiteX5" fmla="*/ 23751 w 83127"/>
                  <a:gd name="connsiteY5" fmla="*/ 2375 h 71251"/>
                  <a:gd name="connsiteX6" fmla="*/ 24938 w 83127"/>
                  <a:gd name="connsiteY6" fmla="*/ 13063 h 71251"/>
                  <a:gd name="connsiteX7" fmla="*/ 34438 w 83127"/>
                  <a:gd name="connsiteY7" fmla="*/ 3563 h 71251"/>
                  <a:gd name="connsiteX8" fmla="*/ 47501 w 83127"/>
                  <a:gd name="connsiteY8" fmla="*/ 0 h 71251"/>
                  <a:gd name="connsiteX9" fmla="*/ 66502 w 83127"/>
                  <a:gd name="connsiteY9" fmla="*/ 7125 h 71251"/>
                  <a:gd name="connsiteX10" fmla="*/ 73627 w 83127"/>
                  <a:gd name="connsiteY10" fmla="*/ 29688 h 71251"/>
                  <a:gd name="connsiteX11" fmla="*/ 73627 w 83127"/>
                  <a:gd name="connsiteY11" fmla="*/ 66502 h 71251"/>
                  <a:gd name="connsiteX12" fmla="*/ 85502 w 83127"/>
                  <a:gd name="connsiteY12" fmla="*/ 68877 h 71251"/>
                  <a:gd name="connsiteX13" fmla="*/ 85502 w 83127"/>
                  <a:gd name="connsiteY13" fmla="*/ 77190 h 71251"/>
                  <a:gd name="connsiteX14" fmla="*/ 48689 w 83127"/>
                  <a:gd name="connsiteY14" fmla="*/ 77190 h 71251"/>
                  <a:gd name="connsiteX15" fmla="*/ 48689 w 83127"/>
                  <a:gd name="connsiteY15" fmla="*/ 68877 h 71251"/>
                  <a:gd name="connsiteX16" fmla="*/ 60564 w 83127"/>
                  <a:gd name="connsiteY16" fmla="*/ 66502 h 71251"/>
                  <a:gd name="connsiteX17" fmla="*/ 60564 w 83127"/>
                  <a:gd name="connsiteY17" fmla="*/ 29688 h 71251"/>
                  <a:gd name="connsiteX18" fmla="*/ 57001 w 83127"/>
                  <a:gd name="connsiteY18" fmla="*/ 15438 h 71251"/>
                  <a:gd name="connsiteX19" fmla="*/ 45126 w 83127"/>
                  <a:gd name="connsiteY19" fmla="*/ 10688 h 71251"/>
                  <a:gd name="connsiteX20" fmla="*/ 34438 w 83127"/>
                  <a:gd name="connsiteY20" fmla="*/ 13063 h 71251"/>
                  <a:gd name="connsiteX21" fmla="*/ 27313 w 83127"/>
                  <a:gd name="connsiteY21" fmla="*/ 21376 h 71251"/>
                  <a:gd name="connsiteX22" fmla="*/ 27313 w 83127"/>
                  <a:gd name="connsiteY22" fmla="*/ 65314 h 71251"/>
                  <a:gd name="connsiteX23" fmla="*/ 39188 w 83127"/>
                  <a:gd name="connsiteY23" fmla="*/ 67689 h 71251"/>
                  <a:gd name="connsiteX24" fmla="*/ 39188 w 83127"/>
                  <a:gd name="connsiteY24" fmla="*/ 76002 h 71251"/>
                  <a:gd name="connsiteX25" fmla="*/ 2375 w 83127"/>
                  <a:gd name="connsiteY25" fmla="*/ 76002 h 71251"/>
                  <a:gd name="connsiteX26" fmla="*/ 2375 w 83127"/>
                  <a:gd name="connsiteY26" fmla="*/ 68877 h 71251"/>
                  <a:gd name="connsiteX27" fmla="*/ 0 w 83127"/>
                  <a:gd name="connsiteY27" fmla="*/ 68877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127" h="71251">
                    <a:moveTo>
                      <a:pt x="0" y="68877"/>
                    </a:moveTo>
                    <a:lnTo>
                      <a:pt x="11875" y="66502"/>
                    </a:lnTo>
                    <a:lnTo>
                      <a:pt x="11875" y="13063"/>
                    </a:lnTo>
                    <a:lnTo>
                      <a:pt x="0" y="10688"/>
                    </a:lnTo>
                    <a:lnTo>
                      <a:pt x="0" y="2375"/>
                    </a:lnTo>
                    <a:lnTo>
                      <a:pt x="23751" y="2375"/>
                    </a:lnTo>
                    <a:lnTo>
                      <a:pt x="24938" y="13063"/>
                    </a:lnTo>
                    <a:cubicBezTo>
                      <a:pt x="27313" y="9500"/>
                      <a:pt x="30876" y="5938"/>
                      <a:pt x="34438" y="3563"/>
                    </a:cubicBezTo>
                    <a:cubicBezTo>
                      <a:pt x="38001" y="1188"/>
                      <a:pt x="42751" y="0"/>
                      <a:pt x="47501" y="0"/>
                    </a:cubicBezTo>
                    <a:cubicBezTo>
                      <a:pt x="55814" y="0"/>
                      <a:pt x="61751" y="2375"/>
                      <a:pt x="66502" y="7125"/>
                    </a:cubicBezTo>
                    <a:cubicBezTo>
                      <a:pt x="71252" y="11875"/>
                      <a:pt x="73627" y="19001"/>
                      <a:pt x="73627" y="29688"/>
                    </a:cubicBezTo>
                    <a:lnTo>
                      <a:pt x="73627" y="66502"/>
                    </a:lnTo>
                    <a:lnTo>
                      <a:pt x="85502" y="68877"/>
                    </a:lnTo>
                    <a:lnTo>
                      <a:pt x="85502" y="77190"/>
                    </a:lnTo>
                    <a:lnTo>
                      <a:pt x="48689" y="77190"/>
                    </a:lnTo>
                    <a:lnTo>
                      <a:pt x="48689" y="68877"/>
                    </a:lnTo>
                    <a:lnTo>
                      <a:pt x="60564" y="66502"/>
                    </a:lnTo>
                    <a:lnTo>
                      <a:pt x="60564" y="29688"/>
                    </a:lnTo>
                    <a:cubicBezTo>
                      <a:pt x="60564" y="22563"/>
                      <a:pt x="59377" y="17813"/>
                      <a:pt x="57001" y="15438"/>
                    </a:cubicBezTo>
                    <a:cubicBezTo>
                      <a:pt x="54627" y="13063"/>
                      <a:pt x="49876" y="10688"/>
                      <a:pt x="45126" y="10688"/>
                    </a:cubicBezTo>
                    <a:cubicBezTo>
                      <a:pt x="41564" y="10688"/>
                      <a:pt x="38001" y="11875"/>
                      <a:pt x="34438" y="13063"/>
                    </a:cubicBezTo>
                    <a:cubicBezTo>
                      <a:pt x="30876" y="14250"/>
                      <a:pt x="28501" y="17813"/>
                      <a:pt x="27313" y="21376"/>
                    </a:cubicBezTo>
                    <a:lnTo>
                      <a:pt x="27313" y="65314"/>
                    </a:lnTo>
                    <a:lnTo>
                      <a:pt x="39188" y="67689"/>
                    </a:lnTo>
                    <a:lnTo>
                      <a:pt x="39188" y="76002"/>
                    </a:lnTo>
                    <a:lnTo>
                      <a:pt x="2375" y="76002"/>
                    </a:lnTo>
                    <a:lnTo>
                      <a:pt x="2375" y="68877"/>
                    </a:lnTo>
                    <a:lnTo>
                      <a:pt x="0" y="68877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F05F51E-4BD9-4B21-9426-E8701D9620D4}"/>
                  </a:ext>
                </a:extLst>
              </p:cNvPr>
              <p:cNvSpPr/>
              <p:nvPr/>
            </p:nvSpPr>
            <p:spPr>
              <a:xfrm>
                <a:off x="10479149" y="2466729"/>
                <a:ext cx="35626" cy="95003"/>
              </a:xfrm>
              <a:custGeom>
                <a:avLst/>
                <a:gdLst>
                  <a:gd name="connsiteX0" fmla="*/ 24938 w 35625"/>
                  <a:gd name="connsiteY0" fmla="*/ 0 h 95002"/>
                  <a:gd name="connsiteX1" fmla="*/ 24938 w 35625"/>
                  <a:gd name="connsiteY1" fmla="*/ 17813 h 95002"/>
                  <a:gd name="connsiteX2" fmla="*/ 39188 w 35625"/>
                  <a:gd name="connsiteY2" fmla="*/ 17813 h 95002"/>
                  <a:gd name="connsiteX3" fmla="*/ 39188 w 35625"/>
                  <a:gd name="connsiteY3" fmla="*/ 28501 h 95002"/>
                  <a:gd name="connsiteX4" fmla="*/ 24938 w 35625"/>
                  <a:gd name="connsiteY4" fmla="*/ 28501 h 95002"/>
                  <a:gd name="connsiteX5" fmla="*/ 24938 w 35625"/>
                  <a:gd name="connsiteY5" fmla="*/ 73627 h 95002"/>
                  <a:gd name="connsiteX6" fmla="*/ 27313 w 35625"/>
                  <a:gd name="connsiteY6" fmla="*/ 80752 h 95002"/>
                  <a:gd name="connsiteX7" fmla="*/ 33251 w 35625"/>
                  <a:gd name="connsiteY7" fmla="*/ 83127 h 95002"/>
                  <a:gd name="connsiteX8" fmla="*/ 36814 w 35625"/>
                  <a:gd name="connsiteY8" fmla="*/ 83127 h 95002"/>
                  <a:gd name="connsiteX9" fmla="*/ 40376 w 35625"/>
                  <a:gd name="connsiteY9" fmla="*/ 81940 h 95002"/>
                  <a:gd name="connsiteX10" fmla="*/ 42751 w 35625"/>
                  <a:gd name="connsiteY10" fmla="*/ 91440 h 95002"/>
                  <a:gd name="connsiteX11" fmla="*/ 36814 w 35625"/>
                  <a:gd name="connsiteY11" fmla="*/ 93815 h 95002"/>
                  <a:gd name="connsiteX12" fmla="*/ 29688 w 35625"/>
                  <a:gd name="connsiteY12" fmla="*/ 95003 h 95002"/>
                  <a:gd name="connsiteX13" fmla="*/ 16625 w 35625"/>
                  <a:gd name="connsiteY13" fmla="*/ 90253 h 95002"/>
                  <a:gd name="connsiteX14" fmla="*/ 11875 w 35625"/>
                  <a:gd name="connsiteY14" fmla="*/ 74815 h 95002"/>
                  <a:gd name="connsiteX15" fmla="*/ 11875 w 35625"/>
                  <a:gd name="connsiteY15" fmla="*/ 29688 h 95002"/>
                  <a:gd name="connsiteX16" fmla="*/ 0 w 35625"/>
                  <a:gd name="connsiteY16" fmla="*/ 29688 h 95002"/>
                  <a:gd name="connsiteX17" fmla="*/ 0 w 35625"/>
                  <a:gd name="connsiteY17" fmla="*/ 19001 h 95002"/>
                  <a:gd name="connsiteX18" fmla="*/ 11875 w 35625"/>
                  <a:gd name="connsiteY18" fmla="*/ 19001 h 95002"/>
                  <a:gd name="connsiteX19" fmla="*/ 11875 w 35625"/>
                  <a:gd name="connsiteY19" fmla="*/ 1188 h 95002"/>
                  <a:gd name="connsiteX20" fmla="*/ 24938 w 35625"/>
                  <a:gd name="connsiteY20" fmla="*/ 1188 h 95002"/>
                  <a:gd name="connsiteX21" fmla="*/ 24938 w 35625"/>
                  <a:gd name="connsiteY21" fmla="*/ 0 h 9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5625" h="95002">
                    <a:moveTo>
                      <a:pt x="24938" y="0"/>
                    </a:moveTo>
                    <a:lnTo>
                      <a:pt x="24938" y="17813"/>
                    </a:lnTo>
                    <a:lnTo>
                      <a:pt x="39188" y="17813"/>
                    </a:lnTo>
                    <a:lnTo>
                      <a:pt x="39188" y="28501"/>
                    </a:lnTo>
                    <a:lnTo>
                      <a:pt x="24938" y="28501"/>
                    </a:lnTo>
                    <a:lnTo>
                      <a:pt x="24938" y="73627"/>
                    </a:lnTo>
                    <a:cubicBezTo>
                      <a:pt x="24938" y="77190"/>
                      <a:pt x="26126" y="79565"/>
                      <a:pt x="27313" y="80752"/>
                    </a:cubicBezTo>
                    <a:cubicBezTo>
                      <a:pt x="28501" y="81940"/>
                      <a:pt x="30876" y="83127"/>
                      <a:pt x="33251" y="83127"/>
                    </a:cubicBezTo>
                    <a:cubicBezTo>
                      <a:pt x="34438" y="83127"/>
                      <a:pt x="35626" y="83127"/>
                      <a:pt x="36814" y="83127"/>
                    </a:cubicBezTo>
                    <a:cubicBezTo>
                      <a:pt x="38001" y="83127"/>
                      <a:pt x="39188" y="83127"/>
                      <a:pt x="40376" y="81940"/>
                    </a:cubicBezTo>
                    <a:lnTo>
                      <a:pt x="42751" y="91440"/>
                    </a:lnTo>
                    <a:cubicBezTo>
                      <a:pt x="41564" y="92628"/>
                      <a:pt x="39188" y="92628"/>
                      <a:pt x="36814" y="93815"/>
                    </a:cubicBezTo>
                    <a:cubicBezTo>
                      <a:pt x="34438" y="95003"/>
                      <a:pt x="32064" y="95003"/>
                      <a:pt x="29688" y="95003"/>
                    </a:cubicBezTo>
                    <a:cubicBezTo>
                      <a:pt x="23751" y="95003"/>
                      <a:pt x="20188" y="93815"/>
                      <a:pt x="16625" y="90253"/>
                    </a:cubicBezTo>
                    <a:cubicBezTo>
                      <a:pt x="13063" y="86690"/>
                      <a:pt x="11875" y="81940"/>
                      <a:pt x="11875" y="74815"/>
                    </a:cubicBezTo>
                    <a:lnTo>
                      <a:pt x="11875" y="29688"/>
                    </a:lnTo>
                    <a:lnTo>
                      <a:pt x="0" y="29688"/>
                    </a:lnTo>
                    <a:lnTo>
                      <a:pt x="0" y="19001"/>
                    </a:lnTo>
                    <a:lnTo>
                      <a:pt x="11875" y="19001"/>
                    </a:lnTo>
                    <a:lnTo>
                      <a:pt x="11875" y="1188"/>
                    </a:lnTo>
                    <a:lnTo>
                      <a:pt x="24938" y="1188"/>
                    </a:lnTo>
                    <a:lnTo>
                      <a:pt x="24938" y="0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EC539D8-4FA2-4373-A499-662A02167AEC}"/>
                  </a:ext>
                </a:extLst>
              </p:cNvPr>
              <p:cNvSpPr/>
              <p:nvPr/>
            </p:nvSpPr>
            <p:spPr>
              <a:xfrm>
                <a:off x="10533775" y="2482167"/>
                <a:ext cx="59377" cy="71252"/>
              </a:xfrm>
              <a:custGeom>
                <a:avLst/>
                <a:gdLst>
                  <a:gd name="connsiteX0" fmla="*/ 47501 w 59376"/>
                  <a:gd name="connsiteY0" fmla="*/ 77190 h 71251"/>
                  <a:gd name="connsiteX1" fmla="*/ 46314 w 59376"/>
                  <a:gd name="connsiteY1" fmla="*/ 71252 h 71251"/>
                  <a:gd name="connsiteX2" fmla="*/ 46314 w 59376"/>
                  <a:gd name="connsiteY2" fmla="*/ 66502 h 71251"/>
                  <a:gd name="connsiteX3" fmla="*/ 36814 w 59376"/>
                  <a:gd name="connsiteY3" fmla="*/ 74815 h 71251"/>
                  <a:gd name="connsiteX4" fmla="*/ 23751 w 59376"/>
                  <a:gd name="connsiteY4" fmla="*/ 78377 h 71251"/>
                  <a:gd name="connsiteX5" fmla="*/ 5938 w 59376"/>
                  <a:gd name="connsiteY5" fmla="*/ 72439 h 71251"/>
                  <a:gd name="connsiteX6" fmla="*/ 0 w 59376"/>
                  <a:gd name="connsiteY6" fmla="*/ 55814 h 71251"/>
                  <a:gd name="connsiteX7" fmla="*/ 8313 w 59376"/>
                  <a:gd name="connsiteY7" fmla="*/ 39189 h 71251"/>
                  <a:gd name="connsiteX8" fmla="*/ 32063 w 59376"/>
                  <a:gd name="connsiteY8" fmla="*/ 33251 h 71251"/>
                  <a:gd name="connsiteX9" fmla="*/ 46314 w 59376"/>
                  <a:gd name="connsiteY9" fmla="*/ 33251 h 71251"/>
                  <a:gd name="connsiteX10" fmla="*/ 46314 w 59376"/>
                  <a:gd name="connsiteY10" fmla="*/ 24938 h 71251"/>
                  <a:gd name="connsiteX11" fmla="*/ 41564 w 59376"/>
                  <a:gd name="connsiteY11" fmla="*/ 14250 h 71251"/>
                  <a:gd name="connsiteX12" fmla="*/ 29688 w 59376"/>
                  <a:gd name="connsiteY12" fmla="*/ 10688 h 71251"/>
                  <a:gd name="connsiteX13" fmla="*/ 20188 w 59376"/>
                  <a:gd name="connsiteY13" fmla="*/ 11875 h 71251"/>
                  <a:gd name="connsiteX14" fmla="*/ 14250 w 59376"/>
                  <a:gd name="connsiteY14" fmla="*/ 15438 h 71251"/>
                  <a:gd name="connsiteX15" fmla="*/ 13063 w 59376"/>
                  <a:gd name="connsiteY15" fmla="*/ 23751 h 71251"/>
                  <a:gd name="connsiteX16" fmla="*/ 2375 w 59376"/>
                  <a:gd name="connsiteY16" fmla="*/ 23751 h 71251"/>
                  <a:gd name="connsiteX17" fmla="*/ 2375 w 59376"/>
                  <a:gd name="connsiteY17" fmla="*/ 9500 h 71251"/>
                  <a:gd name="connsiteX18" fmla="*/ 14250 w 59376"/>
                  <a:gd name="connsiteY18" fmla="*/ 2375 h 71251"/>
                  <a:gd name="connsiteX19" fmla="*/ 29688 w 59376"/>
                  <a:gd name="connsiteY19" fmla="*/ 0 h 71251"/>
                  <a:gd name="connsiteX20" fmla="*/ 49876 w 59376"/>
                  <a:gd name="connsiteY20" fmla="*/ 7125 h 71251"/>
                  <a:gd name="connsiteX21" fmla="*/ 58189 w 59376"/>
                  <a:gd name="connsiteY21" fmla="*/ 26126 h 71251"/>
                  <a:gd name="connsiteX22" fmla="*/ 58189 w 59376"/>
                  <a:gd name="connsiteY22" fmla="*/ 62939 h 71251"/>
                  <a:gd name="connsiteX23" fmla="*/ 58189 w 59376"/>
                  <a:gd name="connsiteY23" fmla="*/ 65314 h 71251"/>
                  <a:gd name="connsiteX24" fmla="*/ 58189 w 59376"/>
                  <a:gd name="connsiteY24" fmla="*/ 67689 h 71251"/>
                  <a:gd name="connsiteX25" fmla="*/ 64127 w 59376"/>
                  <a:gd name="connsiteY25" fmla="*/ 68877 h 71251"/>
                  <a:gd name="connsiteX26" fmla="*/ 64127 w 59376"/>
                  <a:gd name="connsiteY26" fmla="*/ 77190 h 71251"/>
                  <a:gd name="connsiteX27" fmla="*/ 47501 w 59376"/>
                  <a:gd name="connsiteY27" fmla="*/ 77190 h 71251"/>
                  <a:gd name="connsiteX28" fmla="*/ 24938 w 59376"/>
                  <a:gd name="connsiteY28" fmla="*/ 67689 h 71251"/>
                  <a:gd name="connsiteX29" fmla="*/ 36814 w 59376"/>
                  <a:gd name="connsiteY29" fmla="*/ 64127 h 71251"/>
                  <a:gd name="connsiteX30" fmla="*/ 45126 w 59376"/>
                  <a:gd name="connsiteY30" fmla="*/ 55814 h 71251"/>
                  <a:gd name="connsiteX31" fmla="*/ 45126 w 59376"/>
                  <a:gd name="connsiteY31" fmla="*/ 43939 h 71251"/>
                  <a:gd name="connsiteX32" fmla="*/ 30876 w 59376"/>
                  <a:gd name="connsiteY32" fmla="*/ 43939 h 71251"/>
                  <a:gd name="connsiteX33" fmla="*/ 17813 w 59376"/>
                  <a:gd name="connsiteY33" fmla="*/ 47501 h 71251"/>
                  <a:gd name="connsiteX34" fmla="*/ 13063 w 59376"/>
                  <a:gd name="connsiteY34" fmla="*/ 57002 h 71251"/>
                  <a:gd name="connsiteX35" fmla="*/ 16625 w 59376"/>
                  <a:gd name="connsiteY35" fmla="*/ 64127 h 71251"/>
                  <a:gd name="connsiteX36" fmla="*/ 24938 w 59376"/>
                  <a:gd name="connsiteY36" fmla="*/ 67689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9376" h="71251">
                    <a:moveTo>
                      <a:pt x="47501" y="77190"/>
                    </a:moveTo>
                    <a:cubicBezTo>
                      <a:pt x="47501" y="74815"/>
                      <a:pt x="46314" y="73627"/>
                      <a:pt x="46314" y="71252"/>
                    </a:cubicBezTo>
                    <a:cubicBezTo>
                      <a:pt x="46314" y="68877"/>
                      <a:pt x="46314" y="67689"/>
                      <a:pt x="46314" y="66502"/>
                    </a:cubicBezTo>
                    <a:cubicBezTo>
                      <a:pt x="43938" y="70064"/>
                      <a:pt x="40376" y="72439"/>
                      <a:pt x="36814" y="74815"/>
                    </a:cubicBezTo>
                    <a:cubicBezTo>
                      <a:pt x="33251" y="77190"/>
                      <a:pt x="28501" y="78377"/>
                      <a:pt x="23751" y="78377"/>
                    </a:cubicBezTo>
                    <a:cubicBezTo>
                      <a:pt x="15438" y="78377"/>
                      <a:pt x="9500" y="76002"/>
                      <a:pt x="5938" y="72439"/>
                    </a:cubicBezTo>
                    <a:cubicBezTo>
                      <a:pt x="2375" y="68877"/>
                      <a:pt x="0" y="62939"/>
                      <a:pt x="0" y="55814"/>
                    </a:cubicBezTo>
                    <a:cubicBezTo>
                      <a:pt x="0" y="48689"/>
                      <a:pt x="2375" y="42751"/>
                      <a:pt x="8313" y="39189"/>
                    </a:cubicBezTo>
                    <a:cubicBezTo>
                      <a:pt x="14250" y="35626"/>
                      <a:pt x="22563" y="33251"/>
                      <a:pt x="32063" y="33251"/>
                    </a:cubicBezTo>
                    <a:lnTo>
                      <a:pt x="46314" y="33251"/>
                    </a:lnTo>
                    <a:lnTo>
                      <a:pt x="46314" y="24938"/>
                    </a:lnTo>
                    <a:cubicBezTo>
                      <a:pt x="46314" y="20188"/>
                      <a:pt x="45126" y="16625"/>
                      <a:pt x="41564" y="14250"/>
                    </a:cubicBezTo>
                    <a:cubicBezTo>
                      <a:pt x="38001" y="11875"/>
                      <a:pt x="34438" y="10688"/>
                      <a:pt x="29688" y="10688"/>
                    </a:cubicBezTo>
                    <a:cubicBezTo>
                      <a:pt x="26125" y="10688"/>
                      <a:pt x="23751" y="10688"/>
                      <a:pt x="20188" y="11875"/>
                    </a:cubicBezTo>
                    <a:cubicBezTo>
                      <a:pt x="16625" y="13063"/>
                      <a:pt x="15438" y="14250"/>
                      <a:pt x="14250" y="15438"/>
                    </a:cubicBezTo>
                    <a:lnTo>
                      <a:pt x="13063" y="23751"/>
                    </a:lnTo>
                    <a:lnTo>
                      <a:pt x="2375" y="23751"/>
                    </a:lnTo>
                    <a:lnTo>
                      <a:pt x="2375" y="9500"/>
                    </a:lnTo>
                    <a:cubicBezTo>
                      <a:pt x="5938" y="7125"/>
                      <a:pt x="9500" y="4750"/>
                      <a:pt x="14250" y="2375"/>
                    </a:cubicBezTo>
                    <a:cubicBezTo>
                      <a:pt x="19001" y="0"/>
                      <a:pt x="24938" y="0"/>
                      <a:pt x="29688" y="0"/>
                    </a:cubicBezTo>
                    <a:cubicBezTo>
                      <a:pt x="38001" y="0"/>
                      <a:pt x="45126" y="2375"/>
                      <a:pt x="49876" y="7125"/>
                    </a:cubicBezTo>
                    <a:cubicBezTo>
                      <a:pt x="54627" y="11875"/>
                      <a:pt x="58189" y="17813"/>
                      <a:pt x="58189" y="26126"/>
                    </a:cubicBezTo>
                    <a:lnTo>
                      <a:pt x="58189" y="62939"/>
                    </a:lnTo>
                    <a:cubicBezTo>
                      <a:pt x="58189" y="64127"/>
                      <a:pt x="58189" y="65314"/>
                      <a:pt x="58189" y="65314"/>
                    </a:cubicBezTo>
                    <a:cubicBezTo>
                      <a:pt x="58189" y="65314"/>
                      <a:pt x="58189" y="67689"/>
                      <a:pt x="58189" y="67689"/>
                    </a:cubicBezTo>
                    <a:lnTo>
                      <a:pt x="64127" y="68877"/>
                    </a:lnTo>
                    <a:lnTo>
                      <a:pt x="64127" y="77190"/>
                    </a:lnTo>
                    <a:lnTo>
                      <a:pt x="47501" y="77190"/>
                    </a:lnTo>
                    <a:close/>
                    <a:moveTo>
                      <a:pt x="24938" y="67689"/>
                    </a:moveTo>
                    <a:cubicBezTo>
                      <a:pt x="29688" y="67689"/>
                      <a:pt x="33251" y="66502"/>
                      <a:pt x="36814" y="64127"/>
                    </a:cubicBezTo>
                    <a:cubicBezTo>
                      <a:pt x="40376" y="61752"/>
                      <a:pt x="42751" y="59377"/>
                      <a:pt x="45126" y="55814"/>
                    </a:cubicBezTo>
                    <a:lnTo>
                      <a:pt x="45126" y="43939"/>
                    </a:lnTo>
                    <a:lnTo>
                      <a:pt x="30876" y="43939"/>
                    </a:lnTo>
                    <a:cubicBezTo>
                      <a:pt x="24938" y="43939"/>
                      <a:pt x="21375" y="45126"/>
                      <a:pt x="17813" y="47501"/>
                    </a:cubicBezTo>
                    <a:cubicBezTo>
                      <a:pt x="14250" y="49876"/>
                      <a:pt x="13063" y="53439"/>
                      <a:pt x="13063" y="57002"/>
                    </a:cubicBezTo>
                    <a:cubicBezTo>
                      <a:pt x="13063" y="60564"/>
                      <a:pt x="14250" y="62939"/>
                      <a:pt x="16625" y="64127"/>
                    </a:cubicBezTo>
                    <a:cubicBezTo>
                      <a:pt x="19001" y="65314"/>
                      <a:pt x="21375" y="67689"/>
                      <a:pt x="24938" y="67689"/>
                    </a:cubicBez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40EE2A4C-30B0-4084-B46E-27651A06F370}"/>
                  </a:ext>
                </a:extLst>
              </p:cNvPr>
              <p:cNvSpPr/>
              <p:nvPr/>
            </p:nvSpPr>
            <p:spPr>
              <a:xfrm>
                <a:off x="10609777" y="2451291"/>
                <a:ext cx="35626" cy="106878"/>
              </a:xfrm>
              <a:custGeom>
                <a:avLst/>
                <a:gdLst>
                  <a:gd name="connsiteX0" fmla="*/ 0 w 35625"/>
                  <a:gd name="connsiteY0" fmla="*/ 99753 h 106877"/>
                  <a:gd name="connsiteX1" fmla="*/ 11875 w 35625"/>
                  <a:gd name="connsiteY1" fmla="*/ 97378 h 106877"/>
                  <a:gd name="connsiteX2" fmla="*/ 11875 w 35625"/>
                  <a:gd name="connsiteY2" fmla="*/ 43939 h 106877"/>
                  <a:gd name="connsiteX3" fmla="*/ 0 w 35625"/>
                  <a:gd name="connsiteY3" fmla="*/ 41564 h 106877"/>
                  <a:gd name="connsiteX4" fmla="*/ 0 w 35625"/>
                  <a:gd name="connsiteY4" fmla="*/ 33251 h 106877"/>
                  <a:gd name="connsiteX5" fmla="*/ 24938 w 35625"/>
                  <a:gd name="connsiteY5" fmla="*/ 33251 h 106877"/>
                  <a:gd name="connsiteX6" fmla="*/ 24938 w 35625"/>
                  <a:gd name="connsiteY6" fmla="*/ 97378 h 106877"/>
                  <a:gd name="connsiteX7" fmla="*/ 36814 w 35625"/>
                  <a:gd name="connsiteY7" fmla="*/ 99753 h 106877"/>
                  <a:gd name="connsiteX8" fmla="*/ 36814 w 35625"/>
                  <a:gd name="connsiteY8" fmla="*/ 108065 h 106877"/>
                  <a:gd name="connsiteX9" fmla="*/ 0 w 35625"/>
                  <a:gd name="connsiteY9" fmla="*/ 108065 h 106877"/>
                  <a:gd name="connsiteX10" fmla="*/ 0 w 35625"/>
                  <a:gd name="connsiteY10" fmla="*/ 99753 h 106877"/>
                  <a:gd name="connsiteX11" fmla="*/ 24938 w 35625"/>
                  <a:gd name="connsiteY11" fmla="*/ 14250 h 106877"/>
                  <a:gd name="connsiteX12" fmla="*/ 10688 w 35625"/>
                  <a:gd name="connsiteY12" fmla="*/ 14250 h 106877"/>
                  <a:gd name="connsiteX13" fmla="*/ 10688 w 35625"/>
                  <a:gd name="connsiteY13" fmla="*/ 0 h 106877"/>
                  <a:gd name="connsiteX14" fmla="*/ 24938 w 35625"/>
                  <a:gd name="connsiteY14" fmla="*/ 0 h 106877"/>
                  <a:gd name="connsiteX15" fmla="*/ 24938 w 35625"/>
                  <a:gd name="connsiteY15" fmla="*/ 14250 h 106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625" h="106877">
                    <a:moveTo>
                      <a:pt x="0" y="99753"/>
                    </a:moveTo>
                    <a:lnTo>
                      <a:pt x="11875" y="97378"/>
                    </a:lnTo>
                    <a:lnTo>
                      <a:pt x="11875" y="43939"/>
                    </a:lnTo>
                    <a:lnTo>
                      <a:pt x="0" y="41564"/>
                    </a:lnTo>
                    <a:lnTo>
                      <a:pt x="0" y="33251"/>
                    </a:lnTo>
                    <a:lnTo>
                      <a:pt x="24938" y="33251"/>
                    </a:lnTo>
                    <a:lnTo>
                      <a:pt x="24938" y="97378"/>
                    </a:lnTo>
                    <a:lnTo>
                      <a:pt x="36814" y="99753"/>
                    </a:lnTo>
                    <a:lnTo>
                      <a:pt x="36814" y="108065"/>
                    </a:lnTo>
                    <a:lnTo>
                      <a:pt x="0" y="108065"/>
                    </a:lnTo>
                    <a:lnTo>
                      <a:pt x="0" y="99753"/>
                    </a:lnTo>
                    <a:close/>
                    <a:moveTo>
                      <a:pt x="24938" y="14250"/>
                    </a:moveTo>
                    <a:lnTo>
                      <a:pt x="10688" y="14250"/>
                    </a:lnTo>
                    <a:lnTo>
                      <a:pt x="10688" y="0"/>
                    </a:lnTo>
                    <a:lnTo>
                      <a:pt x="24938" y="0"/>
                    </a:lnTo>
                    <a:lnTo>
                      <a:pt x="24938" y="14250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6FFBC876-142B-4575-AD56-D581D64B46AA}"/>
                  </a:ext>
                </a:extLst>
              </p:cNvPr>
              <p:cNvSpPr/>
              <p:nvPr/>
            </p:nvSpPr>
            <p:spPr>
              <a:xfrm>
                <a:off x="10654903" y="2482167"/>
                <a:ext cx="83127" cy="71252"/>
              </a:xfrm>
              <a:custGeom>
                <a:avLst/>
                <a:gdLst>
                  <a:gd name="connsiteX0" fmla="*/ 0 w 83127"/>
                  <a:gd name="connsiteY0" fmla="*/ 68877 h 71251"/>
                  <a:gd name="connsiteX1" fmla="*/ 11875 w 83127"/>
                  <a:gd name="connsiteY1" fmla="*/ 66502 h 71251"/>
                  <a:gd name="connsiteX2" fmla="*/ 11875 w 83127"/>
                  <a:gd name="connsiteY2" fmla="*/ 13063 h 71251"/>
                  <a:gd name="connsiteX3" fmla="*/ 0 w 83127"/>
                  <a:gd name="connsiteY3" fmla="*/ 10688 h 71251"/>
                  <a:gd name="connsiteX4" fmla="*/ 0 w 83127"/>
                  <a:gd name="connsiteY4" fmla="*/ 2375 h 71251"/>
                  <a:gd name="connsiteX5" fmla="*/ 23751 w 83127"/>
                  <a:gd name="connsiteY5" fmla="*/ 2375 h 71251"/>
                  <a:gd name="connsiteX6" fmla="*/ 24938 w 83127"/>
                  <a:gd name="connsiteY6" fmla="*/ 13063 h 71251"/>
                  <a:gd name="connsiteX7" fmla="*/ 34439 w 83127"/>
                  <a:gd name="connsiteY7" fmla="*/ 3563 h 71251"/>
                  <a:gd name="connsiteX8" fmla="*/ 47501 w 83127"/>
                  <a:gd name="connsiteY8" fmla="*/ 0 h 71251"/>
                  <a:gd name="connsiteX9" fmla="*/ 66502 w 83127"/>
                  <a:gd name="connsiteY9" fmla="*/ 7125 h 71251"/>
                  <a:gd name="connsiteX10" fmla="*/ 73627 w 83127"/>
                  <a:gd name="connsiteY10" fmla="*/ 29688 h 71251"/>
                  <a:gd name="connsiteX11" fmla="*/ 73627 w 83127"/>
                  <a:gd name="connsiteY11" fmla="*/ 66502 h 71251"/>
                  <a:gd name="connsiteX12" fmla="*/ 85502 w 83127"/>
                  <a:gd name="connsiteY12" fmla="*/ 68877 h 71251"/>
                  <a:gd name="connsiteX13" fmla="*/ 85502 w 83127"/>
                  <a:gd name="connsiteY13" fmla="*/ 77190 h 71251"/>
                  <a:gd name="connsiteX14" fmla="*/ 48689 w 83127"/>
                  <a:gd name="connsiteY14" fmla="*/ 77190 h 71251"/>
                  <a:gd name="connsiteX15" fmla="*/ 48689 w 83127"/>
                  <a:gd name="connsiteY15" fmla="*/ 68877 h 71251"/>
                  <a:gd name="connsiteX16" fmla="*/ 60564 w 83127"/>
                  <a:gd name="connsiteY16" fmla="*/ 66502 h 71251"/>
                  <a:gd name="connsiteX17" fmla="*/ 60564 w 83127"/>
                  <a:gd name="connsiteY17" fmla="*/ 29688 h 71251"/>
                  <a:gd name="connsiteX18" fmla="*/ 57002 w 83127"/>
                  <a:gd name="connsiteY18" fmla="*/ 15438 h 71251"/>
                  <a:gd name="connsiteX19" fmla="*/ 45126 w 83127"/>
                  <a:gd name="connsiteY19" fmla="*/ 10688 h 71251"/>
                  <a:gd name="connsiteX20" fmla="*/ 34439 w 83127"/>
                  <a:gd name="connsiteY20" fmla="*/ 13063 h 71251"/>
                  <a:gd name="connsiteX21" fmla="*/ 27313 w 83127"/>
                  <a:gd name="connsiteY21" fmla="*/ 21376 h 71251"/>
                  <a:gd name="connsiteX22" fmla="*/ 27313 w 83127"/>
                  <a:gd name="connsiteY22" fmla="*/ 65314 h 71251"/>
                  <a:gd name="connsiteX23" fmla="*/ 39189 w 83127"/>
                  <a:gd name="connsiteY23" fmla="*/ 67689 h 71251"/>
                  <a:gd name="connsiteX24" fmla="*/ 39189 w 83127"/>
                  <a:gd name="connsiteY24" fmla="*/ 76002 h 71251"/>
                  <a:gd name="connsiteX25" fmla="*/ 2375 w 83127"/>
                  <a:gd name="connsiteY25" fmla="*/ 76002 h 71251"/>
                  <a:gd name="connsiteX26" fmla="*/ 2375 w 83127"/>
                  <a:gd name="connsiteY26" fmla="*/ 68877 h 71251"/>
                  <a:gd name="connsiteX27" fmla="*/ 0 w 83127"/>
                  <a:gd name="connsiteY27" fmla="*/ 68877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3127" h="71251">
                    <a:moveTo>
                      <a:pt x="0" y="68877"/>
                    </a:moveTo>
                    <a:lnTo>
                      <a:pt x="11875" y="66502"/>
                    </a:lnTo>
                    <a:lnTo>
                      <a:pt x="11875" y="13063"/>
                    </a:lnTo>
                    <a:lnTo>
                      <a:pt x="0" y="10688"/>
                    </a:lnTo>
                    <a:lnTo>
                      <a:pt x="0" y="2375"/>
                    </a:lnTo>
                    <a:lnTo>
                      <a:pt x="23751" y="2375"/>
                    </a:lnTo>
                    <a:lnTo>
                      <a:pt x="24938" y="13063"/>
                    </a:lnTo>
                    <a:cubicBezTo>
                      <a:pt x="27313" y="9500"/>
                      <a:pt x="30876" y="5938"/>
                      <a:pt x="34439" y="3563"/>
                    </a:cubicBezTo>
                    <a:cubicBezTo>
                      <a:pt x="38001" y="1188"/>
                      <a:pt x="42751" y="0"/>
                      <a:pt x="47501" y="0"/>
                    </a:cubicBezTo>
                    <a:cubicBezTo>
                      <a:pt x="55814" y="0"/>
                      <a:pt x="61752" y="2375"/>
                      <a:pt x="66502" y="7125"/>
                    </a:cubicBezTo>
                    <a:cubicBezTo>
                      <a:pt x="71252" y="11875"/>
                      <a:pt x="73627" y="19001"/>
                      <a:pt x="73627" y="29688"/>
                    </a:cubicBezTo>
                    <a:lnTo>
                      <a:pt x="73627" y="66502"/>
                    </a:lnTo>
                    <a:lnTo>
                      <a:pt x="85502" y="68877"/>
                    </a:lnTo>
                    <a:lnTo>
                      <a:pt x="85502" y="77190"/>
                    </a:lnTo>
                    <a:lnTo>
                      <a:pt x="48689" y="77190"/>
                    </a:lnTo>
                    <a:lnTo>
                      <a:pt x="48689" y="68877"/>
                    </a:lnTo>
                    <a:lnTo>
                      <a:pt x="60564" y="66502"/>
                    </a:lnTo>
                    <a:lnTo>
                      <a:pt x="60564" y="29688"/>
                    </a:lnTo>
                    <a:cubicBezTo>
                      <a:pt x="60564" y="22563"/>
                      <a:pt x="59377" y="17813"/>
                      <a:pt x="57002" y="15438"/>
                    </a:cubicBezTo>
                    <a:cubicBezTo>
                      <a:pt x="54627" y="13063"/>
                      <a:pt x="49877" y="10688"/>
                      <a:pt x="45126" y="10688"/>
                    </a:cubicBezTo>
                    <a:cubicBezTo>
                      <a:pt x="41564" y="10688"/>
                      <a:pt x="38001" y="11875"/>
                      <a:pt x="34439" y="13063"/>
                    </a:cubicBezTo>
                    <a:cubicBezTo>
                      <a:pt x="30876" y="14250"/>
                      <a:pt x="28501" y="17813"/>
                      <a:pt x="27313" y="21376"/>
                    </a:cubicBezTo>
                    <a:lnTo>
                      <a:pt x="27313" y="65314"/>
                    </a:lnTo>
                    <a:lnTo>
                      <a:pt x="39189" y="67689"/>
                    </a:lnTo>
                    <a:lnTo>
                      <a:pt x="39189" y="76002"/>
                    </a:lnTo>
                    <a:lnTo>
                      <a:pt x="2375" y="76002"/>
                    </a:lnTo>
                    <a:lnTo>
                      <a:pt x="2375" y="68877"/>
                    </a:lnTo>
                    <a:lnTo>
                      <a:pt x="0" y="68877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585E04A9-90E6-452A-881E-76A496B22A08}"/>
                  </a:ext>
                </a:extLst>
              </p:cNvPr>
              <p:cNvSpPr/>
              <p:nvPr/>
            </p:nvSpPr>
            <p:spPr>
              <a:xfrm>
                <a:off x="10747531" y="2482167"/>
                <a:ext cx="59377" cy="71252"/>
              </a:xfrm>
              <a:custGeom>
                <a:avLst/>
                <a:gdLst>
                  <a:gd name="connsiteX0" fmla="*/ 34438 w 59376"/>
                  <a:gd name="connsiteY0" fmla="*/ 79565 h 71251"/>
                  <a:gd name="connsiteX1" fmla="*/ 9500 w 59376"/>
                  <a:gd name="connsiteY1" fmla="*/ 68877 h 71251"/>
                  <a:gd name="connsiteX2" fmla="*/ 0 w 59376"/>
                  <a:gd name="connsiteY2" fmla="*/ 41564 h 71251"/>
                  <a:gd name="connsiteX3" fmla="*/ 0 w 59376"/>
                  <a:gd name="connsiteY3" fmla="*/ 38001 h 71251"/>
                  <a:gd name="connsiteX4" fmla="*/ 9500 w 59376"/>
                  <a:gd name="connsiteY4" fmla="*/ 10688 h 71251"/>
                  <a:gd name="connsiteX5" fmla="*/ 32063 w 59376"/>
                  <a:gd name="connsiteY5" fmla="*/ 0 h 71251"/>
                  <a:gd name="connsiteX6" fmla="*/ 54627 w 59376"/>
                  <a:gd name="connsiteY6" fmla="*/ 9500 h 71251"/>
                  <a:gd name="connsiteX7" fmla="*/ 62939 w 59376"/>
                  <a:gd name="connsiteY7" fmla="*/ 34438 h 71251"/>
                  <a:gd name="connsiteX8" fmla="*/ 62939 w 59376"/>
                  <a:gd name="connsiteY8" fmla="*/ 42751 h 71251"/>
                  <a:gd name="connsiteX9" fmla="*/ 14250 w 59376"/>
                  <a:gd name="connsiteY9" fmla="*/ 42751 h 71251"/>
                  <a:gd name="connsiteX10" fmla="*/ 14250 w 59376"/>
                  <a:gd name="connsiteY10" fmla="*/ 42751 h 71251"/>
                  <a:gd name="connsiteX11" fmla="*/ 20188 w 59376"/>
                  <a:gd name="connsiteY11" fmla="*/ 60564 h 71251"/>
                  <a:gd name="connsiteX12" fmla="*/ 34438 w 59376"/>
                  <a:gd name="connsiteY12" fmla="*/ 67689 h 71251"/>
                  <a:gd name="connsiteX13" fmla="*/ 46314 w 59376"/>
                  <a:gd name="connsiteY13" fmla="*/ 65314 h 71251"/>
                  <a:gd name="connsiteX14" fmla="*/ 55814 w 59376"/>
                  <a:gd name="connsiteY14" fmla="*/ 59377 h 71251"/>
                  <a:gd name="connsiteX15" fmla="*/ 61751 w 59376"/>
                  <a:gd name="connsiteY15" fmla="*/ 68877 h 71251"/>
                  <a:gd name="connsiteX16" fmla="*/ 51064 w 59376"/>
                  <a:gd name="connsiteY16" fmla="*/ 76002 h 71251"/>
                  <a:gd name="connsiteX17" fmla="*/ 34438 w 59376"/>
                  <a:gd name="connsiteY17" fmla="*/ 79565 h 71251"/>
                  <a:gd name="connsiteX18" fmla="*/ 33251 w 59376"/>
                  <a:gd name="connsiteY18" fmla="*/ 11875 h 71251"/>
                  <a:gd name="connsiteX19" fmla="*/ 21375 w 59376"/>
                  <a:gd name="connsiteY19" fmla="*/ 17813 h 71251"/>
                  <a:gd name="connsiteX20" fmla="*/ 15438 w 59376"/>
                  <a:gd name="connsiteY20" fmla="*/ 32063 h 71251"/>
                  <a:gd name="connsiteX21" fmla="*/ 15438 w 59376"/>
                  <a:gd name="connsiteY21" fmla="*/ 32063 h 71251"/>
                  <a:gd name="connsiteX22" fmla="*/ 49876 w 59376"/>
                  <a:gd name="connsiteY22" fmla="*/ 32063 h 71251"/>
                  <a:gd name="connsiteX23" fmla="*/ 49876 w 59376"/>
                  <a:gd name="connsiteY23" fmla="*/ 29688 h 71251"/>
                  <a:gd name="connsiteX24" fmla="*/ 45126 w 59376"/>
                  <a:gd name="connsiteY24" fmla="*/ 16625 h 71251"/>
                  <a:gd name="connsiteX25" fmla="*/ 33251 w 59376"/>
                  <a:gd name="connsiteY25" fmla="*/ 11875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376" h="71251">
                    <a:moveTo>
                      <a:pt x="34438" y="79565"/>
                    </a:moveTo>
                    <a:cubicBezTo>
                      <a:pt x="23751" y="79565"/>
                      <a:pt x="15438" y="76002"/>
                      <a:pt x="9500" y="68877"/>
                    </a:cubicBezTo>
                    <a:cubicBezTo>
                      <a:pt x="3562" y="61752"/>
                      <a:pt x="0" y="52251"/>
                      <a:pt x="0" y="41564"/>
                    </a:cubicBezTo>
                    <a:lnTo>
                      <a:pt x="0" y="38001"/>
                    </a:lnTo>
                    <a:cubicBezTo>
                      <a:pt x="0" y="27313"/>
                      <a:pt x="3562" y="17813"/>
                      <a:pt x="9500" y="10688"/>
                    </a:cubicBezTo>
                    <a:cubicBezTo>
                      <a:pt x="15438" y="3563"/>
                      <a:pt x="23751" y="0"/>
                      <a:pt x="32063" y="0"/>
                    </a:cubicBezTo>
                    <a:cubicBezTo>
                      <a:pt x="42751" y="0"/>
                      <a:pt x="49876" y="3563"/>
                      <a:pt x="54627" y="9500"/>
                    </a:cubicBezTo>
                    <a:cubicBezTo>
                      <a:pt x="59377" y="15438"/>
                      <a:pt x="62939" y="23751"/>
                      <a:pt x="62939" y="34438"/>
                    </a:cubicBezTo>
                    <a:lnTo>
                      <a:pt x="62939" y="42751"/>
                    </a:lnTo>
                    <a:lnTo>
                      <a:pt x="14250" y="42751"/>
                    </a:lnTo>
                    <a:lnTo>
                      <a:pt x="14250" y="42751"/>
                    </a:lnTo>
                    <a:cubicBezTo>
                      <a:pt x="14250" y="49876"/>
                      <a:pt x="16625" y="55814"/>
                      <a:pt x="20188" y="60564"/>
                    </a:cubicBezTo>
                    <a:cubicBezTo>
                      <a:pt x="23751" y="65314"/>
                      <a:pt x="28501" y="67689"/>
                      <a:pt x="34438" y="67689"/>
                    </a:cubicBezTo>
                    <a:cubicBezTo>
                      <a:pt x="39188" y="67689"/>
                      <a:pt x="42751" y="66502"/>
                      <a:pt x="46314" y="65314"/>
                    </a:cubicBezTo>
                    <a:cubicBezTo>
                      <a:pt x="49876" y="64127"/>
                      <a:pt x="52251" y="61752"/>
                      <a:pt x="55814" y="59377"/>
                    </a:cubicBezTo>
                    <a:lnTo>
                      <a:pt x="61751" y="68877"/>
                    </a:lnTo>
                    <a:cubicBezTo>
                      <a:pt x="59377" y="71252"/>
                      <a:pt x="55814" y="73627"/>
                      <a:pt x="51064" y="76002"/>
                    </a:cubicBezTo>
                    <a:cubicBezTo>
                      <a:pt x="46314" y="78377"/>
                      <a:pt x="41564" y="79565"/>
                      <a:pt x="34438" y="79565"/>
                    </a:cubicBezTo>
                    <a:close/>
                    <a:moveTo>
                      <a:pt x="33251" y="11875"/>
                    </a:moveTo>
                    <a:cubicBezTo>
                      <a:pt x="28501" y="11875"/>
                      <a:pt x="24938" y="14250"/>
                      <a:pt x="21375" y="17813"/>
                    </a:cubicBezTo>
                    <a:cubicBezTo>
                      <a:pt x="17813" y="21376"/>
                      <a:pt x="16625" y="26126"/>
                      <a:pt x="15438" y="32063"/>
                    </a:cubicBezTo>
                    <a:lnTo>
                      <a:pt x="15438" y="32063"/>
                    </a:lnTo>
                    <a:lnTo>
                      <a:pt x="49876" y="32063"/>
                    </a:lnTo>
                    <a:lnTo>
                      <a:pt x="49876" y="29688"/>
                    </a:lnTo>
                    <a:cubicBezTo>
                      <a:pt x="49876" y="23751"/>
                      <a:pt x="48689" y="20188"/>
                      <a:pt x="45126" y="16625"/>
                    </a:cubicBezTo>
                    <a:cubicBezTo>
                      <a:pt x="41564" y="13063"/>
                      <a:pt x="38001" y="11875"/>
                      <a:pt x="33251" y="11875"/>
                    </a:cubicBez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7B6086B0-D3D6-4575-B512-38A3154E5932}"/>
                  </a:ext>
                </a:extLst>
              </p:cNvPr>
              <p:cNvSpPr/>
              <p:nvPr/>
            </p:nvSpPr>
            <p:spPr>
              <a:xfrm>
                <a:off x="10823533" y="2482167"/>
                <a:ext cx="47501" cy="71252"/>
              </a:xfrm>
              <a:custGeom>
                <a:avLst/>
                <a:gdLst>
                  <a:gd name="connsiteX0" fmla="*/ 1188 w 47501"/>
                  <a:gd name="connsiteY0" fmla="*/ 10688 h 71251"/>
                  <a:gd name="connsiteX1" fmla="*/ 1188 w 47501"/>
                  <a:gd name="connsiteY1" fmla="*/ 2375 h 71251"/>
                  <a:gd name="connsiteX2" fmla="*/ 24938 w 47501"/>
                  <a:gd name="connsiteY2" fmla="*/ 2375 h 71251"/>
                  <a:gd name="connsiteX3" fmla="*/ 26126 w 47501"/>
                  <a:gd name="connsiteY3" fmla="*/ 13063 h 71251"/>
                  <a:gd name="connsiteX4" fmla="*/ 34438 w 47501"/>
                  <a:gd name="connsiteY4" fmla="*/ 3563 h 71251"/>
                  <a:gd name="connsiteX5" fmla="*/ 45126 w 47501"/>
                  <a:gd name="connsiteY5" fmla="*/ 0 h 71251"/>
                  <a:gd name="connsiteX6" fmla="*/ 48689 w 47501"/>
                  <a:gd name="connsiteY6" fmla="*/ 0 h 71251"/>
                  <a:gd name="connsiteX7" fmla="*/ 51064 w 47501"/>
                  <a:gd name="connsiteY7" fmla="*/ 0 h 71251"/>
                  <a:gd name="connsiteX8" fmla="*/ 48689 w 47501"/>
                  <a:gd name="connsiteY8" fmla="*/ 13063 h 71251"/>
                  <a:gd name="connsiteX9" fmla="*/ 40376 w 47501"/>
                  <a:gd name="connsiteY9" fmla="*/ 13063 h 71251"/>
                  <a:gd name="connsiteX10" fmla="*/ 30876 w 47501"/>
                  <a:gd name="connsiteY10" fmla="*/ 15438 h 71251"/>
                  <a:gd name="connsiteX11" fmla="*/ 24938 w 47501"/>
                  <a:gd name="connsiteY11" fmla="*/ 22563 h 71251"/>
                  <a:gd name="connsiteX12" fmla="*/ 24938 w 47501"/>
                  <a:gd name="connsiteY12" fmla="*/ 65314 h 71251"/>
                  <a:gd name="connsiteX13" fmla="*/ 36814 w 47501"/>
                  <a:gd name="connsiteY13" fmla="*/ 67689 h 71251"/>
                  <a:gd name="connsiteX14" fmla="*/ 36814 w 47501"/>
                  <a:gd name="connsiteY14" fmla="*/ 76002 h 71251"/>
                  <a:gd name="connsiteX15" fmla="*/ 0 w 47501"/>
                  <a:gd name="connsiteY15" fmla="*/ 76002 h 71251"/>
                  <a:gd name="connsiteX16" fmla="*/ 0 w 47501"/>
                  <a:gd name="connsiteY16" fmla="*/ 67689 h 71251"/>
                  <a:gd name="connsiteX17" fmla="*/ 11875 w 47501"/>
                  <a:gd name="connsiteY17" fmla="*/ 65314 h 71251"/>
                  <a:gd name="connsiteX18" fmla="*/ 11875 w 47501"/>
                  <a:gd name="connsiteY18" fmla="*/ 11875 h 71251"/>
                  <a:gd name="connsiteX19" fmla="*/ 1188 w 47501"/>
                  <a:gd name="connsiteY19" fmla="*/ 10688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501" h="71251">
                    <a:moveTo>
                      <a:pt x="1188" y="10688"/>
                    </a:moveTo>
                    <a:lnTo>
                      <a:pt x="1188" y="2375"/>
                    </a:lnTo>
                    <a:lnTo>
                      <a:pt x="24938" y="2375"/>
                    </a:lnTo>
                    <a:lnTo>
                      <a:pt x="26126" y="13063"/>
                    </a:lnTo>
                    <a:cubicBezTo>
                      <a:pt x="28501" y="9500"/>
                      <a:pt x="30876" y="5938"/>
                      <a:pt x="34438" y="3563"/>
                    </a:cubicBezTo>
                    <a:cubicBezTo>
                      <a:pt x="38001" y="1188"/>
                      <a:pt x="41564" y="0"/>
                      <a:pt x="45126" y="0"/>
                    </a:cubicBezTo>
                    <a:cubicBezTo>
                      <a:pt x="46314" y="0"/>
                      <a:pt x="47501" y="0"/>
                      <a:pt x="48689" y="0"/>
                    </a:cubicBezTo>
                    <a:cubicBezTo>
                      <a:pt x="49877" y="0"/>
                      <a:pt x="51064" y="0"/>
                      <a:pt x="51064" y="0"/>
                    </a:cubicBezTo>
                    <a:lnTo>
                      <a:pt x="48689" y="13063"/>
                    </a:lnTo>
                    <a:lnTo>
                      <a:pt x="40376" y="13063"/>
                    </a:lnTo>
                    <a:cubicBezTo>
                      <a:pt x="36814" y="13063"/>
                      <a:pt x="33251" y="14250"/>
                      <a:pt x="30876" y="15438"/>
                    </a:cubicBezTo>
                    <a:cubicBezTo>
                      <a:pt x="28501" y="16625"/>
                      <a:pt x="26126" y="19001"/>
                      <a:pt x="24938" y="22563"/>
                    </a:cubicBezTo>
                    <a:lnTo>
                      <a:pt x="24938" y="65314"/>
                    </a:lnTo>
                    <a:lnTo>
                      <a:pt x="36814" y="67689"/>
                    </a:lnTo>
                    <a:lnTo>
                      <a:pt x="36814" y="76002"/>
                    </a:lnTo>
                    <a:lnTo>
                      <a:pt x="0" y="76002"/>
                    </a:lnTo>
                    <a:lnTo>
                      <a:pt x="0" y="67689"/>
                    </a:lnTo>
                    <a:lnTo>
                      <a:pt x="11875" y="65314"/>
                    </a:lnTo>
                    <a:lnTo>
                      <a:pt x="11875" y="11875"/>
                    </a:lnTo>
                    <a:lnTo>
                      <a:pt x="1188" y="10688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925F322-BA67-4650-A09A-C8CA4924689B}"/>
                  </a:ext>
                </a:extLst>
              </p:cNvPr>
              <p:cNvSpPr/>
              <p:nvPr/>
            </p:nvSpPr>
            <p:spPr>
              <a:xfrm>
                <a:off x="10884097" y="2451291"/>
                <a:ext cx="35626" cy="106878"/>
              </a:xfrm>
              <a:custGeom>
                <a:avLst/>
                <a:gdLst>
                  <a:gd name="connsiteX0" fmla="*/ 0 w 35625"/>
                  <a:gd name="connsiteY0" fmla="*/ 99753 h 106877"/>
                  <a:gd name="connsiteX1" fmla="*/ 11875 w 35625"/>
                  <a:gd name="connsiteY1" fmla="*/ 97378 h 106877"/>
                  <a:gd name="connsiteX2" fmla="*/ 11875 w 35625"/>
                  <a:gd name="connsiteY2" fmla="*/ 43939 h 106877"/>
                  <a:gd name="connsiteX3" fmla="*/ 0 w 35625"/>
                  <a:gd name="connsiteY3" fmla="*/ 41564 h 106877"/>
                  <a:gd name="connsiteX4" fmla="*/ 0 w 35625"/>
                  <a:gd name="connsiteY4" fmla="*/ 33251 h 106877"/>
                  <a:gd name="connsiteX5" fmla="*/ 24938 w 35625"/>
                  <a:gd name="connsiteY5" fmla="*/ 33251 h 106877"/>
                  <a:gd name="connsiteX6" fmla="*/ 24938 w 35625"/>
                  <a:gd name="connsiteY6" fmla="*/ 97378 h 106877"/>
                  <a:gd name="connsiteX7" fmla="*/ 36814 w 35625"/>
                  <a:gd name="connsiteY7" fmla="*/ 99753 h 106877"/>
                  <a:gd name="connsiteX8" fmla="*/ 36814 w 35625"/>
                  <a:gd name="connsiteY8" fmla="*/ 108065 h 106877"/>
                  <a:gd name="connsiteX9" fmla="*/ 0 w 35625"/>
                  <a:gd name="connsiteY9" fmla="*/ 108065 h 106877"/>
                  <a:gd name="connsiteX10" fmla="*/ 0 w 35625"/>
                  <a:gd name="connsiteY10" fmla="*/ 99753 h 106877"/>
                  <a:gd name="connsiteX11" fmla="*/ 24938 w 35625"/>
                  <a:gd name="connsiteY11" fmla="*/ 14250 h 106877"/>
                  <a:gd name="connsiteX12" fmla="*/ 10688 w 35625"/>
                  <a:gd name="connsiteY12" fmla="*/ 14250 h 106877"/>
                  <a:gd name="connsiteX13" fmla="*/ 10688 w 35625"/>
                  <a:gd name="connsiteY13" fmla="*/ 0 h 106877"/>
                  <a:gd name="connsiteX14" fmla="*/ 24938 w 35625"/>
                  <a:gd name="connsiteY14" fmla="*/ 0 h 106877"/>
                  <a:gd name="connsiteX15" fmla="*/ 24938 w 35625"/>
                  <a:gd name="connsiteY15" fmla="*/ 14250 h 106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625" h="106877">
                    <a:moveTo>
                      <a:pt x="0" y="99753"/>
                    </a:moveTo>
                    <a:lnTo>
                      <a:pt x="11875" y="97378"/>
                    </a:lnTo>
                    <a:lnTo>
                      <a:pt x="11875" y="43939"/>
                    </a:lnTo>
                    <a:lnTo>
                      <a:pt x="0" y="41564"/>
                    </a:lnTo>
                    <a:lnTo>
                      <a:pt x="0" y="33251"/>
                    </a:lnTo>
                    <a:lnTo>
                      <a:pt x="24938" y="33251"/>
                    </a:lnTo>
                    <a:lnTo>
                      <a:pt x="24938" y="97378"/>
                    </a:lnTo>
                    <a:lnTo>
                      <a:pt x="36814" y="99753"/>
                    </a:lnTo>
                    <a:lnTo>
                      <a:pt x="36814" y="108065"/>
                    </a:lnTo>
                    <a:lnTo>
                      <a:pt x="0" y="108065"/>
                    </a:lnTo>
                    <a:lnTo>
                      <a:pt x="0" y="99753"/>
                    </a:lnTo>
                    <a:close/>
                    <a:moveTo>
                      <a:pt x="24938" y="14250"/>
                    </a:moveTo>
                    <a:lnTo>
                      <a:pt x="10688" y="14250"/>
                    </a:lnTo>
                    <a:lnTo>
                      <a:pt x="10688" y="0"/>
                    </a:lnTo>
                    <a:lnTo>
                      <a:pt x="24938" y="0"/>
                    </a:lnTo>
                    <a:lnTo>
                      <a:pt x="24938" y="14250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8C64601B-4547-4399-87DB-6DDD1BE12C43}"/>
                  </a:ext>
                </a:extLst>
              </p:cNvPr>
              <p:cNvSpPr/>
              <p:nvPr/>
            </p:nvSpPr>
            <p:spPr>
              <a:xfrm>
                <a:off x="10932786" y="2484542"/>
                <a:ext cx="59377" cy="71252"/>
              </a:xfrm>
              <a:custGeom>
                <a:avLst/>
                <a:gdLst>
                  <a:gd name="connsiteX0" fmla="*/ 15438 w 59376"/>
                  <a:gd name="connsiteY0" fmla="*/ 64127 h 71251"/>
                  <a:gd name="connsiteX1" fmla="*/ 46314 w 59376"/>
                  <a:gd name="connsiteY1" fmla="*/ 64127 h 71251"/>
                  <a:gd name="connsiteX2" fmla="*/ 47501 w 59376"/>
                  <a:gd name="connsiteY2" fmla="*/ 52251 h 71251"/>
                  <a:gd name="connsiteX3" fmla="*/ 59377 w 59376"/>
                  <a:gd name="connsiteY3" fmla="*/ 52251 h 71251"/>
                  <a:gd name="connsiteX4" fmla="*/ 59377 w 59376"/>
                  <a:gd name="connsiteY4" fmla="*/ 74815 h 71251"/>
                  <a:gd name="connsiteX5" fmla="*/ 0 w 59376"/>
                  <a:gd name="connsiteY5" fmla="*/ 74815 h 71251"/>
                  <a:gd name="connsiteX6" fmla="*/ 0 w 59376"/>
                  <a:gd name="connsiteY6" fmla="*/ 65314 h 71251"/>
                  <a:gd name="connsiteX7" fmla="*/ 40376 w 59376"/>
                  <a:gd name="connsiteY7" fmla="*/ 10688 h 71251"/>
                  <a:gd name="connsiteX8" fmla="*/ 13063 w 59376"/>
                  <a:gd name="connsiteY8" fmla="*/ 10688 h 71251"/>
                  <a:gd name="connsiteX9" fmla="*/ 11875 w 59376"/>
                  <a:gd name="connsiteY9" fmla="*/ 22563 h 71251"/>
                  <a:gd name="connsiteX10" fmla="*/ 0 w 59376"/>
                  <a:gd name="connsiteY10" fmla="*/ 22563 h 71251"/>
                  <a:gd name="connsiteX11" fmla="*/ 0 w 59376"/>
                  <a:gd name="connsiteY11" fmla="*/ 0 h 71251"/>
                  <a:gd name="connsiteX12" fmla="*/ 57001 w 59376"/>
                  <a:gd name="connsiteY12" fmla="*/ 0 h 71251"/>
                  <a:gd name="connsiteX13" fmla="*/ 57001 w 59376"/>
                  <a:gd name="connsiteY13" fmla="*/ 9500 h 71251"/>
                  <a:gd name="connsiteX14" fmla="*/ 15438 w 59376"/>
                  <a:gd name="connsiteY14" fmla="*/ 64127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376" h="71251">
                    <a:moveTo>
                      <a:pt x="15438" y="64127"/>
                    </a:moveTo>
                    <a:lnTo>
                      <a:pt x="46314" y="64127"/>
                    </a:lnTo>
                    <a:lnTo>
                      <a:pt x="47501" y="52251"/>
                    </a:lnTo>
                    <a:lnTo>
                      <a:pt x="59377" y="52251"/>
                    </a:lnTo>
                    <a:lnTo>
                      <a:pt x="59377" y="74815"/>
                    </a:lnTo>
                    <a:lnTo>
                      <a:pt x="0" y="74815"/>
                    </a:lnTo>
                    <a:lnTo>
                      <a:pt x="0" y="65314"/>
                    </a:lnTo>
                    <a:lnTo>
                      <a:pt x="40376" y="10688"/>
                    </a:lnTo>
                    <a:lnTo>
                      <a:pt x="13063" y="10688"/>
                    </a:lnTo>
                    <a:lnTo>
                      <a:pt x="11875" y="22563"/>
                    </a:lnTo>
                    <a:lnTo>
                      <a:pt x="0" y="22563"/>
                    </a:lnTo>
                    <a:lnTo>
                      <a:pt x="0" y="0"/>
                    </a:lnTo>
                    <a:lnTo>
                      <a:pt x="57001" y="0"/>
                    </a:lnTo>
                    <a:lnTo>
                      <a:pt x="57001" y="9500"/>
                    </a:lnTo>
                    <a:lnTo>
                      <a:pt x="15438" y="64127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DD4658F-A42D-47F5-ACBB-5EF5FAB2207E}"/>
                  </a:ext>
                </a:extLst>
              </p:cNvPr>
              <p:cNvSpPr/>
              <p:nvPr/>
            </p:nvSpPr>
            <p:spPr>
              <a:xfrm>
                <a:off x="11005225" y="2482167"/>
                <a:ext cx="59377" cy="71252"/>
              </a:xfrm>
              <a:custGeom>
                <a:avLst/>
                <a:gdLst>
                  <a:gd name="connsiteX0" fmla="*/ 34439 w 59376"/>
                  <a:gd name="connsiteY0" fmla="*/ 79565 h 71251"/>
                  <a:gd name="connsiteX1" fmla="*/ 9500 w 59376"/>
                  <a:gd name="connsiteY1" fmla="*/ 68877 h 71251"/>
                  <a:gd name="connsiteX2" fmla="*/ 0 w 59376"/>
                  <a:gd name="connsiteY2" fmla="*/ 41564 h 71251"/>
                  <a:gd name="connsiteX3" fmla="*/ 0 w 59376"/>
                  <a:gd name="connsiteY3" fmla="*/ 38001 h 71251"/>
                  <a:gd name="connsiteX4" fmla="*/ 9500 w 59376"/>
                  <a:gd name="connsiteY4" fmla="*/ 10688 h 71251"/>
                  <a:gd name="connsiteX5" fmla="*/ 32064 w 59376"/>
                  <a:gd name="connsiteY5" fmla="*/ 0 h 71251"/>
                  <a:gd name="connsiteX6" fmla="*/ 54627 w 59376"/>
                  <a:gd name="connsiteY6" fmla="*/ 9500 h 71251"/>
                  <a:gd name="connsiteX7" fmla="*/ 62939 w 59376"/>
                  <a:gd name="connsiteY7" fmla="*/ 34438 h 71251"/>
                  <a:gd name="connsiteX8" fmla="*/ 62939 w 59376"/>
                  <a:gd name="connsiteY8" fmla="*/ 42751 h 71251"/>
                  <a:gd name="connsiteX9" fmla="*/ 14251 w 59376"/>
                  <a:gd name="connsiteY9" fmla="*/ 42751 h 71251"/>
                  <a:gd name="connsiteX10" fmla="*/ 14251 w 59376"/>
                  <a:gd name="connsiteY10" fmla="*/ 42751 h 71251"/>
                  <a:gd name="connsiteX11" fmla="*/ 20188 w 59376"/>
                  <a:gd name="connsiteY11" fmla="*/ 60564 h 71251"/>
                  <a:gd name="connsiteX12" fmla="*/ 34439 w 59376"/>
                  <a:gd name="connsiteY12" fmla="*/ 67689 h 71251"/>
                  <a:gd name="connsiteX13" fmla="*/ 46314 w 59376"/>
                  <a:gd name="connsiteY13" fmla="*/ 65314 h 71251"/>
                  <a:gd name="connsiteX14" fmla="*/ 55814 w 59376"/>
                  <a:gd name="connsiteY14" fmla="*/ 59377 h 71251"/>
                  <a:gd name="connsiteX15" fmla="*/ 61752 w 59376"/>
                  <a:gd name="connsiteY15" fmla="*/ 68877 h 71251"/>
                  <a:gd name="connsiteX16" fmla="*/ 51064 w 59376"/>
                  <a:gd name="connsiteY16" fmla="*/ 76002 h 71251"/>
                  <a:gd name="connsiteX17" fmla="*/ 34439 w 59376"/>
                  <a:gd name="connsiteY17" fmla="*/ 79565 h 71251"/>
                  <a:gd name="connsiteX18" fmla="*/ 32064 w 59376"/>
                  <a:gd name="connsiteY18" fmla="*/ 11875 h 71251"/>
                  <a:gd name="connsiteX19" fmla="*/ 20188 w 59376"/>
                  <a:gd name="connsiteY19" fmla="*/ 17813 h 71251"/>
                  <a:gd name="connsiteX20" fmla="*/ 14251 w 59376"/>
                  <a:gd name="connsiteY20" fmla="*/ 32063 h 71251"/>
                  <a:gd name="connsiteX21" fmla="*/ 14251 w 59376"/>
                  <a:gd name="connsiteY21" fmla="*/ 32063 h 71251"/>
                  <a:gd name="connsiteX22" fmla="*/ 48689 w 59376"/>
                  <a:gd name="connsiteY22" fmla="*/ 32063 h 71251"/>
                  <a:gd name="connsiteX23" fmla="*/ 48689 w 59376"/>
                  <a:gd name="connsiteY23" fmla="*/ 29688 h 71251"/>
                  <a:gd name="connsiteX24" fmla="*/ 43939 w 59376"/>
                  <a:gd name="connsiteY24" fmla="*/ 16625 h 71251"/>
                  <a:gd name="connsiteX25" fmla="*/ 32064 w 59376"/>
                  <a:gd name="connsiteY25" fmla="*/ 11875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376" h="71251">
                    <a:moveTo>
                      <a:pt x="34439" y="79565"/>
                    </a:moveTo>
                    <a:cubicBezTo>
                      <a:pt x="23751" y="79565"/>
                      <a:pt x="15438" y="76002"/>
                      <a:pt x="9500" y="68877"/>
                    </a:cubicBezTo>
                    <a:cubicBezTo>
                      <a:pt x="3563" y="61752"/>
                      <a:pt x="0" y="52251"/>
                      <a:pt x="0" y="41564"/>
                    </a:cubicBezTo>
                    <a:lnTo>
                      <a:pt x="0" y="38001"/>
                    </a:lnTo>
                    <a:cubicBezTo>
                      <a:pt x="0" y="27313"/>
                      <a:pt x="3563" y="17813"/>
                      <a:pt x="9500" y="10688"/>
                    </a:cubicBezTo>
                    <a:cubicBezTo>
                      <a:pt x="15438" y="3563"/>
                      <a:pt x="23751" y="0"/>
                      <a:pt x="32064" y="0"/>
                    </a:cubicBezTo>
                    <a:cubicBezTo>
                      <a:pt x="42751" y="0"/>
                      <a:pt x="49877" y="3563"/>
                      <a:pt x="54627" y="9500"/>
                    </a:cubicBezTo>
                    <a:cubicBezTo>
                      <a:pt x="59377" y="15438"/>
                      <a:pt x="62939" y="23751"/>
                      <a:pt x="62939" y="34438"/>
                    </a:cubicBezTo>
                    <a:lnTo>
                      <a:pt x="62939" y="42751"/>
                    </a:lnTo>
                    <a:lnTo>
                      <a:pt x="14251" y="42751"/>
                    </a:lnTo>
                    <a:lnTo>
                      <a:pt x="14251" y="42751"/>
                    </a:lnTo>
                    <a:cubicBezTo>
                      <a:pt x="14251" y="49876"/>
                      <a:pt x="16626" y="55814"/>
                      <a:pt x="20188" y="60564"/>
                    </a:cubicBezTo>
                    <a:cubicBezTo>
                      <a:pt x="23751" y="65314"/>
                      <a:pt x="28501" y="67689"/>
                      <a:pt x="34439" y="67689"/>
                    </a:cubicBezTo>
                    <a:cubicBezTo>
                      <a:pt x="39189" y="67689"/>
                      <a:pt x="42751" y="66502"/>
                      <a:pt x="46314" y="65314"/>
                    </a:cubicBezTo>
                    <a:cubicBezTo>
                      <a:pt x="49877" y="64127"/>
                      <a:pt x="52252" y="61752"/>
                      <a:pt x="55814" y="59377"/>
                    </a:cubicBezTo>
                    <a:lnTo>
                      <a:pt x="61752" y="68877"/>
                    </a:lnTo>
                    <a:cubicBezTo>
                      <a:pt x="59377" y="71252"/>
                      <a:pt x="55814" y="73627"/>
                      <a:pt x="51064" y="76002"/>
                    </a:cubicBezTo>
                    <a:cubicBezTo>
                      <a:pt x="46314" y="78377"/>
                      <a:pt x="40376" y="79565"/>
                      <a:pt x="34439" y="79565"/>
                    </a:cubicBezTo>
                    <a:close/>
                    <a:moveTo>
                      <a:pt x="32064" y="11875"/>
                    </a:moveTo>
                    <a:cubicBezTo>
                      <a:pt x="27313" y="11875"/>
                      <a:pt x="23751" y="14250"/>
                      <a:pt x="20188" y="17813"/>
                    </a:cubicBezTo>
                    <a:cubicBezTo>
                      <a:pt x="16626" y="21376"/>
                      <a:pt x="15438" y="26126"/>
                      <a:pt x="14251" y="32063"/>
                    </a:cubicBezTo>
                    <a:lnTo>
                      <a:pt x="14251" y="32063"/>
                    </a:lnTo>
                    <a:lnTo>
                      <a:pt x="48689" y="32063"/>
                    </a:lnTo>
                    <a:lnTo>
                      <a:pt x="48689" y="29688"/>
                    </a:lnTo>
                    <a:cubicBezTo>
                      <a:pt x="48689" y="23751"/>
                      <a:pt x="47501" y="20188"/>
                      <a:pt x="43939" y="16625"/>
                    </a:cubicBezTo>
                    <a:cubicBezTo>
                      <a:pt x="40376" y="13063"/>
                      <a:pt x="38001" y="11875"/>
                      <a:pt x="32064" y="11875"/>
                    </a:cubicBez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11629D2B-4D46-4F7E-A867-80952FF8DA08}"/>
                  </a:ext>
                </a:extLst>
              </p:cNvPr>
              <p:cNvSpPr/>
              <p:nvPr/>
            </p:nvSpPr>
            <p:spPr>
              <a:xfrm>
                <a:off x="11081228" y="2451291"/>
                <a:ext cx="71252" cy="106878"/>
              </a:xfrm>
              <a:custGeom>
                <a:avLst/>
                <a:gdLst>
                  <a:gd name="connsiteX0" fmla="*/ 51064 w 71251"/>
                  <a:gd name="connsiteY0" fmla="*/ 99753 h 106877"/>
                  <a:gd name="connsiteX1" fmla="*/ 41564 w 71251"/>
                  <a:gd name="connsiteY1" fmla="*/ 108065 h 106877"/>
                  <a:gd name="connsiteX2" fmla="*/ 29688 w 71251"/>
                  <a:gd name="connsiteY2" fmla="*/ 110440 h 106877"/>
                  <a:gd name="connsiteX3" fmla="*/ 8313 w 71251"/>
                  <a:gd name="connsiteY3" fmla="*/ 100940 h 106877"/>
                  <a:gd name="connsiteX4" fmla="*/ 0 w 71251"/>
                  <a:gd name="connsiteY4" fmla="*/ 74814 h 106877"/>
                  <a:gd name="connsiteX5" fmla="*/ 0 w 71251"/>
                  <a:gd name="connsiteY5" fmla="*/ 72439 h 106877"/>
                  <a:gd name="connsiteX6" fmla="*/ 8313 w 71251"/>
                  <a:gd name="connsiteY6" fmla="*/ 42751 h 106877"/>
                  <a:gd name="connsiteX7" fmla="*/ 29688 w 71251"/>
                  <a:gd name="connsiteY7" fmla="*/ 32063 h 106877"/>
                  <a:gd name="connsiteX8" fmla="*/ 41564 w 71251"/>
                  <a:gd name="connsiteY8" fmla="*/ 34438 h 106877"/>
                  <a:gd name="connsiteX9" fmla="*/ 49876 w 71251"/>
                  <a:gd name="connsiteY9" fmla="*/ 41564 h 106877"/>
                  <a:gd name="connsiteX10" fmla="*/ 49876 w 71251"/>
                  <a:gd name="connsiteY10" fmla="*/ 10688 h 106877"/>
                  <a:gd name="connsiteX11" fmla="*/ 38001 w 71251"/>
                  <a:gd name="connsiteY11" fmla="*/ 8313 h 106877"/>
                  <a:gd name="connsiteX12" fmla="*/ 38001 w 71251"/>
                  <a:gd name="connsiteY12" fmla="*/ 0 h 106877"/>
                  <a:gd name="connsiteX13" fmla="*/ 49876 w 71251"/>
                  <a:gd name="connsiteY13" fmla="*/ 0 h 106877"/>
                  <a:gd name="connsiteX14" fmla="*/ 64127 w 71251"/>
                  <a:gd name="connsiteY14" fmla="*/ 0 h 106877"/>
                  <a:gd name="connsiteX15" fmla="*/ 64127 w 71251"/>
                  <a:gd name="connsiteY15" fmla="*/ 97378 h 106877"/>
                  <a:gd name="connsiteX16" fmla="*/ 76002 w 71251"/>
                  <a:gd name="connsiteY16" fmla="*/ 99753 h 106877"/>
                  <a:gd name="connsiteX17" fmla="*/ 76002 w 71251"/>
                  <a:gd name="connsiteY17" fmla="*/ 108065 h 106877"/>
                  <a:gd name="connsiteX18" fmla="*/ 52251 w 71251"/>
                  <a:gd name="connsiteY18" fmla="*/ 108065 h 106877"/>
                  <a:gd name="connsiteX19" fmla="*/ 51064 w 71251"/>
                  <a:gd name="connsiteY19" fmla="*/ 99753 h 106877"/>
                  <a:gd name="connsiteX20" fmla="*/ 14250 w 71251"/>
                  <a:gd name="connsiteY20" fmla="*/ 73627 h 106877"/>
                  <a:gd name="connsiteX21" fmla="*/ 19000 w 71251"/>
                  <a:gd name="connsiteY21" fmla="*/ 91440 h 106877"/>
                  <a:gd name="connsiteX22" fmla="*/ 33251 w 71251"/>
                  <a:gd name="connsiteY22" fmla="*/ 98565 h 106877"/>
                  <a:gd name="connsiteX23" fmla="*/ 43938 w 71251"/>
                  <a:gd name="connsiteY23" fmla="*/ 96190 h 106877"/>
                  <a:gd name="connsiteX24" fmla="*/ 51064 w 71251"/>
                  <a:gd name="connsiteY24" fmla="*/ 87877 h 106877"/>
                  <a:gd name="connsiteX25" fmla="*/ 51064 w 71251"/>
                  <a:gd name="connsiteY25" fmla="*/ 53439 h 106877"/>
                  <a:gd name="connsiteX26" fmla="*/ 43938 w 71251"/>
                  <a:gd name="connsiteY26" fmla="*/ 46314 h 106877"/>
                  <a:gd name="connsiteX27" fmla="*/ 33251 w 71251"/>
                  <a:gd name="connsiteY27" fmla="*/ 43939 h 106877"/>
                  <a:gd name="connsiteX28" fmla="*/ 19000 w 71251"/>
                  <a:gd name="connsiteY28" fmla="*/ 52251 h 106877"/>
                  <a:gd name="connsiteX29" fmla="*/ 14250 w 71251"/>
                  <a:gd name="connsiteY29" fmla="*/ 73627 h 106877"/>
                  <a:gd name="connsiteX30" fmla="*/ 14250 w 71251"/>
                  <a:gd name="connsiteY30" fmla="*/ 73627 h 106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251" h="106877">
                    <a:moveTo>
                      <a:pt x="51064" y="99753"/>
                    </a:moveTo>
                    <a:cubicBezTo>
                      <a:pt x="48689" y="103315"/>
                      <a:pt x="45126" y="105690"/>
                      <a:pt x="41564" y="108065"/>
                    </a:cubicBezTo>
                    <a:cubicBezTo>
                      <a:pt x="38001" y="110440"/>
                      <a:pt x="34438" y="110440"/>
                      <a:pt x="29688" y="110440"/>
                    </a:cubicBezTo>
                    <a:cubicBezTo>
                      <a:pt x="20188" y="110440"/>
                      <a:pt x="13063" y="106878"/>
                      <a:pt x="8313" y="100940"/>
                    </a:cubicBezTo>
                    <a:cubicBezTo>
                      <a:pt x="3562" y="95003"/>
                      <a:pt x="0" y="85502"/>
                      <a:pt x="0" y="74814"/>
                    </a:cubicBezTo>
                    <a:lnTo>
                      <a:pt x="0" y="72439"/>
                    </a:lnTo>
                    <a:cubicBezTo>
                      <a:pt x="0" y="60564"/>
                      <a:pt x="2375" y="51064"/>
                      <a:pt x="8313" y="42751"/>
                    </a:cubicBezTo>
                    <a:cubicBezTo>
                      <a:pt x="14250" y="34438"/>
                      <a:pt x="20188" y="32063"/>
                      <a:pt x="29688" y="32063"/>
                    </a:cubicBezTo>
                    <a:cubicBezTo>
                      <a:pt x="34438" y="32063"/>
                      <a:pt x="38001" y="33251"/>
                      <a:pt x="41564" y="34438"/>
                    </a:cubicBezTo>
                    <a:cubicBezTo>
                      <a:pt x="45126" y="35626"/>
                      <a:pt x="47501" y="38001"/>
                      <a:pt x="49876" y="41564"/>
                    </a:cubicBezTo>
                    <a:lnTo>
                      <a:pt x="49876" y="10688"/>
                    </a:lnTo>
                    <a:lnTo>
                      <a:pt x="38001" y="8313"/>
                    </a:lnTo>
                    <a:lnTo>
                      <a:pt x="38001" y="0"/>
                    </a:lnTo>
                    <a:lnTo>
                      <a:pt x="49876" y="0"/>
                    </a:lnTo>
                    <a:lnTo>
                      <a:pt x="64127" y="0"/>
                    </a:lnTo>
                    <a:lnTo>
                      <a:pt x="64127" y="97378"/>
                    </a:lnTo>
                    <a:lnTo>
                      <a:pt x="76002" y="99753"/>
                    </a:lnTo>
                    <a:lnTo>
                      <a:pt x="76002" y="108065"/>
                    </a:lnTo>
                    <a:lnTo>
                      <a:pt x="52251" y="108065"/>
                    </a:lnTo>
                    <a:lnTo>
                      <a:pt x="51064" y="99753"/>
                    </a:lnTo>
                    <a:close/>
                    <a:moveTo>
                      <a:pt x="14250" y="73627"/>
                    </a:moveTo>
                    <a:cubicBezTo>
                      <a:pt x="14250" y="80752"/>
                      <a:pt x="15438" y="86690"/>
                      <a:pt x="19000" y="91440"/>
                    </a:cubicBezTo>
                    <a:cubicBezTo>
                      <a:pt x="22563" y="96190"/>
                      <a:pt x="27313" y="98565"/>
                      <a:pt x="33251" y="98565"/>
                    </a:cubicBezTo>
                    <a:cubicBezTo>
                      <a:pt x="36813" y="98565"/>
                      <a:pt x="40376" y="97378"/>
                      <a:pt x="43938" y="96190"/>
                    </a:cubicBezTo>
                    <a:cubicBezTo>
                      <a:pt x="47501" y="95003"/>
                      <a:pt x="48689" y="91440"/>
                      <a:pt x="51064" y="87877"/>
                    </a:cubicBezTo>
                    <a:lnTo>
                      <a:pt x="51064" y="53439"/>
                    </a:lnTo>
                    <a:cubicBezTo>
                      <a:pt x="49876" y="49876"/>
                      <a:pt x="47501" y="47501"/>
                      <a:pt x="43938" y="46314"/>
                    </a:cubicBezTo>
                    <a:cubicBezTo>
                      <a:pt x="40376" y="45126"/>
                      <a:pt x="38001" y="43939"/>
                      <a:pt x="33251" y="43939"/>
                    </a:cubicBezTo>
                    <a:cubicBezTo>
                      <a:pt x="26125" y="43939"/>
                      <a:pt x="21375" y="46314"/>
                      <a:pt x="19000" y="52251"/>
                    </a:cubicBezTo>
                    <a:cubicBezTo>
                      <a:pt x="16625" y="58189"/>
                      <a:pt x="14250" y="65314"/>
                      <a:pt x="14250" y="73627"/>
                    </a:cubicBezTo>
                    <a:lnTo>
                      <a:pt x="14250" y="73627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E5D3D89-DE3A-481E-8EEA-00E80D7DEAF1}"/>
                  </a:ext>
                </a:extLst>
              </p:cNvPr>
              <p:cNvSpPr/>
              <p:nvPr/>
            </p:nvSpPr>
            <p:spPr>
              <a:xfrm>
                <a:off x="11203543" y="2482167"/>
                <a:ext cx="59377" cy="71252"/>
              </a:xfrm>
              <a:custGeom>
                <a:avLst/>
                <a:gdLst>
                  <a:gd name="connsiteX0" fmla="*/ 47501 w 59376"/>
                  <a:gd name="connsiteY0" fmla="*/ 77190 h 71251"/>
                  <a:gd name="connsiteX1" fmla="*/ 46314 w 59376"/>
                  <a:gd name="connsiteY1" fmla="*/ 71252 h 71251"/>
                  <a:gd name="connsiteX2" fmla="*/ 46314 w 59376"/>
                  <a:gd name="connsiteY2" fmla="*/ 66502 h 71251"/>
                  <a:gd name="connsiteX3" fmla="*/ 36814 w 59376"/>
                  <a:gd name="connsiteY3" fmla="*/ 74815 h 71251"/>
                  <a:gd name="connsiteX4" fmla="*/ 23751 w 59376"/>
                  <a:gd name="connsiteY4" fmla="*/ 78377 h 71251"/>
                  <a:gd name="connsiteX5" fmla="*/ 5938 w 59376"/>
                  <a:gd name="connsiteY5" fmla="*/ 72439 h 71251"/>
                  <a:gd name="connsiteX6" fmla="*/ 0 w 59376"/>
                  <a:gd name="connsiteY6" fmla="*/ 55814 h 71251"/>
                  <a:gd name="connsiteX7" fmla="*/ 8313 w 59376"/>
                  <a:gd name="connsiteY7" fmla="*/ 39189 h 71251"/>
                  <a:gd name="connsiteX8" fmla="*/ 32064 w 59376"/>
                  <a:gd name="connsiteY8" fmla="*/ 33251 h 71251"/>
                  <a:gd name="connsiteX9" fmla="*/ 46314 w 59376"/>
                  <a:gd name="connsiteY9" fmla="*/ 33251 h 71251"/>
                  <a:gd name="connsiteX10" fmla="*/ 46314 w 59376"/>
                  <a:gd name="connsiteY10" fmla="*/ 24938 h 71251"/>
                  <a:gd name="connsiteX11" fmla="*/ 41564 w 59376"/>
                  <a:gd name="connsiteY11" fmla="*/ 14250 h 71251"/>
                  <a:gd name="connsiteX12" fmla="*/ 29688 w 59376"/>
                  <a:gd name="connsiteY12" fmla="*/ 10688 h 71251"/>
                  <a:gd name="connsiteX13" fmla="*/ 20188 w 59376"/>
                  <a:gd name="connsiteY13" fmla="*/ 11875 h 71251"/>
                  <a:gd name="connsiteX14" fmla="*/ 14251 w 59376"/>
                  <a:gd name="connsiteY14" fmla="*/ 15438 h 71251"/>
                  <a:gd name="connsiteX15" fmla="*/ 13063 w 59376"/>
                  <a:gd name="connsiteY15" fmla="*/ 23751 h 71251"/>
                  <a:gd name="connsiteX16" fmla="*/ 2375 w 59376"/>
                  <a:gd name="connsiteY16" fmla="*/ 23751 h 71251"/>
                  <a:gd name="connsiteX17" fmla="*/ 2375 w 59376"/>
                  <a:gd name="connsiteY17" fmla="*/ 9500 h 71251"/>
                  <a:gd name="connsiteX18" fmla="*/ 14251 w 59376"/>
                  <a:gd name="connsiteY18" fmla="*/ 2375 h 71251"/>
                  <a:gd name="connsiteX19" fmla="*/ 29688 w 59376"/>
                  <a:gd name="connsiteY19" fmla="*/ 0 h 71251"/>
                  <a:gd name="connsiteX20" fmla="*/ 49877 w 59376"/>
                  <a:gd name="connsiteY20" fmla="*/ 7125 h 71251"/>
                  <a:gd name="connsiteX21" fmla="*/ 58189 w 59376"/>
                  <a:gd name="connsiteY21" fmla="*/ 26126 h 71251"/>
                  <a:gd name="connsiteX22" fmla="*/ 58189 w 59376"/>
                  <a:gd name="connsiteY22" fmla="*/ 62939 h 71251"/>
                  <a:gd name="connsiteX23" fmla="*/ 58189 w 59376"/>
                  <a:gd name="connsiteY23" fmla="*/ 65314 h 71251"/>
                  <a:gd name="connsiteX24" fmla="*/ 58189 w 59376"/>
                  <a:gd name="connsiteY24" fmla="*/ 67689 h 71251"/>
                  <a:gd name="connsiteX25" fmla="*/ 64127 w 59376"/>
                  <a:gd name="connsiteY25" fmla="*/ 68877 h 71251"/>
                  <a:gd name="connsiteX26" fmla="*/ 64127 w 59376"/>
                  <a:gd name="connsiteY26" fmla="*/ 77190 h 71251"/>
                  <a:gd name="connsiteX27" fmla="*/ 47501 w 59376"/>
                  <a:gd name="connsiteY27" fmla="*/ 77190 h 71251"/>
                  <a:gd name="connsiteX28" fmla="*/ 26126 w 59376"/>
                  <a:gd name="connsiteY28" fmla="*/ 67689 h 71251"/>
                  <a:gd name="connsiteX29" fmla="*/ 38001 w 59376"/>
                  <a:gd name="connsiteY29" fmla="*/ 64127 h 71251"/>
                  <a:gd name="connsiteX30" fmla="*/ 46314 w 59376"/>
                  <a:gd name="connsiteY30" fmla="*/ 55814 h 71251"/>
                  <a:gd name="connsiteX31" fmla="*/ 46314 w 59376"/>
                  <a:gd name="connsiteY31" fmla="*/ 43939 h 71251"/>
                  <a:gd name="connsiteX32" fmla="*/ 32064 w 59376"/>
                  <a:gd name="connsiteY32" fmla="*/ 43939 h 71251"/>
                  <a:gd name="connsiteX33" fmla="*/ 19001 w 59376"/>
                  <a:gd name="connsiteY33" fmla="*/ 47501 h 71251"/>
                  <a:gd name="connsiteX34" fmla="*/ 14251 w 59376"/>
                  <a:gd name="connsiteY34" fmla="*/ 57002 h 71251"/>
                  <a:gd name="connsiteX35" fmla="*/ 17813 w 59376"/>
                  <a:gd name="connsiteY35" fmla="*/ 64127 h 71251"/>
                  <a:gd name="connsiteX36" fmla="*/ 26126 w 59376"/>
                  <a:gd name="connsiteY36" fmla="*/ 67689 h 7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9376" h="71251">
                    <a:moveTo>
                      <a:pt x="47501" y="77190"/>
                    </a:moveTo>
                    <a:cubicBezTo>
                      <a:pt x="47501" y="74815"/>
                      <a:pt x="46314" y="73627"/>
                      <a:pt x="46314" y="71252"/>
                    </a:cubicBezTo>
                    <a:cubicBezTo>
                      <a:pt x="46314" y="68877"/>
                      <a:pt x="46314" y="67689"/>
                      <a:pt x="46314" y="66502"/>
                    </a:cubicBezTo>
                    <a:cubicBezTo>
                      <a:pt x="43939" y="70064"/>
                      <a:pt x="40376" y="72439"/>
                      <a:pt x="36814" y="74815"/>
                    </a:cubicBezTo>
                    <a:cubicBezTo>
                      <a:pt x="33251" y="77190"/>
                      <a:pt x="28501" y="78377"/>
                      <a:pt x="23751" y="78377"/>
                    </a:cubicBezTo>
                    <a:cubicBezTo>
                      <a:pt x="15438" y="78377"/>
                      <a:pt x="9500" y="76002"/>
                      <a:pt x="5938" y="72439"/>
                    </a:cubicBezTo>
                    <a:cubicBezTo>
                      <a:pt x="2375" y="68877"/>
                      <a:pt x="0" y="62939"/>
                      <a:pt x="0" y="55814"/>
                    </a:cubicBezTo>
                    <a:cubicBezTo>
                      <a:pt x="0" y="48689"/>
                      <a:pt x="2375" y="42751"/>
                      <a:pt x="8313" y="39189"/>
                    </a:cubicBezTo>
                    <a:cubicBezTo>
                      <a:pt x="14251" y="35626"/>
                      <a:pt x="22563" y="33251"/>
                      <a:pt x="32064" y="33251"/>
                    </a:cubicBezTo>
                    <a:lnTo>
                      <a:pt x="46314" y="33251"/>
                    </a:lnTo>
                    <a:lnTo>
                      <a:pt x="46314" y="24938"/>
                    </a:lnTo>
                    <a:cubicBezTo>
                      <a:pt x="46314" y="20188"/>
                      <a:pt x="45126" y="16625"/>
                      <a:pt x="41564" y="14250"/>
                    </a:cubicBezTo>
                    <a:cubicBezTo>
                      <a:pt x="38001" y="11875"/>
                      <a:pt x="34438" y="10688"/>
                      <a:pt x="29688" y="10688"/>
                    </a:cubicBezTo>
                    <a:cubicBezTo>
                      <a:pt x="26126" y="10688"/>
                      <a:pt x="23751" y="10688"/>
                      <a:pt x="20188" y="11875"/>
                    </a:cubicBezTo>
                    <a:cubicBezTo>
                      <a:pt x="16625" y="13063"/>
                      <a:pt x="15438" y="14250"/>
                      <a:pt x="14251" y="15438"/>
                    </a:cubicBezTo>
                    <a:lnTo>
                      <a:pt x="13063" y="23751"/>
                    </a:lnTo>
                    <a:lnTo>
                      <a:pt x="2375" y="23751"/>
                    </a:lnTo>
                    <a:lnTo>
                      <a:pt x="2375" y="9500"/>
                    </a:lnTo>
                    <a:cubicBezTo>
                      <a:pt x="5938" y="7125"/>
                      <a:pt x="9500" y="4750"/>
                      <a:pt x="14251" y="2375"/>
                    </a:cubicBezTo>
                    <a:cubicBezTo>
                      <a:pt x="19001" y="0"/>
                      <a:pt x="24938" y="0"/>
                      <a:pt x="29688" y="0"/>
                    </a:cubicBezTo>
                    <a:cubicBezTo>
                      <a:pt x="38001" y="0"/>
                      <a:pt x="45126" y="2375"/>
                      <a:pt x="49877" y="7125"/>
                    </a:cubicBezTo>
                    <a:cubicBezTo>
                      <a:pt x="54627" y="11875"/>
                      <a:pt x="58189" y="17813"/>
                      <a:pt x="58189" y="26126"/>
                    </a:cubicBezTo>
                    <a:lnTo>
                      <a:pt x="58189" y="62939"/>
                    </a:lnTo>
                    <a:cubicBezTo>
                      <a:pt x="58189" y="64127"/>
                      <a:pt x="58189" y="65314"/>
                      <a:pt x="58189" y="65314"/>
                    </a:cubicBezTo>
                    <a:cubicBezTo>
                      <a:pt x="58189" y="65314"/>
                      <a:pt x="58189" y="67689"/>
                      <a:pt x="58189" y="67689"/>
                    </a:cubicBezTo>
                    <a:lnTo>
                      <a:pt x="64127" y="68877"/>
                    </a:lnTo>
                    <a:lnTo>
                      <a:pt x="64127" y="77190"/>
                    </a:lnTo>
                    <a:lnTo>
                      <a:pt x="47501" y="77190"/>
                    </a:lnTo>
                    <a:close/>
                    <a:moveTo>
                      <a:pt x="26126" y="67689"/>
                    </a:moveTo>
                    <a:cubicBezTo>
                      <a:pt x="30876" y="67689"/>
                      <a:pt x="34438" y="66502"/>
                      <a:pt x="38001" y="64127"/>
                    </a:cubicBezTo>
                    <a:cubicBezTo>
                      <a:pt x="41564" y="61752"/>
                      <a:pt x="43939" y="59377"/>
                      <a:pt x="46314" y="55814"/>
                    </a:cubicBezTo>
                    <a:lnTo>
                      <a:pt x="46314" y="43939"/>
                    </a:lnTo>
                    <a:lnTo>
                      <a:pt x="32064" y="43939"/>
                    </a:lnTo>
                    <a:cubicBezTo>
                      <a:pt x="26126" y="43939"/>
                      <a:pt x="22563" y="45126"/>
                      <a:pt x="19001" y="47501"/>
                    </a:cubicBezTo>
                    <a:cubicBezTo>
                      <a:pt x="15438" y="49876"/>
                      <a:pt x="14251" y="53439"/>
                      <a:pt x="14251" y="57002"/>
                    </a:cubicBezTo>
                    <a:cubicBezTo>
                      <a:pt x="14251" y="60564"/>
                      <a:pt x="15438" y="62939"/>
                      <a:pt x="17813" y="64127"/>
                    </a:cubicBezTo>
                    <a:cubicBezTo>
                      <a:pt x="20188" y="65314"/>
                      <a:pt x="21375" y="67689"/>
                      <a:pt x="26126" y="67689"/>
                    </a:cubicBez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A342FEFE-A2E0-4354-8F4E-721A3D7704D6}"/>
                  </a:ext>
                </a:extLst>
              </p:cNvPr>
              <p:cNvSpPr/>
              <p:nvPr/>
            </p:nvSpPr>
            <p:spPr>
              <a:xfrm>
                <a:off x="11279545" y="2482167"/>
                <a:ext cx="71252" cy="95003"/>
              </a:xfrm>
              <a:custGeom>
                <a:avLst/>
                <a:gdLst>
                  <a:gd name="connsiteX0" fmla="*/ 0 w 71251"/>
                  <a:gd name="connsiteY0" fmla="*/ 97378 h 95002"/>
                  <a:gd name="connsiteX1" fmla="*/ 11875 w 71251"/>
                  <a:gd name="connsiteY1" fmla="*/ 95003 h 95002"/>
                  <a:gd name="connsiteX2" fmla="*/ 11875 w 71251"/>
                  <a:gd name="connsiteY2" fmla="*/ 11875 h 95002"/>
                  <a:gd name="connsiteX3" fmla="*/ 0 w 71251"/>
                  <a:gd name="connsiteY3" fmla="*/ 9500 h 95002"/>
                  <a:gd name="connsiteX4" fmla="*/ 0 w 71251"/>
                  <a:gd name="connsiteY4" fmla="*/ 1188 h 95002"/>
                  <a:gd name="connsiteX5" fmla="*/ 22563 w 71251"/>
                  <a:gd name="connsiteY5" fmla="*/ 1188 h 95002"/>
                  <a:gd name="connsiteX6" fmla="*/ 23751 w 71251"/>
                  <a:gd name="connsiteY6" fmla="*/ 10688 h 95002"/>
                  <a:gd name="connsiteX7" fmla="*/ 33251 w 71251"/>
                  <a:gd name="connsiteY7" fmla="*/ 2375 h 95002"/>
                  <a:gd name="connsiteX8" fmla="*/ 46314 w 71251"/>
                  <a:gd name="connsiteY8" fmla="*/ 0 h 95002"/>
                  <a:gd name="connsiteX9" fmla="*/ 67689 w 71251"/>
                  <a:gd name="connsiteY9" fmla="*/ 10688 h 95002"/>
                  <a:gd name="connsiteX10" fmla="*/ 76002 w 71251"/>
                  <a:gd name="connsiteY10" fmla="*/ 40376 h 95002"/>
                  <a:gd name="connsiteX11" fmla="*/ 76002 w 71251"/>
                  <a:gd name="connsiteY11" fmla="*/ 41564 h 95002"/>
                  <a:gd name="connsiteX12" fmla="*/ 67689 w 71251"/>
                  <a:gd name="connsiteY12" fmla="*/ 67689 h 95002"/>
                  <a:gd name="connsiteX13" fmla="*/ 46314 w 71251"/>
                  <a:gd name="connsiteY13" fmla="*/ 77190 h 95002"/>
                  <a:gd name="connsiteX14" fmla="*/ 34438 w 71251"/>
                  <a:gd name="connsiteY14" fmla="*/ 74815 h 95002"/>
                  <a:gd name="connsiteX15" fmla="*/ 24938 w 71251"/>
                  <a:gd name="connsiteY15" fmla="*/ 67689 h 95002"/>
                  <a:gd name="connsiteX16" fmla="*/ 24938 w 71251"/>
                  <a:gd name="connsiteY16" fmla="*/ 93815 h 95002"/>
                  <a:gd name="connsiteX17" fmla="*/ 36814 w 71251"/>
                  <a:gd name="connsiteY17" fmla="*/ 96190 h 95002"/>
                  <a:gd name="connsiteX18" fmla="*/ 36814 w 71251"/>
                  <a:gd name="connsiteY18" fmla="*/ 104503 h 95002"/>
                  <a:gd name="connsiteX19" fmla="*/ 0 w 71251"/>
                  <a:gd name="connsiteY19" fmla="*/ 104503 h 95002"/>
                  <a:gd name="connsiteX20" fmla="*/ 0 w 71251"/>
                  <a:gd name="connsiteY20" fmla="*/ 97378 h 95002"/>
                  <a:gd name="connsiteX21" fmla="*/ 61752 w 71251"/>
                  <a:gd name="connsiteY21" fmla="*/ 41564 h 95002"/>
                  <a:gd name="connsiteX22" fmla="*/ 57002 w 71251"/>
                  <a:gd name="connsiteY22" fmla="*/ 20188 h 95002"/>
                  <a:gd name="connsiteX23" fmla="*/ 41564 w 71251"/>
                  <a:gd name="connsiteY23" fmla="*/ 11875 h 95002"/>
                  <a:gd name="connsiteX24" fmla="*/ 32064 w 71251"/>
                  <a:gd name="connsiteY24" fmla="*/ 14250 h 95002"/>
                  <a:gd name="connsiteX25" fmla="*/ 24938 w 71251"/>
                  <a:gd name="connsiteY25" fmla="*/ 21376 h 95002"/>
                  <a:gd name="connsiteX26" fmla="*/ 24938 w 71251"/>
                  <a:gd name="connsiteY26" fmla="*/ 58189 h 95002"/>
                  <a:gd name="connsiteX27" fmla="*/ 32064 w 71251"/>
                  <a:gd name="connsiteY27" fmla="*/ 65314 h 95002"/>
                  <a:gd name="connsiteX28" fmla="*/ 42751 w 71251"/>
                  <a:gd name="connsiteY28" fmla="*/ 67689 h 95002"/>
                  <a:gd name="connsiteX29" fmla="*/ 57002 w 71251"/>
                  <a:gd name="connsiteY29" fmla="*/ 60564 h 95002"/>
                  <a:gd name="connsiteX30" fmla="*/ 61752 w 71251"/>
                  <a:gd name="connsiteY30" fmla="*/ 41564 h 95002"/>
                  <a:gd name="connsiteX31" fmla="*/ 61752 w 71251"/>
                  <a:gd name="connsiteY31" fmla="*/ 41564 h 9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1251" h="95002">
                    <a:moveTo>
                      <a:pt x="0" y="97378"/>
                    </a:moveTo>
                    <a:lnTo>
                      <a:pt x="11875" y="95003"/>
                    </a:lnTo>
                    <a:lnTo>
                      <a:pt x="11875" y="11875"/>
                    </a:lnTo>
                    <a:lnTo>
                      <a:pt x="0" y="9500"/>
                    </a:lnTo>
                    <a:lnTo>
                      <a:pt x="0" y="1188"/>
                    </a:lnTo>
                    <a:lnTo>
                      <a:pt x="22563" y="1188"/>
                    </a:lnTo>
                    <a:lnTo>
                      <a:pt x="23751" y="10688"/>
                    </a:lnTo>
                    <a:cubicBezTo>
                      <a:pt x="26126" y="7125"/>
                      <a:pt x="29688" y="4750"/>
                      <a:pt x="33251" y="2375"/>
                    </a:cubicBezTo>
                    <a:cubicBezTo>
                      <a:pt x="36814" y="0"/>
                      <a:pt x="41564" y="0"/>
                      <a:pt x="46314" y="0"/>
                    </a:cubicBezTo>
                    <a:cubicBezTo>
                      <a:pt x="55814" y="0"/>
                      <a:pt x="62939" y="3563"/>
                      <a:pt x="67689" y="10688"/>
                    </a:cubicBezTo>
                    <a:cubicBezTo>
                      <a:pt x="72440" y="17813"/>
                      <a:pt x="76002" y="27313"/>
                      <a:pt x="76002" y="40376"/>
                    </a:cubicBezTo>
                    <a:lnTo>
                      <a:pt x="76002" y="41564"/>
                    </a:lnTo>
                    <a:cubicBezTo>
                      <a:pt x="76002" y="52251"/>
                      <a:pt x="73627" y="61752"/>
                      <a:pt x="67689" y="67689"/>
                    </a:cubicBezTo>
                    <a:cubicBezTo>
                      <a:pt x="61752" y="73627"/>
                      <a:pt x="55814" y="77190"/>
                      <a:pt x="46314" y="77190"/>
                    </a:cubicBezTo>
                    <a:cubicBezTo>
                      <a:pt x="41564" y="77190"/>
                      <a:pt x="38001" y="76002"/>
                      <a:pt x="34438" y="74815"/>
                    </a:cubicBezTo>
                    <a:cubicBezTo>
                      <a:pt x="30876" y="73627"/>
                      <a:pt x="28501" y="71252"/>
                      <a:pt x="24938" y="67689"/>
                    </a:cubicBezTo>
                    <a:lnTo>
                      <a:pt x="24938" y="93815"/>
                    </a:lnTo>
                    <a:lnTo>
                      <a:pt x="36814" y="96190"/>
                    </a:lnTo>
                    <a:lnTo>
                      <a:pt x="36814" y="104503"/>
                    </a:lnTo>
                    <a:lnTo>
                      <a:pt x="0" y="104503"/>
                    </a:lnTo>
                    <a:lnTo>
                      <a:pt x="0" y="97378"/>
                    </a:lnTo>
                    <a:close/>
                    <a:moveTo>
                      <a:pt x="61752" y="41564"/>
                    </a:moveTo>
                    <a:cubicBezTo>
                      <a:pt x="61752" y="33251"/>
                      <a:pt x="60564" y="26126"/>
                      <a:pt x="57002" y="20188"/>
                    </a:cubicBezTo>
                    <a:cubicBezTo>
                      <a:pt x="53439" y="14250"/>
                      <a:pt x="48689" y="11875"/>
                      <a:pt x="41564" y="11875"/>
                    </a:cubicBezTo>
                    <a:cubicBezTo>
                      <a:pt x="38001" y="11875"/>
                      <a:pt x="34438" y="13063"/>
                      <a:pt x="32064" y="14250"/>
                    </a:cubicBezTo>
                    <a:cubicBezTo>
                      <a:pt x="29688" y="15438"/>
                      <a:pt x="27313" y="19001"/>
                      <a:pt x="24938" y="21376"/>
                    </a:cubicBezTo>
                    <a:lnTo>
                      <a:pt x="24938" y="58189"/>
                    </a:lnTo>
                    <a:cubicBezTo>
                      <a:pt x="26126" y="61752"/>
                      <a:pt x="28501" y="64127"/>
                      <a:pt x="32064" y="65314"/>
                    </a:cubicBezTo>
                    <a:cubicBezTo>
                      <a:pt x="35626" y="66502"/>
                      <a:pt x="38001" y="67689"/>
                      <a:pt x="42751" y="67689"/>
                    </a:cubicBezTo>
                    <a:cubicBezTo>
                      <a:pt x="48689" y="67689"/>
                      <a:pt x="54627" y="65314"/>
                      <a:pt x="57002" y="60564"/>
                    </a:cubicBezTo>
                    <a:cubicBezTo>
                      <a:pt x="59377" y="55814"/>
                      <a:pt x="61752" y="49876"/>
                      <a:pt x="61752" y="41564"/>
                    </a:cubicBezTo>
                    <a:lnTo>
                      <a:pt x="61752" y="41564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43A5FBF-FB88-4F8F-A348-FA74B7E9ACC8}"/>
                  </a:ext>
                </a:extLst>
              </p:cNvPr>
              <p:cNvSpPr/>
              <p:nvPr/>
            </p:nvSpPr>
            <p:spPr>
              <a:xfrm>
                <a:off x="11365048" y="2482167"/>
                <a:ext cx="71252" cy="95003"/>
              </a:xfrm>
              <a:custGeom>
                <a:avLst/>
                <a:gdLst>
                  <a:gd name="connsiteX0" fmla="*/ 0 w 71251"/>
                  <a:gd name="connsiteY0" fmla="*/ 97378 h 95002"/>
                  <a:gd name="connsiteX1" fmla="*/ 11875 w 71251"/>
                  <a:gd name="connsiteY1" fmla="*/ 95003 h 95002"/>
                  <a:gd name="connsiteX2" fmla="*/ 11875 w 71251"/>
                  <a:gd name="connsiteY2" fmla="*/ 11875 h 95002"/>
                  <a:gd name="connsiteX3" fmla="*/ 0 w 71251"/>
                  <a:gd name="connsiteY3" fmla="*/ 9500 h 95002"/>
                  <a:gd name="connsiteX4" fmla="*/ 0 w 71251"/>
                  <a:gd name="connsiteY4" fmla="*/ 1188 h 95002"/>
                  <a:gd name="connsiteX5" fmla="*/ 22563 w 71251"/>
                  <a:gd name="connsiteY5" fmla="*/ 1188 h 95002"/>
                  <a:gd name="connsiteX6" fmla="*/ 23751 w 71251"/>
                  <a:gd name="connsiteY6" fmla="*/ 10688 h 95002"/>
                  <a:gd name="connsiteX7" fmla="*/ 33251 w 71251"/>
                  <a:gd name="connsiteY7" fmla="*/ 2375 h 95002"/>
                  <a:gd name="connsiteX8" fmla="*/ 46314 w 71251"/>
                  <a:gd name="connsiteY8" fmla="*/ 0 h 95002"/>
                  <a:gd name="connsiteX9" fmla="*/ 67689 w 71251"/>
                  <a:gd name="connsiteY9" fmla="*/ 10688 h 95002"/>
                  <a:gd name="connsiteX10" fmla="*/ 76002 w 71251"/>
                  <a:gd name="connsiteY10" fmla="*/ 40376 h 95002"/>
                  <a:gd name="connsiteX11" fmla="*/ 76002 w 71251"/>
                  <a:gd name="connsiteY11" fmla="*/ 41564 h 95002"/>
                  <a:gd name="connsiteX12" fmla="*/ 67689 w 71251"/>
                  <a:gd name="connsiteY12" fmla="*/ 67689 h 95002"/>
                  <a:gd name="connsiteX13" fmla="*/ 46314 w 71251"/>
                  <a:gd name="connsiteY13" fmla="*/ 77190 h 95002"/>
                  <a:gd name="connsiteX14" fmla="*/ 34438 w 71251"/>
                  <a:gd name="connsiteY14" fmla="*/ 74815 h 95002"/>
                  <a:gd name="connsiteX15" fmla="*/ 24938 w 71251"/>
                  <a:gd name="connsiteY15" fmla="*/ 67689 h 95002"/>
                  <a:gd name="connsiteX16" fmla="*/ 24938 w 71251"/>
                  <a:gd name="connsiteY16" fmla="*/ 93815 h 95002"/>
                  <a:gd name="connsiteX17" fmla="*/ 36814 w 71251"/>
                  <a:gd name="connsiteY17" fmla="*/ 96190 h 95002"/>
                  <a:gd name="connsiteX18" fmla="*/ 36814 w 71251"/>
                  <a:gd name="connsiteY18" fmla="*/ 104503 h 95002"/>
                  <a:gd name="connsiteX19" fmla="*/ 0 w 71251"/>
                  <a:gd name="connsiteY19" fmla="*/ 104503 h 95002"/>
                  <a:gd name="connsiteX20" fmla="*/ 0 w 71251"/>
                  <a:gd name="connsiteY20" fmla="*/ 97378 h 95002"/>
                  <a:gd name="connsiteX21" fmla="*/ 61751 w 71251"/>
                  <a:gd name="connsiteY21" fmla="*/ 41564 h 95002"/>
                  <a:gd name="connsiteX22" fmla="*/ 57001 w 71251"/>
                  <a:gd name="connsiteY22" fmla="*/ 20188 h 95002"/>
                  <a:gd name="connsiteX23" fmla="*/ 41564 w 71251"/>
                  <a:gd name="connsiteY23" fmla="*/ 11875 h 95002"/>
                  <a:gd name="connsiteX24" fmla="*/ 32063 w 71251"/>
                  <a:gd name="connsiteY24" fmla="*/ 14250 h 95002"/>
                  <a:gd name="connsiteX25" fmla="*/ 24938 w 71251"/>
                  <a:gd name="connsiteY25" fmla="*/ 21376 h 95002"/>
                  <a:gd name="connsiteX26" fmla="*/ 24938 w 71251"/>
                  <a:gd name="connsiteY26" fmla="*/ 58189 h 95002"/>
                  <a:gd name="connsiteX27" fmla="*/ 32063 w 71251"/>
                  <a:gd name="connsiteY27" fmla="*/ 65314 h 95002"/>
                  <a:gd name="connsiteX28" fmla="*/ 42751 w 71251"/>
                  <a:gd name="connsiteY28" fmla="*/ 67689 h 95002"/>
                  <a:gd name="connsiteX29" fmla="*/ 57001 w 71251"/>
                  <a:gd name="connsiteY29" fmla="*/ 60564 h 95002"/>
                  <a:gd name="connsiteX30" fmla="*/ 61751 w 71251"/>
                  <a:gd name="connsiteY30" fmla="*/ 41564 h 95002"/>
                  <a:gd name="connsiteX31" fmla="*/ 61751 w 71251"/>
                  <a:gd name="connsiteY31" fmla="*/ 41564 h 9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1251" h="95002">
                    <a:moveTo>
                      <a:pt x="0" y="97378"/>
                    </a:moveTo>
                    <a:lnTo>
                      <a:pt x="11875" y="95003"/>
                    </a:lnTo>
                    <a:lnTo>
                      <a:pt x="11875" y="11875"/>
                    </a:lnTo>
                    <a:lnTo>
                      <a:pt x="0" y="9500"/>
                    </a:lnTo>
                    <a:lnTo>
                      <a:pt x="0" y="1188"/>
                    </a:lnTo>
                    <a:lnTo>
                      <a:pt x="22563" y="1188"/>
                    </a:lnTo>
                    <a:lnTo>
                      <a:pt x="23751" y="10688"/>
                    </a:lnTo>
                    <a:cubicBezTo>
                      <a:pt x="26125" y="7125"/>
                      <a:pt x="29688" y="4750"/>
                      <a:pt x="33251" y="2375"/>
                    </a:cubicBezTo>
                    <a:cubicBezTo>
                      <a:pt x="36814" y="0"/>
                      <a:pt x="41564" y="0"/>
                      <a:pt x="46314" y="0"/>
                    </a:cubicBezTo>
                    <a:cubicBezTo>
                      <a:pt x="55814" y="0"/>
                      <a:pt x="62939" y="3563"/>
                      <a:pt x="67689" y="10688"/>
                    </a:cubicBezTo>
                    <a:cubicBezTo>
                      <a:pt x="72440" y="17813"/>
                      <a:pt x="76002" y="27313"/>
                      <a:pt x="76002" y="40376"/>
                    </a:cubicBezTo>
                    <a:lnTo>
                      <a:pt x="76002" y="41564"/>
                    </a:lnTo>
                    <a:cubicBezTo>
                      <a:pt x="76002" y="52251"/>
                      <a:pt x="73627" y="61752"/>
                      <a:pt x="67689" y="67689"/>
                    </a:cubicBezTo>
                    <a:cubicBezTo>
                      <a:pt x="61751" y="73627"/>
                      <a:pt x="55814" y="77190"/>
                      <a:pt x="46314" y="77190"/>
                    </a:cubicBezTo>
                    <a:cubicBezTo>
                      <a:pt x="41564" y="77190"/>
                      <a:pt x="38001" y="76002"/>
                      <a:pt x="34438" y="74815"/>
                    </a:cubicBezTo>
                    <a:cubicBezTo>
                      <a:pt x="30876" y="73627"/>
                      <a:pt x="28501" y="71252"/>
                      <a:pt x="24938" y="67689"/>
                    </a:cubicBezTo>
                    <a:lnTo>
                      <a:pt x="24938" y="93815"/>
                    </a:lnTo>
                    <a:lnTo>
                      <a:pt x="36814" y="96190"/>
                    </a:lnTo>
                    <a:lnTo>
                      <a:pt x="36814" y="104503"/>
                    </a:lnTo>
                    <a:lnTo>
                      <a:pt x="0" y="104503"/>
                    </a:lnTo>
                    <a:lnTo>
                      <a:pt x="0" y="97378"/>
                    </a:lnTo>
                    <a:close/>
                    <a:moveTo>
                      <a:pt x="61751" y="41564"/>
                    </a:moveTo>
                    <a:cubicBezTo>
                      <a:pt x="61751" y="33251"/>
                      <a:pt x="60564" y="26126"/>
                      <a:pt x="57001" y="20188"/>
                    </a:cubicBezTo>
                    <a:cubicBezTo>
                      <a:pt x="53439" y="14250"/>
                      <a:pt x="48689" y="11875"/>
                      <a:pt x="41564" y="11875"/>
                    </a:cubicBezTo>
                    <a:cubicBezTo>
                      <a:pt x="38001" y="11875"/>
                      <a:pt x="34438" y="13063"/>
                      <a:pt x="32063" y="14250"/>
                    </a:cubicBezTo>
                    <a:cubicBezTo>
                      <a:pt x="29688" y="15438"/>
                      <a:pt x="27313" y="19001"/>
                      <a:pt x="24938" y="21376"/>
                    </a:cubicBezTo>
                    <a:lnTo>
                      <a:pt x="24938" y="58189"/>
                    </a:lnTo>
                    <a:cubicBezTo>
                      <a:pt x="26125" y="61752"/>
                      <a:pt x="28501" y="64127"/>
                      <a:pt x="32063" y="65314"/>
                    </a:cubicBezTo>
                    <a:cubicBezTo>
                      <a:pt x="35626" y="66502"/>
                      <a:pt x="38001" y="67689"/>
                      <a:pt x="42751" y="67689"/>
                    </a:cubicBezTo>
                    <a:cubicBezTo>
                      <a:pt x="48689" y="67689"/>
                      <a:pt x="54627" y="65314"/>
                      <a:pt x="57001" y="60564"/>
                    </a:cubicBezTo>
                    <a:cubicBezTo>
                      <a:pt x="59377" y="55814"/>
                      <a:pt x="61751" y="49876"/>
                      <a:pt x="61751" y="41564"/>
                    </a:cubicBezTo>
                    <a:lnTo>
                      <a:pt x="61751" y="41564"/>
                    </a:lnTo>
                    <a:close/>
                  </a:path>
                </a:pathLst>
              </a:custGeom>
              <a:solidFill>
                <a:srgbClr val="011F38"/>
              </a:solidFill>
              <a:ln w="118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D06A8CD-5A40-40E5-88F3-AF4587979F5C}"/>
                </a:ext>
              </a:extLst>
            </p:cNvPr>
            <p:cNvSpPr/>
            <p:nvPr/>
          </p:nvSpPr>
          <p:spPr>
            <a:xfrm>
              <a:off x="2679826" y="2223297"/>
              <a:ext cx="2481943" cy="11875"/>
            </a:xfrm>
            <a:custGeom>
              <a:avLst/>
              <a:gdLst>
                <a:gd name="connsiteX0" fmla="*/ 2491443 w 2481942"/>
                <a:gd name="connsiteY0" fmla="*/ 0 h 0"/>
                <a:gd name="connsiteX1" fmla="*/ 0 w 248194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2">
                  <a:moveTo>
                    <a:pt x="2491443" y="0"/>
                  </a:moveTo>
                  <a:lnTo>
                    <a:pt x="0" y="0"/>
                  </a:lnTo>
                </a:path>
              </a:pathLst>
            </a:custGeom>
            <a:ln w="3560" cap="rnd">
              <a:solidFill>
                <a:srgbClr val="011F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DFDE150-BB01-4B02-9494-4CAECBE17098}"/>
              </a:ext>
            </a:extLst>
          </p:cNvPr>
          <p:cNvSpPr/>
          <p:nvPr/>
        </p:nvSpPr>
        <p:spPr>
          <a:xfrm>
            <a:off x="399399" y="6080248"/>
            <a:ext cx="6501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https://kubernetes.io/docs/tutorials/kubernetes-basics/create-cluster/cluster-intro/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8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101E-CD0B-47FB-B8C3-B69A3FB4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5F703-5883-4585-8632-12181278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7018" y="987845"/>
            <a:ext cx="5334000" cy="4572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8859F-97E4-4EA2-A2D7-4AE42B9FAF64}"/>
              </a:ext>
            </a:extLst>
          </p:cNvPr>
          <p:cNvSpPr txBox="1">
            <a:spLocks/>
          </p:cNvSpPr>
          <p:nvPr/>
        </p:nvSpPr>
        <p:spPr>
          <a:xfrm>
            <a:off x="718559" y="1107778"/>
            <a:ext cx="53774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Node := Docker Host</a:t>
            </a:r>
          </a:p>
          <a:p>
            <a:r>
              <a:rPr lang="en-US" sz="2400" dirty="0"/>
              <a:t>Managed by 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1907D-3BBF-4006-9BE6-08023C438E07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FE4D4-FF99-4CF8-AEA4-89794B957E65}"/>
              </a:ext>
            </a:extLst>
          </p:cNvPr>
          <p:cNvSpPr/>
          <p:nvPr/>
        </p:nvSpPr>
        <p:spPr>
          <a:xfrm>
            <a:off x="404272" y="607628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5"/>
              </a:rPr>
              <a:t>https://kubernetes.io/docs/tutorials/kubernetes-basics/explore/explore-intro/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757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EFA3-EB47-44DE-818B-FF5BC5F5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6277-8C99-4C6F-9B78-CC556B8D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59" y="1107778"/>
            <a:ext cx="8688200" cy="3716470"/>
          </a:xfrm>
        </p:spPr>
        <p:txBody>
          <a:bodyPr>
            <a:normAutofit/>
          </a:bodyPr>
          <a:lstStyle/>
          <a:p>
            <a:r>
              <a:rPr lang="en-US" sz="2400" dirty="0"/>
              <a:t>Smallest and simplest unit in the Kubernetes</a:t>
            </a:r>
          </a:p>
          <a:p>
            <a:r>
              <a:rPr lang="en-US" sz="2400" dirty="0"/>
              <a:t>A Pod represents processes running on your Cluster.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A6E63-D431-4D4F-8E7B-E6D9B29AA88E}"/>
              </a:ext>
            </a:extLst>
          </p:cNvPr>
          <p:cNvSpPr/>
          <p:nvPr/>
        </p:nvSpPr>
        <p:spPr>
          <a:xfrm>
            <a:off x="404272" y="586608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https://kubernetes.io/docs/concepts/workloads/controllers/deployment/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https://kubernetes.io/docs/concepts/workloads/pods/pod-overview/</a:t>
            </a:r>
            <a:endParaRPr lang="en-US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C914A0-7CE6-4EF2-8232-434F2F24A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5241" y="2220311"/>
            <a:ext cx="7276906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20C-343F-4B38-9633-FA663B9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Definition (</a:t>
            </a:r>
            <a:r>
              <a:rPr lang="en-US" dirty="0" err="1"/>
              <a:t>Yaml</a:t>
            </a:r>
            <a:r>
              <a:rPr lang="en-US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219D99-0C46-4804-95B4-72147D66D65E}"/>
              </a:ext>
            </a:extLst>
          </p:cNvPr>
          <p:cNvGrpSpPr/>
          <p:nvPr/>
        </p:nvGrpSpPr>
        <p:grpSpPr>
          <a:xfrm>
            <a:off x="2378419" y="1886935"/>
            <a:ext cx="7435161" cy="3236573"/>
            <a:chOff x="146817" y="1876425"/>
            <a:chExt cx="7435161" cy="3236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60D9E8-7226-49C7-9033-884CCFA0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1303" y="1876425"/>
              <a:ext cx="5400675" cy="31051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CDBDC-4609-462F-A638-55932882FAB4}"/>
                </a:ext>
              </a:extLst>
            </p:cNvPr>
            <p:cNvSpPr txBox="1"/>
            <p:nvPr/>
          </p:nvSpPr>
          <p:spPr>
            <a:xfrm>
              <a:off x="276638" y="3802279"/>
              <a:ext cx="1927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Resources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D42376-5705-4F44-8F0C-A0329C546C6F}"/>
                </a:ext>
              </a:extLst>
            </p:cNvPr>
            <p:cNvSpPr txBox="1"/>
            <p:nvPr/>
          </p:nvSpPr>
          <p:spPr>
            <a:xfrm>
              <a:off x="432803" y="4466667"/>
              <a:ext cx="1344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Initialization Command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CCD63B-2C8B-4E66-86F6-327985A51181}"/>
                </a:ext>
              </a:extLst>
            </p:cNvPr>
            <p:cNvSpPr txBox="1"/>
            <p:nvPr/>
          </p:nvSpPr>
          <p:spPr>
            <a:xfrm>
              <a:off x="276638" y="2322867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the pod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A0DBF-3C20-409F-ADEA-8AC232C47F2B}"/>
                </a:ext>
              </a:extLst>
            </p:cNvPr>
            <p:cNvSpPr/>
            <p:nvPr/>
          </p:nvSpPr>
          <p:spPr>
            <a:xfrm>
              <a:off x="146817" y="2955046"/>
              <a:ext cx="192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List of container(s)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24F409-0AFD-4A6E-ACEE-F0248EAFC715}"/>
                </a:ext>
              </a:extLst>
            </p:cNvPr>
            <p:cNvSpPr/>
            <p:nvPr/>
          </p:nvSpPr>
          <p:spPr>
            <a:xfrm>
              <a:off x="432802" y="3335595"/>
              <a:ext cx="14625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Docker image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A4590B-F8B8-484F-8F8D-1C073D631CF6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2051483" y="2507533"/>
              <a:ext cx="381166" cy="97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CC87B2-F39F-4836-A2AA-50D70BDC8B15}"/>
                </a:ext>
              </a:extLst>
            </p:cNvPr>
            <p:cNvCxnSpPr>
              <a:cxnSpLocks/>
            </p:cNvCxnSpPr>
            <p:nvPr/>
          </p:nvCxnSpPr>
          <p:spPr>
            <a:xfrm>
              <a:off x="1990720" y="3139712"/>
              <a:ext cx="441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6F0490-9920-41C1-900A-6CFDC997F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859" y="3520261"/>
              <a:ext cx="756439" cy="27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CEE3EB-DA7E-460B-A0D1-B6313BA4E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980" y="4620011"/>
              <a:ext cx="822318" cy="182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B3965D77-7E17-48E1-AAF6-89E58A66A380}"/>
                </a:ext>
              </a:extLst>
            </p:cNvPr>
            <p:cNvSpPr/>
            <p:nvPr/>
          </p:nvSpPr>
          <p:spPr>
            <a:xfrm>
              <a:off x="2181303" y="3586137"/>
              <a:ext cx="467508" cy="876538"/>
            </a:xfrm>
            <a:prstGeom prst="leftBrace">
              <a:avLst>
                <a:gd name="adj1" fmla="val 3047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358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%CLASSIFICATIONDATETIME%">16:57 30/01/2017</XMLData>
</file>

<file path=customXml/item2.xml><?xml version="1.0" encoding="utf-8"?>
<XMLData TextToDisplay="%DOCUMENTGUID%">{00000000-0000-0000-0000-000000000000}</XML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A1959F2F7EA4490D0F0AE2919B864" ma:contentTypeVersion="11" ma:contentTypeDescription="Create a new document." ma:contentTypeScope="" ma:versionID="079c4247e043bdfd4c193f420aefbdc5">
  <xsd:schema xmlns:xsd="http://www.w3.org/2001/XMLSchema" xmlns:xs="http://www.w3.org/2001/XMLSchema" xmlns:p="http://schemas.microsoft.com/office/2006/metadata/properties" xmlns:ns3="498d4f42-b8c7-403d-a5e7-0f95a215208f" xmlns:ns4="43429d17-8784-4211-8d3d-52957f7667d5" targetNamespace="http://schemas.microsoft.com/office/2006/metadata/properties" ma:root="true" ma:fieldsID="3cd2329f89ce4e3ac663fa119b1e5f4a" ns3:_="" ns4:_="">
    <xsd:import namespace="498d4f42-b8c7-403d-a5e7-0f95a215208f"/>
    <xsd:import namespace="43429d17-8784-4211-8d3d-52957f766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d4f42-b8c7-403d-a5e7-0f95a2152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29d17-8784-4211-8d3d-52957f766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XMLData TextToDisplay="%EMAILADDRESS%">marcolla@slb.com</XMLDat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XMLData TextToDisplay="RightsWATCHMark">4|SCHLUMBERGER-Internal-PRIVATE|{00000000-0000-0000-0000-000000000000}</XMLData>
</file>

<file path=customXml/item8.xml><?xml version="1.0" encoding="utf-8"?>
<XMLData TextToDisplay="%HOSTNAME%">SLB-12628W1.DIR.slb.com</XMLData>
</file>

<file path=customXml/item9.xml><?xml version="1.0" encoding="utf-8"?>
<XMLData TextToDisplay="%USERNAME%">marcolla</XMLData>
</file>

<file path=customXml/itemProps1.xml><?xml version="1.0" encoding="utf-8"?>
<ds:datastoreItem xmlns:ds="http://schemas.openxmlformats.org/officeDocument/2006/customXml" ds:itemID="{52470E66-B69E-4701-AC60-873E55781B9D}">
  <ds:schemaRefs/>
</ds:datastoreItem>
</file>

<file path=customXml/itemProps2.xml><?xml version="1.0" encoding="utf-8"?>
<ds:datastoreItem xmlns:ds="http://schemas.openxmlformats.org/officeDocument/2006/customXml" ds:itemID="{94D5DDAB-9B71-4117-831E-FB6B2B8ECE24}">
  <ds:schemaRefs/>
</ds:datastoreItem>
</file>

<file path=customXml/itemProps3.xml><?xml version="1.0" encoding="utf-8"?>
<ds:datastoreItem xmlns:ds="http://schemas.openxmlformats.org/officeDocument/2006/customXml" ds:itemID="{B902037C-F8C1-4ACE-A003-9828511E2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8d4f42-b8c7-403d-a5e7-0f95a215208f"/>
    <ds:schemaRef ds:uri="43429d17-8784-4211-8d3d-52957f766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82215E3-3EBE-4120-8D1E-66CB6197B2E0}">
  <ds:schemaRefs/>
</ds:datastoreItem>
</file>

<file path=customXml/itemProps5.xml><?xml version="1.0" encoding="utf-8"?>
<ds:datastoreItem xmlns:ds="http://schemas.openxmlformats.org/officeDocument/2006/customXml" ds:itemID="{76252877-9C16-40CE-8607-7A292C61DE11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1D77C81F-438E-4953-8A0D-EA5305F7D628}">
  <ds:schemaRefs>
    <ds:schemaRef ds:uri="http://schemas.openxmlformats.org/package/2006/metadata/core-properties"/>
    <ds:schemaRef ds:uri="43429d17-8784-4211-8d3d-52957f7667d5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498d4f42-b8c7-403d-a5e7-0f95a215208f"/>
    <ds:schemaRef ds:uri="http://www.w3.org/XML/1998/namespace"/>
    <ds:schemaRef ds:uri="http://purl.org/dc/dcmitype/"/>
  </ds:schemaRefs>
</ds:datastoreItem>
</file>

<file path=customXml/itemProps7.xml><?xml version="1.0" encoding="utf-8"?>
<ds:datastoreItem xmlns:ds="http://schemas.openxmlformats.org/officeDocument/2006/customXml" ds:itemID="{877C04D5-5680-4F9E-9BD4-5E570DDA371A}">
  <ds:schemaRefs/>
</ds:datastoreItem>
</file>

<file path=customXml/itemProps8.xml><?xml version="1.0" encoding="utf-8"?>
<ds:datastoreItem xmlns:ds="http://schemas.openxmlformats.org/officeDocument/2006/customXml" ds:itemID="{F68AFE06-6C4B-49B7-93AB-ABE59862A1BF}">
  <ds:schemaRefs/>
</ds:datastoreItem>
</file>

<file path=customXml/itemProps9.xml><?xml version="1.0" encoding="utf-8"?>
<ds:datastoreItem xmlns:ds="http://schemas.openxmlformats.org/officeDocument/2006/customXml" ds:itemID="{D11484E1-FAF2-4B2C-9F64-8F4D930F742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2296</Words>
  <Application>Microsoft Office PowerPoint</Application>
  <PresentationFormat>Widescreen</PresentationFormat>
  <Paragraphs>329</Paragraphs>
  <Slides>37</Slides>
  <Notes>18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Calibri</vt:lpstr>
      <vt:lpstr>Roboto Mono</vt:lpstr>
      <vt:lpstr>Wingdings</vt:lpstr>
      <vt:lpstr>Custom Design</vt:lpstr>
      <vt:lpstr>Kubernetes</vt:lpstr>
      <vt:lpstr>Docker</vt:lpstr>
      <vt:lpstr>Kubernetes Architecture</vt:lpstr>
      <vt:lpstr>Namespace</vt:lpstr>
      <vt:lpstr>PowerPoint Presentation</vt:lpstr>
      <vt:lpstr>Cluster</vt:lpstr>
      <vt:lpstr>Nodes</vt:lpstr>
      <vt:lpstr>PODs</vt:lpstr>
      <vt:lpstr>Pod Definition (Yaml)</vt:lpstr>
      <vt:lpstr>Services</vt:lpstr>
      <vt:lpstr>Controllers</vt:lpstr>
      <vt:lpstr>Labels and Selectors</vt:lpstr>
      <vt:lpstr>nodeSelector</vt:lpstr>
      <vt:lpstr>Rolling Update</vt:lpstr>
      <vt:lpstr>Rolling Update</vt:lpstr>
      <vt:lpstr>Rolling Update and Rollback</vt:lpstr>
      <vt:lpstr>Configmap</vt:lpstr>
      <vt:lpstr>PowerPoint Presentation</vt:lpstr>
      <vt:lpstr>Secrets</vt:lpstr>
      <vt:lpstr>Configmap</vt:lpstr>
      <vt:lpstr>Resource Management</vt:lpstr>
      <vt:lpstr>Resource Management (…contd)</vt:lpstr>
      <vt:lpstr>Resource Management in Kubernetes</vt:lpstr>
      <vt:lpstr>ResourceQuotas</vt:lpstr>
      <vt:lpstr>LimitRange</vt:lpstr>
      <vt:lpstr>Horizontal Pod Autoscalar</vt:lpstr>
      <vt:lpstr>Container LifeCycle</vt:lpstr>
      <vt:lpstr>preStop &amp; postStart</vt:lpstr>
      <vt:lpstr>Container LifeCycle</vt:lpstr>
      <vt:lpstr>Access Control</vt:lpstr>
      <vt:lpstr>Role &amp; RoleBinding</vt:lpstr>
      <vt:lpstr>Creating Role and RoleBinding</vt:lpstr>
      <vt:lpstr>roleBinding</vt:lpstr>
      <vt:lpstr>Aggregated ClusterRoles</vt:lpstr>
      <vt:lpstr>Kubernetes Components</vt:lpstr>
      <vt:lpstr>Kubernetes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Ankit Bansal</dc:creator>
  <cp:lastModifiedBy>Ankit Bansal</cp:lastModifiedBy>
  <cp:revision>5</cp:revision>
  <dcterms:created xsi:type="dcterms:W3CDTF">2020-02-18T15:14:18Z</dcterms:created>
  <dcterms:modified xsi:type="dcterms:W3CDTF">2021-01-23T12:58:28Z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ABansal4@slb.com</vt:lpwstr>
  </property>
  <property fmtid="{D5CDD505-2E9C-101B-9397-08002B2CF9AE}" pid="5" name="MSIP_Label_585f1f62-8d2b-4457-869c-0a13c6549635_SetDate">
    <vt:lpwstr>2021-01-20T16:11:25.1680673Z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f09ee3c7-07ef-4a39-bd9a-2be2fa8a9d3d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ABansal4@slb.com</vt:lpwstr>
  </property>
  <property fmtid="{D5CDD505-2E9C-101B-9397-08002B2CF9AE}" pid="13" name="MSIP_Label_8bb759f6-5337-4dc5-b19b-e74b6da11f8f_SetDate">
    <vt:lpwstr>2021-01-20T16:11:25.1680673Z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f09ee3c7-07ef-4a39-bd9a-2be2fa8a9d3d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