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0"/>
  </p:sldMasterIdLst>
  <p:notesMasterIdLst>
    <p:notesMasterId r:id="rId26"/>
  </p:notesMasterIdLst>
  <p:handoutMasterIdLst>
    <p:handoutMasterId r:id="rId27"/>
  </p:handoutMasterIdLst>
  <p:sldIdLst>
    <p:sldId id="270" r:id="rId11"/>
    <p:sldId id="306" r:id="rId12"/>
    <p:sldId id="294" r:id="rId13"/>
    <p:sldId id="293" r:id="rId14"/>
    <p:sldId id="301" r:id="rId15"/>
    <p:sldId id="302" r:id="rId16"/>
    <p:sldId id="307" r:id="rId17"/>
    <p:sldId id="303" r:id="rId18"/>
    <p:sldId id="304" r:id="rId19"/>
    <p:sldId id="305" r:id="rId20"/>
    <p:sldId id="297" r:id="rId21"/>
    <p:sldId id="298" r:id="rId22"/>
    <p:sldId id="299" r:id="rId23"/>
    <p:sldId id="295" r:id="rId24"/>
    <p:sldId id="30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999999"/>
    <a:srgbClr val="4B4773"/>
    <a:srgbClr val="796EA5"/>
    <a:srgbClr val="00B3F0"/>
    <a:srgbClr val="8C0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8795D0-10CB-4079-8F9E-24C2B1BC319A}" v="115" dt="2021-01-27T09:31:21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79182" autoAdjust="0"/>
  </p:normalViewPr>
  <p:slideViewPr>
    <p:cSldViewPr snapToGrid="0" showGuides="1">
      <p:cViewPr varScale="1">
        <p:scale>
          <a:sx n="88" d="100"/>
          <a:sy n="88" d="100"/>
        </p:scale>
        <p:origin x="133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9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Bansal" userId="e005f0e4-f364-4217-ba21-27e36911c118" providerId="ADAL" clId="{BC8795D0-10CB-4079-8F9E-24C2B1BC319A}"/>
    <pc:docChg chg="undo custSel mod addSld delSld modSld sldOrd">
      <pc:chgData name="Ankit Bansal" userId="e005f0e4-f364-4217-ba21-27e36911c118" providerId="ADAL" clId="{BC8795D0-10CB-4079-8F9E-24C2B1BC319A}" dt="2021-01-27T09:31:31.567" v="1493" actId="1076"/>
      <pc:docMkLst>
        <pc:docMk/>
      </pc:docMkLst>
      <pc:sldChg chg="modSp">
        <pc:chgData name="Ankit Bansal" userId="e005f0e4-f364-4217-ba21-27e36911c118" providerId="ADAL" clId="{BC8795D0-10CB-4079-8F9E-24C2B1BC319A}" dt="2021-01-27T05:59:34.552" v="17" actId="20577"/>
        <pc:sldMkLst>
          <pc:docMk/>
          <pc:sldMk cId="3930798264" sldId="270"/>
        </pc:sldMkLst>
        <pc:spChg chg="mod">
          <ac:chgData name="Ankit Bansal" userId="e005f0e4-f364-4217-ba21-27e36911c118" providerId="ADAL" clId="{BC8795D0-10CB-4079-8F9E-24C2B1BC319A}" dt="2021-01-27T05:59:32.296" v="16" actId="20577"/>
          <ac:spMkLst>
            <pc:docMk/>
            <pc:sldMk cId="3930798264" sldId="270"/>
            <ac:spMk id="4" creationId="{BF26BFD2-F7DB-48C6-BEDF-43732F0CA7EB}"/>
          </ac:spMkLst>
        </pc:spChg>
        <pc:spChg chg="mod">
          <ac:chgData name="Ankit Bansal" userId="e005f0e4-f364-4217-ba21-27e36911c118" providerId="ADAL" clId="{BC8795D0-10CB-4079-8F9E-24C2B1BC319A}" dt="2021-01-27T05:59:34.552" v="17" actId="20577"/>
          <ac:spMkLst>
            <pc:docMk/>
            <pc:sldMk cId="3930798264" sldId="270"/>
            <ac:spMk id="5" creationId="{721A24F6-CA4A-4C32-8C3F-0CEAC09F67C5}"/>
          </ac:spMkLst>
        </pc:spChg>
      </pc:sldChg>
      <pc:sldChg chg="addSp delSp modSp del">
        <pc:chgData name="Ankit Bansal" userId="e005f0e4-f364-4217-ba21-27e36911c118" providerId="ADAL" clId="{BC8795D0-10CB-4079-8F9E-24C2B1BC319A}" dt="2021-01-27T07:25:18.773" v="853" actId="2696"/>
        <pc:sldMkLst>
          <pc:docMk/>
          <pc:sldMk cId="4205071289" sldId="292"/>
        </pc:sldMkLst>
        <pc:spChg chg="del">
          <ac:chgData name="Ankit Bansal" userId="e005f0e4-f364-4217-ba21-27e36911c118" providerId="ADAL" clId="{BC8795D0-10CB-4079-8F9E-24C2B1BC319A}" dt="2021-01-27T06:04:06.692" v="18" actId="931"/>
          <ac:spMkLst>
            <pc:docMk/>
            <pc:sldMk cId="4205071289" sldId="292"/>
            <ac:spMk id="3" creationId="{00000000-0000-0000-0000-000000000000}"/>
          </ac:spMkLst>
        </pc:spChg>
        <pc:spChg chg="add mod">
          <ac:chgData name="Ankit Bansal" userId="e005f0e4-f364-4217-ba21-27e36911c118" providerId="ADAL" clId="{BC8795D0-10CB-4079-8F9E-24C2B1BC319A}" dt="2021-01-27T07:11:31.601" v="653"/>
          <ac:spMkLst>
            <pc:docMk/>
            <pc:sldMk cId="4205071289" sldId="292"/>
            <ac:spMk id="10" creationId="{6AE17D4B-9398-4071-BA83-B4D72AB664E8}"/>
          </ac:spMkLst>
        </pc:spChg>
        <pc:picChg chg="add del mod modCrop">
          <ac:chgData name="Ankit Bansal" userId="e005f0e4-f364-4217-ba21-27e36911c118" providerId="ADAL" clId="{BC8795D0-10CB-4079-8F9E-24C2B1BC319A}" dt="2021-01-27T07:11:31.601" v="653"/>
          <ac:picMkLst>
            <pc:docMk/>
            <pc:sldMk cId="4205071289" sldId="292"/>
            <ac:picMk id="5" creationId="{28ED9822-30F6-41B5-A99B-9D536497B9FA}"/>
          </ac:picMkLst>
        </pc:picChg>
        <pc:picChg chg="add del mod">
          <ac:chgData name="Ankit Bansal" userId="e005f0e4-f364-4217-ba21-27e36911c118" providerId="ADAL" clId="{BC8795D0-10CB-4079-8F9E-24C2B1BC319A}" dt="2021-01-27T06:04:16.553" v="25"/>
          <ac:picMkLst>
            <pc:docMk/>
            <pc:sldMk cId="4205071289" sldId="292"/>
            <ac:picMk id="7" creationId="{99CEFDE3-BBD3-45DE-876F-BFD815F06450}"/>
          </ac:picMkLst>
        </pc:picChg>
        <pc:picChg chg="add del mod">
          <ac:chgData name="Ankit Bansal" userId="e005f0e4-f364-4217-ba21-27e36911c118" providerId="ADAL" clId="{BC8795D0-10CB-4079-8F9E-24C2B1BC319A}" dt="2021-01-27T06:04:10.772" v="22"/>
          <ac:picMkLst>
            <pc:docMk/>
            <pc:sldMk cId="4205071289" sldId="292"/>
            <ac:picMk id="9" creationId="{0AE935D3-D9A6-4E1C-A3D8-8DCB513852EE}"/>
          </ac:picMkLst>
        </pc:picChg>
      </pc:sldChg>
      <pc:sldChg chg="addSp delSp modSp add">
        <pc:chgData name="Ankit Bansal" userId="e005f0e4-f364-4217-ba21-27e36911c118" providerId="ADAL" clId="{BC8795D0-10CB-4079-8F9E-24C2B1BC319A}" dt="2021-01-27T09:31:31.567" v="1493" actId="1076"/>
        <pc:sldMkLst>
          <pc:docMk/>
          <pc:sldMk cId="1476176967" sldId="293"/>
        </pc:sldMkLst>
        <pc:spChg chg="add del mod">
          <ac:chgData name="Ankit Bansal" userId="e005f0e4-f364-4217-ba21-27e36911c118" providerId="ADAL" clId="{BC8795D0-10CB-4079-8F9E-24C2B1BC319A}" dt="2021-01-27T07:11:37.806" v="655" actId="478"/>
          <ac:spMkLst>
            <pc:docMk/>
            <pc:sldMk cId="1476176967" sldId="293"/>
            <ac:spMk id="3" creationId="{62516DEC-D226-4172-A2AB-CC2F89DC7478}"/>
          </ac:spMkLst>
        </pc:spChg>
        <pc:spChg chg="add del mod">
          <ac:chgData name="Ankit Bansal" userId="e005f0e4-f364-4217-ba21-27e36911c118" providerId="ADAL" clId="{BC8795D0-10CB-4079-8F9E-24C2B1BC319A}" dt="2021-01-27T07:08:22.810" v="358"/>
          <ac:spMkLst>
            <pc:docMk/>
            <pc:sldMk cId="1476176967" sldId="293"/>
            <ac:spMk id="5" creationId="{2C0C2E01-4E7D-4A78-B069-A951605D4416}"/>
          </ac:spMkLst>
        </pc:spChg>
        <pc:spChg chg="add del mod">
          <ac:chgData name="Ankit Bansal" userId="e005f0e4-f364-4217-ba21-27e36911c118" providerId="ADAL" clId="{BC8795D0-10CB-4079-8F9E-24C2B1BC319A}" dt="2021-01-27T09:31:16.183" v="1490"/>
          <ac:spMkLst>
            <pc:docMk/>
            <pc:sldMk cId="1476176967" sldId="293"/>
            <ac:spMk id="6" creationId="{BC4A09DF-E710-470B-B604-5EC1C0F12528}"/>
          </ac:spMkLst>
        </pc:spChg>
        <pc:spChg chg="add del mod">
          <ac:chgData name="Ankit Bansal" userId="e005f0e4-f364-4217-ba21-27e36911c118" providerId="ADAL" clId="{BC8795D0-10CB-4079-8F9E-24C2B1BC319A}" dt="2021-01-27T07:11:40.952" v="656" actId="478"/>
          <ac:spMkLst>
            <pc:docMk/>
            <pc:sldMk cId="1476176967" sldId="293"/>
            <ac:spMk id="9" creationId="{9B7DA7DF-C176-4313-9400-E96CF0C70EF1}"/>
          </ac:spMkLst>
        </pc:spChg>
        <pc:picChg chg="add del mod ord modCrop">
          <ac:chgData name="Ankit Bansal" userId="e005f0e4-f364-4217-ba21-27e36911c118" providerId="ADAL" clId="{BC8795D0-10CB-4079-8F9E-24C2B1BC319A}" dt="2021-01-27T08:52:11.729" v="1271"/>
          <ac:picMkLst>
            <pc:docMk/>
            <pc:sldMk cId="1476176967" sldId="293"/>
            <ac:picMk id="4" creationId="{A7678875-F780-4CFB-8C16-CDB3A6998350}"/>
          </ac:picMkLst>
        </pc:picChg>
        <pc:picChg chg="add del mod">
          <ac:chgData name="Ankit Bansal" userId="e005f0e4-f364-4217-ba21-27e36911c118" providerId="ADAL" clId="{BC8795D0-10CB-4079-8F9E-24C2B1BC319A}" dt="2021-01-27T07:11:48.465" v="658"/>
          <ac:picMkLst>
            <pc:docMk/>
            <pc:sldMk cId="1476176967" sldId="293"/>
            <ac:picMk id="7" creationId="{5633FD33-14E9-4B33-B60B-442E70C5BB6F}"/>
          </ac:picMkLst>
        </pc:picChg>
        <pc:picChg chg="add mod">
          <ac:chgData name="Ankit Bansal" userId="e005f0e4-f364-4217-ba21-27e36911c118" providerId="ADAL" clId="{BC8795D0-10CB-4079-8F9E-24C2B1BC319A}" dt="2021-01-27T09:31:31.567" v="1493" actId="1076"/>
          <ac:picMkLst>
            <pc:docMk/>
            <pc:sldMk cId="1476176967" sldId="293"/>
            <ac:picMk id="10" creationId="{56A8DFE5-B636-4350-8AD0-BFCA389502A6}"/>
          </ac:picMkLst>
        </pc:picChg>
      </pc:sldChg>
      <pc:sldChg chg="addSp modSp add ord">
        <pc:chgData name="Ankit Bansal" userId="e005f0e4-f364-4217-ba21-27e36911c118" providerId="ADAL" clId="{BC8795D0-10CB-4079-8F9E-24C2B1BC319A}" dt="2021-01-27T09:31:02.503" v="1488" actId="20577"/>
        <pc:sldMkLst>
          <pc:docMk/>
          <pc:sldMk cId="3331862505" sldId="294"/>
        </pc:sldMkLst>
        <pc:spChg chg="mod">
          <ac:chgData name="Ankit Bansal" userId="e005f0e4-f364-4217-ba21-27e36911c118" providerId="ADAL" clId="{BC8795D0-10CB-4079-8F9E-24C2B1BC319A}" dt="2021-01-27T09:31:02.503" v="1488" actId="20577"/>
          <ac:spMkLst>
            <pc:docMk/>
            <pc:sldMk cId="3331862505" sldId="294"/>
            <ac:spMk id="2" creationId="{29A8DCB3-9509-400E-95BF-3D47349CE818}"/>
          </ac:spMkLst>
        </pc:spChg>
        <pc:spChg chg="mod">
          <ac:chgData name="Ankit Bansal" userId="e005f0e4-f364-4217-ba21-27e36911c118" providerId="ADAL" clId="{BC8795D0-10CB-4079-8F9E-24C2B1BC319A}" dt="2021-01-27T08:50:25.413" v="1248" actId="1076"/>
          <ac:spMkLst>
            <pc:docMk/>
            <pc:sldMk cId="3331862505" sldId="294"/>
            <ac:spMk id="3" creationId="{2DF66281-29D8-4B0B-8F94-7663C3F9C956}"/>
          </ac:spMkLst>
        </pc:spChg>
        <pc:picChg chg="add mod">
          <ac:chgData name="Ankit Bansal" userId="e005f0e4-f364-4217-ba21-27e36911c118" providerId="ADAL" clId="{BC8795D0-10CB-4079-8F9E-24C2B1BC319A}" dt="2021-01-27T08:53:38.843" v="1298" actId="1076"/>
          <ac:picMkLst>
            <pc:docMk/>
            <pc:sldMk cId="3331862505" sldId="294"/>
            <ac:picMk id="4" creationId="{CAB78DCE-56C6-42B7-B897-6D3AA2823C55}"/>
          </ac:picMkLst>
        </pc:picChg>
      </pc:sldChg>
      <pc:sldChg chg="modSp add ord">
        <pc:chgData name="Ankit Bansal" userId="e005f0e4-f364-4217-ba21-27e36911c118" providerId="ADAL" clId="{BC8795D0-10CB-4079-8F9E-24C2B1BC319A}" dt="2021-01-27T08:57:16.862" v="1352" actId="20577"/>
        <pc:sldMkLst>
          <pc:docMk/>
          <pc:sldMk cId="631562594" sldId="295"/>
        </pc:sldMkLst>
        <pc:spChg chg="mod">
          <ac:chgData name="Ankit Bansal" userId="e005f0e4-f364-4217-ba21-27e36911c118" providerId="ADAL" clId="{BC8795D0-10CB-4079-8F9E-24C2B1BC319A}" dt="2021-01-27T06:04:30.088" v="49" actId="20577"/>
          <ac:spMkLst>
            <pc:docMk/>
            <pc:sldMk cId="631562594" sldId="295"/>
            <ac:spMk id="2" creationId="{C9A24BD2-4172-4B43-9370-9C748057CD7A}"/>
          </ac:spMkLst>
        </pc:spChg>
        <pc:spChg chg="mod">
          <ac:chgData name="Ankit Bansal" userId="e005f0e4-f364-4217-ba21-27e36911c118" providerId="ADAL" clId="{BC8795D0-10CB-4079-8F9E-24C2B1BC319A}" dt="2021-01-27T08:57:16.862" v="1352" actId="20577"/>
          <ac:spMkLst>
            <pc:docMk/>
            <pc:sldMk cId="631562594" sldId="295"/>
            <ac:spMk id="3" creationId="{E232ADB1-27EC-4D7E-A9B8-008BCE0F06B8}"/>
          </ac:spMkLst>
        </pc:spChg>
      </pc:sldChg>
      <pc:sldChg chg="modSp add del">
        <pc:chgData name="Ankit Bansal" userId="e005f0e4-f364-4217-ba21-27e36911c118" providerId="ADAL" clId="{BC8795D0-10CB-4079-8F9E-24C2B1BC319A}" dt="2021-01-27T06:22:09.178" v="279" actId="2696"/>
        <pc:sldMkLst>
          <pc:docMk/>
          <pc:sldMk cId="1712558087" sldId="296"/>
        </pc:sldMkLst>
        <pc:spChg chg="mod">
          <ac:chgData name="Ankit Bansal" userId="e005f0e4-f364-4217-ba21-27e36911c118" providerId="ADAL" clId="{BC8795D0-10CB-4079-8F9E-24C2B1BC319A}" dt="2021-01-27T06:05:39.216" v="90" actId="20577"/>
          <ac:spMkLst>
            <pc:docMk/>
            <pc:sldMk cId="1712558087" sldId="296"/>
            <ac:spMk id="2" creationId="{91B9AA76-0AB5-4CBE-9B91-B10DB2801CEA}"/>
          </ac:spMkLst>
        </pc:spChg>
        <pc:spChg chg="mod">
          <ac:chgData name="Ankit Bansal" userId="e005f0e4-f364-4217-ba21-27e36911c118" providerId="ADAL" clId="{BC8795D0-10CB-4079-8F9E-24C2B1BC319A}" dt="2021-01-27T06:12:37.843" v="138" actId="27636"/>
          <ac:spMkLst>
            <pc:docMk/>
            <pc:sldMk cId="1712558087" sldId="296"/>
            <ac:spMk id="3" creationId="{3F9AE0F0-0366-4E09-A40B-8F8293985EEF}"/>
          </ac:spMkLst>
        </pc:spChg>
      </pc:sldChg>
      <pc:sldChg chg="modSp add">
        <pc:chgData name="Ankit Bansal" userId="e005f0e4-f364-4217-ba21-27e36911c118" providerId="ADAL" clId="{BC8795D0-10CB-4079-8F9E-24C2B1BC319A}" dt="2021-01-27T08:25:45.208" v="1138" actId="20577"/>
        <pc:sldMkLst>
          <pc:docMk/>
          <pc:sldMk cId="2174421507" sldId="297"/>
        </pc:sldMkLst>
        <pc:spChg chg="mod">
          <ac:chgData name="Ankit Bansal" userId="e005f0e4-f364-4217-ba21-27e36911c118" providerId="ADAL" clId="{BC8795D0-10CB-4079-8F9E-24C2B1BC319A}" dt="2021-01-27T06:16:08.714" v="188" actId="6549"/>
          <ac:spMkLst>
            <pc:docMk/>
            <pc:sldMk cId="2174421507" sldId="297"/>
            <ac:spMk id="2" creationId="{B4D05812-369B-4233-905A-251D8735574C}"/>
          </ac:spMkLst>
        </pc:spChg>
        <pc:spChg chg="mod">
          <ac:chgData name="Ankit Bansal" userId="e005f0e4-f364-4217-ba21-27e36911c118" providerId="ADAL" clId="{BC8795D0-10CB-4079-8F9E-24C2B1BC319A}" dt="2021-01-27T08:25:45.208" v="1138" actId="20577"/>
          <ac:spMkLst>
            <pc:docMk/>
            <pc:sldMk cId="2174421507" sldId="297"/>
            <ac:spMk id="3" creationId="{7640B184-A9AF-4A55-907A-7EC07FC21311}"/>
          </ac:spMkLst>
        </pc:spChg>
      </pc:sldChg>
      <pc:sldChg chg="addSp modSp add">
        <pc:chgData name="Ankit Bansal" userId="e005f0e4-f364-4217-ba21-27e36911c118" providerId="ADAL" clId="{BC8795D0-10CB-4079-8F9E-24C2B1BC319A}" dt="2021-01-27T07:24:03.022" v="844" actId="1036"/>
        <pc:sldMkLst>
          <pc:docMk/>
          <pc:sldMk cId="1979582772" sldId="298"/>
        </pc:sldMkLst>
        <pc:spChg chg="mod">
          <ac:chgData name="Ankit Bansal" userId="e005f0e4-f364-4217-ba21-27e36911c118" providerId="ADAL" clId="{BC8795D0-10CB-4079-8F9E-24C2B1BC319A}" dt="2021-01-27T06:21:34.623" v="270" actId="1035"/>
          <ac:spMkLst>
            <pc:docMk/>
            <pc:sldMk cId="1979582772" sldId="298"/>
            <ac:spMk id="2" creationId="{6279C11F-F922-4831-9763-64A8E76BC5B2}"/>
          </ac:spMkLst>
        </pc:spChg>
        <pc:spChg chg="mod">
          <ac:chgData name="Ankit Bansal" userId="e005f0e4-f364-4217-ba21-27e36911c118" providerId="ADAL" clId="{BC8795D0-10CB-4079-8F9E-24C2B1BC319A}" dt="2021-01-27T07:23:50.432" v="836" actId="2711"/>
          <ac:spMkLst>
            <pc:docMk/>
            <pc:sldMk cId="1979582772" sldId="298"/>
            <ac:spMk id="3" creationId="{EE9757E4-2A42-4E33-8310-9F47845262AE}"/>
          </ac:spMkLst>
        </pc:spChg>
        <pc:picChg chg="add mod modCrop">
          <ac:chgData name="Ankit Bansal" userId="e005f0e4-f364-4217-ba21-27e36911c118" providerId="ADAL" clId="{BC8795D0-10CB-4079-8F9E-24C2B1BC319A}" dt="2021-01-27T07:24:03.022" v="844" actId="1036"/>
          <ac:picMkLst>
            <pc:docMk/>
            <pc:sldMk cId="1979582772" sldId="298"/>
            <ac:picMk id="5" creationId="{FEB7AB15-3651-4BCF-857C-041F66F0BB5A}"/>
          </ac:picMkLst>
        </pc:picChg>
      </pc:sldChg>
      <pc:sldChg chg="modSp add del">
        <pc:chgData name="Ankit Bansal" userId="e005f0e4-f364-4217-ba21-27e36911c118" providerId="ADAL" clId="{BC8795D0-10CB-4079-8F9E-24C2B1BC319A}" dt="2021-01-27T06:22:07.611" v="278" actId="2696"/>
        <pc:sldMkLst>
          <pc:docMk/>
          <pc:sldMk cId="261638155" sldId="299"/>
        </pc:sldMkLst>
        <pc:spChg chg="mod">
          <ac:chgData name="Ankit Bansal" userId="e005f0e4-f364-4217-ba21-27e36911c118" providerId="ADAL" clId="{BC8795D0-10CB-4079-8F9E-24C2B1BC319A}" dt="2021-01-27T06:17:35.252" v="218"/>
          <ac:spMkLst>
            <pc:docMk/>
            <pc:sldMk cId="261638155" sldId="299"/>
            <ac:spMk id="2" creationId="{4CCD78C9-E779-4130-B600-6287550E6B89}"/>
          </ac:spMkLst>
        </pc:spChg>
        <pc:spChg chg="mod">
          <ac:chgData name="Ankit Bansal" userId="e005f0e4-f364-4217-ba21-27e36911c118" providerId="ADAL" clId="{BC8795D0-10CB-4079-8F9E-24C2B1BC319A}" dt="2021-01-27T06:17:52.184" v="221" actId="20577"/>
          <ac:spMkLst>
            <pc:docMk/>
            <pc:sldMk cId="261638155" sldId="299"/>
            <ac:spMk id="3" creationId="{659B8B52-EEBC-4696-B5C4-55BD25B564E4}"/>
          </ac:spMkLst>
        </pc:spChg>
      </pc:sldChg>
      <pc:sldChg chg="addSp delSp modSp add mod setBg modNotesTx">
        <pc:chgData name="Ankit Bansal" userId="e005f0e4-f364-4217-ba21-27e36911c118" providerId="ADAL" clId="{BC8795D0-10CB-4079-8F9E-24C2B1BC319A}" dt="2021-01-27T09:06:28.689" v="1463" actId="26606"/>
        <pc:sldMkLst>
          <pc:docMk/>
          <pc:sldMk cId="3832043295" sldId="299"/>
        </pc:sldMkLst>
        <pc:spChg chg="mod">
          <ac:chgData name="Ankit Bansal" userId="e005f0e4-f364-4217-ba21-27e36911c118" providerId="ADAL" clId="{BC8795D0-10CB-4079-8F9E-24C2B1BC319A}" dt="2021-01-27T09:06:28.689" v="1463" actId="26606"/>
          <ac:spMkLst>
            <pc:docMk/>
            <pc:sldMk cId="3832043295" sldId="299"/>
            <ac:spMk id="2" creationId="{7F558151-27D1-41A2-A6DC-9E2E147D5B54}"/>
          </ac:spMkLst>
        </pc:spChg>
        <pc:spChg chg="add del mod">
          <ac:chgData name="Ankit Bansal" userId="e005f0e4-f364-4217-ba21-27e36911c118" providerId="ADAL" clId="{BC8795D0-10CB-4079-8F9E-24C2B1BC319A}" dt="2021-01-27T09:06:28.689" v="1463" actId="26606"/>
          <ac:spMkLst>
            <pc:docMk/>
            <pc:sldMk cId="3832043295" sldId="299"/>
            <ac:spMk id="3" creationId="{9A6181C8-5992-4A89-A019-EE26EA852CA5}"/>
          </ac:spMkLst>
        </pc:spChg>
        <pc:spChg chg="add del">
          <ac:chgData name="Ankit Bansal" userId="e005f0e4-f364-4217-ba21-27e36911c118" providerId="ADAL" clId="{BC8795D0-10CB-4079-8F9E-24C2B1BC319A}" dt="2021-01-27T09:06:17.477" v="1451" actId="26606"/>
          <ac:spMkLst>
            <pc:docMk/>
            <pc:sldMk cId="3832043295" sldId="299"/>
            <ac:spMk id="8" creationId="{4351DFE5-F63D-4BE0-BDA9-E3EB88F01AA5}"/>
          </ac:spMkLst>
        </pc:spChg>
        <pc:spChg chg="add del">
          <ac:chgData name="Ankit Bansal" userId="e005f0e4-f364-4217-ba21-27e36911c118" providerId="ADAL" clId="{BC8795D0-10CB-4079-8F9E-24C2B1BC319A}" dt="2021-01-27T09:06:17.477" v="1451" actId="26606"/>
          <ac:spMkLst>
            <pc:docMk/>
            <pc:sldMk cId="3832043295" sldId="299"/>
            <ac:spMk id="9" creationId="{9A6181C8-5992-4A89-A019-EE26EA852CA5}"/>
          </ac:spMkLst>
        </pc:spChg>
        <pc:spChg chg="add del">
          <ac:chgData name="Ankit Bansal" userId="e005f0e4-f364-4217-ba21-27e36911c118" providerId="ADAL" clId="{BC8795D0-10CB-4079-8F9E-24C2B1BC319A}" dt="2021-01-27T09:06:18.276" v="1453" actId="26606"/>
          <ac:spMkLst>
            <pc:docMk/>
            <pc:sldMk cId="3832043295" sldId="299"/>
            <ac:spMk id="12" creationId="{CD9FE4EF-C4D8-49A0-B2FF-81D8DB7D8A24}"/>
          </ac:spMkLst>
        </pc:spChg>
        <pc:spChg chg="add del">
          <ac:chgData name="Ankit Bansal" userId="e005f0e4-f364-4217-ba21-27e36911c118" providerId="ADAL" clId="{BC8795D0-10CB-4079-8F9E-24C2B1BC319A}" dt="2021-01-27T09:06:18.276" v="1453" actId="26606"/>
          <ac:spMkLst>
            <pc:docMk/>
            <pc:sldMk cId="3832043295" sldId="299"/>
            <ac:spMk id="13" creationId="{09588DA8-065E-4F6F-8EFD-43104AB2E0CF}"/>
          </ac:spMkLst>
        </pc:spChg>
        <pc:spChg chg="add del">
          <ac:chgData name="Ankit Bansal" userId="e005f0e4-f364-4217-ba21-27e36911c118" providerId="ADAL" clId="{BC8795D0-10CB-4079-8F9E-24C2B1BC319A}" dt="2021-01-27T09:06:18.276" v="1453" actId="26606"/>
          <ac:spMkLst>
            <pc:docMk/>
            <pc:sldMk cId="3832043295" sldId="299"/>
            <ac:spMk id="14" creationId="{4300840D-0A0B-4512-BACA-B439D5B9C57C}"/>
          </ac:spMkLst>
        </pc:spChg>
        <pc:spChg chg="add del">
          <ac:chgData name="Ankit Bansal" userId="e005f0e4-f364-4217-ba21-27e36911c118" providerId="ADAL" clId="{BC8795D0-10CB-4079-8F9E-24C2B1BC319A}" dt="2021-01-27T09:06:18.276" v="1453" actId="26606"/>
          <ac:spMkLst>
            <pc:docMk/>
            <pc:sldMk cId="3832043295" sldId="299"/>
            <ac:spMk id="15" creationId="{C4285719-470E-454C-AF62-8323075F1F5B}"/>
          </ac:spMkLst>
        </pc:spChg>
        <pc:spChg chg="add del">
          <ac:chgData name="Ankit Bansal" userId="e005f0e4-f364-4217-ba21-27e36911c118" providerId="ADAL" clId="{BC8795D0-10CB-4079-8F9E-24C2B1BC319A}" dt="2021-01-27T09:06:18.276" v="1453" actId="26606"/>
          <ac:spMkLst>
            <pc:docMk/>
            <pc:sldMk cId="3832043295" sldId="299"/>
            <ac:spMk id="16" creationId="{D2B78728-A580-49A7-84F9-6EF6F583ADE0}"/>
          </ac:spMkLst>
        </pc:spChg>
        <pc:spChg chg="add del">
          <ac:chgData name="Ankit Bansal" userId="e005f0e4-f364-4217-ba21-27e36911c118" providerId="ADAL" clId="{BC8795D0-10CB-4079-8F9E-24C2B1BC319A}" dt="2021-01-27T09:06:18.276" v="1453" actId="26606"/>
          <ac:spMkLst>
            <pc:docMk/>
            <pc:sldMk cId="3832043295" sldId="299"/>
            <ac:spMk id="17" creationId="{9A6181C8-5992-4A89-A019-EE26EA852CA5}"/>
          </ac:spMkLst>
        </pc:spChg>
        <pc:spChg chg="add del">
          <ac:chgData name="Ankit Bansal" userId="e005f0e4-f364-4217-ba21-27e36911c118" providerId="ADAL" clId="{BC8795D0-10CB-4079-8F9E-24C2B1BC319A}" dt="2021-01-27T09:06:18.276" v="1453" actId="26606"/>
          <ac:spMkLst>
            <pc:docMk/>
            <pc:sldMk cId="3832043295" sldId="299"/>
            <ac:spMk id="18" creationId="{38FAA1A1-D861-433F-88FA-1E9D6FD31D11}"/>
          </ac:spMkLst>
        </pc:spChg>
        <pc:spChg chg="add del">
          <ac:chgData name="Ankit Bansal" userId="e005f0e4-f364-4217-ba21-27e36911c118" providerId="ADAL" clId="{BC8795D0-10CB-4079-8F9E-24C2B1BC319A}" dt="2021-01-27T09:06:18.276" v="1453" actId="26606"/>
          <ac:spMkLst>
            <pc:docMk/>
            <pc:sldMk cId="3832043295" sldId="299"/>
            <ac:spMk id="20" creationId="{8D71EDA1-87BF-4D5D-AB79-F346FD19278A}"/>
          </ac:spMkLst>
        </pc:spChg>
        <pc:spChg chg="add del">
          <ac:chgData name="Ankit Bansal" userId="e005f0e4-f364-4217-ba21-27e36911c118" providerId="ADAL" clId="{BC8795D0-10CB-4079-8F9E-24C2B1BC319A}" dt="2021-01-27T09:06:19.459" v="1455" actId="26606"/>
          <ac:spMkLst>
            <pc:docMk/>
            <pc:sldMk cId="3832043295" sldId="299"/>
            <ac:spMk id="22" creationId="{327D73B4-9F5C-4A64-A179-51B9500CB8B5}"/>
          </ac:spMkLst>
        </pc:spChg>
        <pc:spChg chg="add del">
          <ac:chgData name="Ankit Bansal" userId="e005f0e4-f364-4217-ba21-27e36911c118" providerId="ADAL" clId="{BC8795D0-10CB-4079-8F9E-24C2B1BC319A}" dt="2021-01-27T09:06:19.459" v="1455" actId="26606"/>
          <ac:spMkLst>
            <pc:docMk/>
            <pc:sldMk cId="3832043295" sldId="299"/>
            <ac:spMk id="23" creationId="{C1F06963-6374-4B48-844F-071A9BAAAE02}"/>
          </ac:spMkLst>
        </pc:spChg>
        <pc:spChg chg="add del">
          <ac:chgData name="Ankit Bansal" userId="e005f0e4-f364-4217-ba21-27e36911c118" providerId="ADAL" clId="{BC8795D0-10CB-4079-8F9E-24C2B1BC319A}" dt="2021-01-27T09:06:19.459" v="1455" actId="26606"/>
          <ac:spMkLst>
            <pc:docMk/>
            <pc:sldMk cId="3832043295" sldId="299"/>
            <ac:spMk id="24" creationId="{6CB927A4-E432-4310-9CD5-E89FF5063179}"/>
          </ac:spMkLst>
        </pc:spChg>
        <pc:spChg chg="add del">
          <ac:chgData name="Ankit Bansal" userId="e005f0e4-f364-4217-ba21-27e36911c118" providerId="ADAL" clId="{BC8795D0-10CB-4079-8F9E-24C2B1BC319A}" dt="2021-01-27T09:06:19.459" v="1455" actId="26606"/>
          <ac:spMkLst>
            <pc:docMk/>
            <pc:sldMk cId="3832043295" sldId="299"/>
            <ac:spMk id="25" creationId="{1453BF6C-B012-48B7-B4E8-6D7AC7C27D02}"/>
          </ac:spMkLst>
        </pc:spChg>
        <pc:spChg chg="add del">
          <ac:chgData name="Ankit Bansal" userId="e005f0e4-f364-4217-ba21-27e36911c118" providerId="ADAL" clId="{BC8795D0-10CB-4079-8F9E-24C2B1BC319A}" dt="2021-01-27T09:06:19.459" v="1455" actId="26606"/>
          <ac:spMkLst>
            <pc:docMk/>
            <pc:sldMk cId="3832043295" sldId="299"/>
            <ac:spMk id="26" creationId="{9A6181C8-5992-4A89-A019-EE26EA852CA5}"/>
          </ac:spMkLst>
        </pc:spChg>
        <pc:spChg chg="add del">
          <ac:chgData name="Ankit Bansal" userId="e005f0e4-f364-4217-ba21-27e36911c118" providerId="ADAL" clId="{BC8795D0-10CB-4079-8F9E-24C2B1BC319A}" dt="2021-01-27T09:06:19.459" v="1455" actId="26606"/>
          <ac:spMkLst>
            <pc:docMk/>
            <pc:sldMk cId="3832043295" sldId="299"/>
            <ac:spMk id="27" creationId="{E3020543-B24B-4EC4-8FFC-8DD88EEA91A8}"/>
          </ac:spMkLst>
        </pc:spChg>
        <pc:spChg chg="add del">
          <ac:chgData name="Ankit Bansal" userId="e005f0e4-f364-4217-ba21-27e36911c118" providerId="ADAL" clId="{BC8795D0-10CB-4079-8F9E-24C2B1BC319A}" dt="2021-01-27T09:06:20.950" v="1457" actId="26606"/>
          <ac:spMkLst>
            <pc:docMk/>
            <pc:sldMk cId="3832043295" sldId="299"/>
            <ac:spMk id="30" creationId="{3B854194-185D-494D-905C-7C7CB2E30F6E}"/>
          </ac:spMkLst>
        </pc:spChg>
        <pc:spChg chg="add del">
          <ac:chgData name="Ankit Bansal" userId="e005f0e4-f364-4217-ba21-27e36911c118" providerId="ADAL" clId="{BC8795D0-10CB-4079-8F9E-24C2B1BC319A}" dt="2021-01-27T09:06:20.950" v="1457" actId="26606"/>
          <ac:spMkLst>
            <pc:docMk/>
            <pc:sldMk cId="3832043295" sldId="299"/>
            <ac:spMk id="31" creationId="{B4F5FA0D-0104-4987-8241-EFF7C85B88DE}"/>
          </ac:spMkLst>
        </pc:spChg>
        <pc:spChg chg="add del">
          <ac:chgData name="Ankit Bansal" userId="e005f0e4-f364-4217-ba21-27e36911c118" providerId="ADAL" clId="{BC8795D0-10CB-4079-8F9E-24C2B1BC319A}" dt="2021-01-27T09:06:20.950" v="1457" actId="26606"/>
          <ac:spMkLst>
            <pc:docMk/>
            <pc:sldMk cId="3832043295" sldId="299"/>
            <ac:spMk id="33" creationId="{9A6181C8-5992-4A89-A019-EE26EA852CA5}"/>
          </ac:spMkLst>
        </pc:spChg>
        <pc:spChg chg="add del">
          <ac:chgData name="Ankit Bansal" userId="e005f0e4-f364-4217-ba21-27e36911c118" providerId="ADAL" clId="{BC8795D0-10CB-4079-8F9E-24C2B1BC319A}" dt="2021-01-27T09:06:22.471" v="1459" actId="26606"/>
          <ac:spMkLst>
            <pc:docMk/>
            <pc:sldMk cId="3832043295" sldId="299"/>
            <ac:spMk id="35" creationId="{AFA67CD3-AB4E-4A7A-BEB8-53C445D8C44E}"/>
          </ac:spMkLst>
        </pc:spChg>
        <pc:spChg chg="add del">
          <ac:chgData name="Ankit Bansal" userId="e005f0e4-f364-4217-ba21-27e36911c118" providerId="ADAL" clId="{BC8795D0-10CB-4079-8F9E-24C2B1BC319A}" dt="2021-01-27T09:06:22.471" v="1459" actId="26606"/>
          <ac:spMkLst>
            <pc:docMk/>
            <pc:sldMk cId="3832043295" sldId="299"/>
            <ac:spMk id="37" creationId="{339C8D78-A644-462F-B674-F440635E5353}"/>
          </ac:spMkLst>
        </pc:spChg>
        <pc:spChg chg="add del">
          <ac:chgData name="Ankit Bansal" userId="e005f0e4-f364-4217-ba21-27e36911c118" providerId="ADAL" clId="{BC8795D0-10CB-4079-8F9E-24C2B1BC319A}" dt="2021-01-27T09:06:22.471" v="1459" actId="26606"/>
          <ac:spMkLst>
            <pc:docMk/>
            <pc:sldMk cId="3832043295" sldId="299"/>
            <ac:spMk id="39" creationId="{9A6181C8-5992-4A89-A019-EE26EA852CA5}"/>
          </ac:spMkLst>
        </pc:spChg>
        <pc:spChg chg="add del">
          <ac:chgData name="Ankit Bansal" userId="e005f0e4-f364-4217-ba21-27e36911c118" providerId="ADAL" clId="{BC8795D0-10CB-4079-8F9E-24C2B1BC319A}" dt="2021-01-27T09:06:25.227" v="1461" actId="26606"/>
          <ac:spMkLst>
            <pc:docMk/>
            <pc:sldMk cId="3832043295" sldId="299"/>
            <ac:spMk id="41" creationId="{2A11688B-0A27-4E86-8D55-76F71ADF299B}"/>
          </ac:spMkLst>
        </pc:spChg>
        <pc:spChg chg="add del">
          <ac:chgData name="Ankit Bansal" userId="e005f0e4-f364-4217-ba21-27e36911c118" providerId="ADAL" clId="{BC8795D0-10CB-4079-8F9E-24C2B1BC319A}" dt="2021-01-27T09:06:25.227" v="1461" actId="26606"/>
          <ac:spMkLst>
            <pc:docMk/>
            <pc:sldMk cId="3832043295" sldId="299"/>
            <ac:spMk id="44" creationId="{40F88E6C-5782-452A-8C4F-9D2C2EAC8499}"/>
          </ac:spMkLst>
        </pc:spChg>
        <pc:spChg chg="add del">
          <ac:chgData name="Ankit Bansal" userId="e005f0e4-f364-4217-ba21-27e36911c118" providerId="ADAL" clId="{BC8795D0-10CB-4079-8F9E-24C2B1BC319A}" dt="2021-01-27T09:06:28.689" v="1463" actId="26606"/>
          <ac:spMkLst>
            <pc:docMk/>
            <pc:sldMk cId="3832043295" sldId="299"/>
            <ac:spMk id="47" creationId="{AFA67CD3-AB4E-4A7A-BEB8-53C445D8C44E}"/>
          </ac:spMkLst>
        </pc:spChg>
        <pc:spChg chg="add del">
          <ac:chgData name="Ankit Bansal" userId="e005f0e4-f364-4217-ba21-27e36911c118" providerId="ADAL" clId="{BC8795D0-10CB-4079-8F9E-24C2B1BC319A}" dt="2021-01-27T09:06:28.689" v="1463" actId="26606"/>
          <ac:spMkLst>
            <pc:docMk/>
            <pc:sldMk cId="3832043295" sldId="299"/>
            <ac:spMk id="49" creationId="{339C8D78-A644-462F-B674-F440635E5353}"/>
          </ac:spMkLst>
        </pc:spChg>
        <pc:spChg chg="add del">
          <ac:chgData name="Ankit Bansal" userId="e005f0e4-f364-4217-ba21-27e36911c118" providerId="ADAL" clId="{BC8795D0-10CB-4079-8F9E-24C2B1BC319A}" dt="2021-01-27T09:06:28.689" v="1463" actId="26606"/>
          <ac:spMkLst>
            <pc:docMk/>
            <pc:sldMk cId="3832043295" sldId="299"/>
            <ac:spMk id="51" creationId="{9A6181C8-5992-4A89-A019-EE26EA852CA5}"/>
          </ac:spMkLst>
        </pc:spChg>
        <pc:grpChg chg="add del">
          <ac:chgData name="Ankit Bansal" userId="e005f0e4-f364-4217-ba21-27e36911c118" providerId="ADAL" clId="{BC8795D0-10CB-4079-8F9E-24C2B1BC319A}" dt="2021-01-27T09:06:25.227" v="1461" actId="26606"/>
          <ac:grpSpMkLst>
            <pc:docMk/>
            <pc:sldMk cId="3832043295" sldId="299"/>
            <ac:grpSpMk id="11" creationId="{C84A868B-654E-447C-8D9C-0F9328308CA2}"/>
          </ac:grpSpMkLst>
        </pc:grpChg>
        <pc:graphicFrameChg chg="add del">
          <ac:chgData name="Ankit Bansal" userId="e005f0e4-f364-4217-ba21-27e36911c118" providerId="ADAL" clId="{BC8795D0-10CB-4079-8F9E-24C2B1BC319A}" dt="2021-01-27T09:06:14.933" v="1447" actId="26606"/>
          <ac:graphicFrameMkLst>
            <pc:docMk/>
            <pc:sldMk cId="3832043295" sldId="299"/>
            <ac:graphicFrameMk id="5" creationId="{FB678D44-CCEE-416D-90EB-244E6C60EF5F}"/>
          </ac:graphicFrameMkLst>
        </pc:graphicFrameChg>
        <pc:graphicFrameChg chg="add del">
          <ac:chgData name="Ankit Bansal" userId="e005f0e4-f364-4217-ba21-27e36911c118" providerId="ADAL" clId="{BC8795D0-10CB-4079-8F9E-24C2B1BC319A}" dt="2021-01-27T09:06:16.102" v="1449" actId="26606"/>
          <ac:graphicFrameMkLst>
            <pc:docMk/>
            <pc:sldMk cId="3832043295" sldId="299"/>
            <ac:graphicFrameMk id="7" creationId="{388515F1-1D50-43BE-A669-B8F1BA5C1CC3}"/>
          </ac:graphicFrameMkLst>
        </pc:graphicFrameChg>
        <pc:graphicFrameChg chg="add del">
          <ac:chgData name="Ankit Bansal" userId="e005f0e4-f364-4217-ba21-27e36911c118" providerId="ADAL" clId="{BC8795D0-10CB-4079-8F9E-24C2B1BC319A}" dt="2021-01-27T09:06:25.227" v="1461" actId="26606"/>
          <ac:graphicFrameMkLst>
            <pc:docMk/>
            <pc:sldMk cId="3832043295" sldId="299"/>
            <ac:graphicFrameMk id="45" creationId="{0A8AD657-7760-47D9-A557-2F7B9D600EB8}"/>
          </ac:graphicFrameMkLst>
        </pc:graphicFrameChg>
        <pc:picChg chg="add del">
          <ac:chgData name="Ankit Bansal" userId="e005f0e4-f364-4217-ba21-27e36911c118" providerId="ADAL" clId="{BC8795D0-10CB-4079-8F9E-24C2B1BC319A}" dt="2021-01-27T09:06:17.477" v="1451" actId="26606"/>
          <ac:picMkLst>
            <pc:docMk/>
            <pc:sldMk cId="3832043295" sldId="299"/>
            <ac:picMk id="10" creationId="{3AA16612-ACD2-4A16-8F2B-4514FD6BF28F}"/>
          </ac:picMkLst>
        </pc:picChg>
        <pc:picChg chg="add del">
          <ac:chgData name="Ankit Bansal" userId="e005f0e4-f364-4217-ba21-27e36911c118" providerId="ADAL" clId="{BC8795D0-10CB-4079-8F9E-24C2B1BC319A}" dt="2021-01-27T09:06:20.950" v="1457" actId="26606"/>
          <ac:picMkLst>
            <pc:docMk/>
            <pc:sldMk cId="3832043295" sldId="299"/>
            <ac:picMk id="32" creationId="{2897127E-6CEF-446C-BE87-93B7C46E49D1}"/>
          </ac:picMkLst>
        </pc:picChg>
        <pc:picChg chg="add del">
          <ac:chgData name="Ankit Bansal" userId="e005f0e4-f364-4217-ba21-27e36911c118" providerId="ADAL" clId="{BC8795D0-10CB-4079-8F9E-24C2B1BC319A}" dt="2021-01-27T09:06:22.471" v="1459" actId="26606"/>
          <ac:picMkLst>
            <pc:docMk/>
            <pc:sldMk cId="3832043295" sldId="299"/>
            <ac:picMk id="36" creationId="{07CF545F-9C2E-4446-97CD-AD92990C2B68}"/>
          </ac:picMkLst>
        </pc:picChg>
        <pc:picChg chg="add del">
          <ac:chgData name="Ankit Bansal" userId="e005f0e4-f364-4217-ba21-27e36911c118" providerId="ADAL" clId="{BC8795D0-10CB-4079-8F9E-24C2B1BC319A}" dt="2021-01-27T09:06:22.471" v="1459" actId="26606"/>
          <ac:picMkLst>
            <pc:docMk/>
            <pc:sldMk cId="3832043295" sldId="299"/>
            <ac:picMk id="38" creationId="{E8E614B9-C09B-4E55-BC6D-354037C8D9BB}"/>
          </ac:picMkLst>
        </pc:picChg>
        <pc:picChg chg="add del">
          <ac:chgData name="Ankit Bansal" userId="e005f0e4-f364-4217-ba21-27e36911c118" providerId="ADAL" clId="{BC8795D0-10CB-4079-8F9E-24C2B1BC319A}" dt="2021-01-27T09:06:28.689" v="1463" actId="26606"/>
          <ac:picMkLst>
            <pc:docMk/>
            <pc:sldMk cId="3832043295" sldId="299"/>
            <ac:picMk id="48" creationId="{07CF545F-9C2E-4446-97CD-AD92990C2B68}"/>
          </ac:picMkLst>
        </pc:picChg>
        <pc:picChg chg="add del">
          <ac:chgData name="Ankit Bansal" userId="e005f0e4-f364-4217-ba21-27e36911c118" providerId="ADAL" clId="{BC8795D0-10CB-4079-8F9E-24C2B1BC319A}" dt="2021-01-27T09:06:28.689" v="1463" actId="26606"/>
          <ac:picMkLst>
            <pc:docMk/>
            <pc:sldMk cId="3832043295" sldId="299"/>
            <ac:picMk id="50" creationId="{71CA751C-3959-48E9-BC97-A9C9E98DD57E}"/>
          </ac:picMkLst>
        </pc:picChg>
        <pc:cxnChg chg="add del">
          <ac:chgData name="Ankit Bansal" userId="e005f0e4-f364-4217-ba21-27e36911c118" providerId="ADAL" clId="{BC8795D0-10CB-4079-8F9E-24C2B1BC319A}" dt="2021-01-27T09:06:19.459" v="1455" actId="26606"/>
          <ac:cxnSpMkLst>
            <pc:docMk/>
            <pc:sldMk cId="3832043295" sldId="299"/>
            <ac:cxnSpMk id="28" creationId="{C49DA8F6-BCC1-4447-B54C-57856834B94B}"/>
          </ac:cxnSpMkLst>
        </pc:cxnChg>
      </pc:sldChg>
      <pc:sldChg chg="addSp modSp add del">
        <pc:chgData name="Ankit Bansal" userId="e005f0e4-f364-4217-ba21-27e36911c118" providerId="ADAL" clId="{BC8795D0-10CB-4079-8F9E-24C2B1BC319A}" dt="2021-01-27T07:03:29.230" v="328" actId="2696"/>
        <pc:sldMkLst>
          <pc:docMk/>
          <pc:sldMk cId="443828222" sldId="300"/>
        </pc:sldMkLst>
        <pc:picChg chg="add mod">
          <ac:chgData name="Ankit Bansal" userId="e005f0e4-f364-4217-ba21-27e36911c118" providerId="ADAL" clId="{BC8795D0-10CB-4079-8F9E-24C2B1BC319A}" dt="2021-01-27T07:03:23.185" v="325" actId="27614"/>
          <ac:picMkLst>
            <pc:docMk/>
            <pc:sldMk cId="443828222" sldId="300"/>
            <ac:picMk id="5" creationId="{07277ED2-E7CF-4F74-8360-73B377B412D5}"/>
          </ac:picMkLst>
        </pc:picChg>
      </pc:sldChg>
      <pc:sldChg chg="addSp delSp modSp add del">
        <pc:chgData name="Ankit Bansal" userId="e005f0e4-f364-4217-ba21-27e36911c118" providerId="ADAL" clId="{BC8795D0-10CB-4079-8F9E-24C2B1BC319A}" dt="2021-01-27T08:53:31.684" v="1297" actId="2696"/>
        <pc:sldMkLst>
          <pc:docMk/>
          <pc:sldMk cId="3376869290" sldId="300"/>
        </pc:sldMkLst>
        <pc:spChg chg="del">
          <ac:chgData name="Ankit Bansal" userId="e005f0e4-f364-4217-ba21-27e36911c118" providerId="ADAL" clId="{BC8795D0-10CB-4079-8F9E-24C2B1BC319A}" dt="2021-01-27T07:03:35.887" v="330" actId="931"/>
          <ac:spMkLst>
            <pc:docMk/>
            <pc:sldMk cId="3376869290" sldId="300"/>
            <ac:spMk id="3" creationId="{59D35334-A9A5-4288-8ACD-492C7038F620}"/>
          </ac:spMkLst>
        </pc:spChg>
        <pc:spChg chg="add del mod">
          <ac:chgData name="Ankit Bansal" userId="e005f0e4-f364-4217-ba21-27e36911c118" providerId="ADAL" clId="{BC8795D0-10CB-4079-8F9E-24C2B1BC319A}" dt="2021-01-27T08:50:46.103" v="1250"/>
          <ac:spMkLst>
            <pc:docMk/>
            <pc:sldMk cId="3376869290" sldId="300"/>
            <ac:spMk id="6" creationId="{354179B8-B9D9-4D9B-9283-0E0D979581E5}"/>
          </ac:spMkLst>
        </pc:spChg>
        <pc:spChg chg="add mod">
          <ac:chgData name="Ankit Bansal" userId="e005f0e4-f364-4217-ba21-27e36911c118" providerId="ADAL" clId="{BC8795D0-10CB-4079-8F9E-24C2B1BC319A}" dt="2021-01-27T08:50:58.882" v="1251"/>
          <ac:spMkLst>
            <pc:docMk/>
            <pc:sldMk cId="3376869290" sldId="300"/>
            <ac:spMk id="7" creationId="{70ED3517-AFFF-45BA-9625-DC2EFCFB90D0}"/>
          </ac:spMkLst>
        </pc:spChg>
        <pc:picChg chg="add del mod">
          <ac:chgData name="Ankit Bansal" userId="e005f0e4-f364-4217-ba21-27e36911c118" providerId="ADAL" clId="{BC8795D0-10CB-4079-8F9E-24C2B1BC319A}" dt="2021-01-27T08:50:58.882" v="1251"/>
          <ac:picMkLst>
            <pc:docMk/>
            <pc:sldMk cId="3376869290" sldId="300"/>
            <ac:picMk id="5" creationId="{7E13F4E4-6704-40B6-A6ED-680A803DA2D8}"/>
          </ac:picMkLst>
        </pc:picChg>
      </pc:sldChg>
      <pc:sldChg chg="addSp delSp modSp add ord">
        <pc:chgData name="Ankit Bansal" userId="e005f0e4-f364-4217-ba21-27e36911c118" providerId="ADAL" clId="{BC8795D0-10CB-4079-8F9E-24C2B1BC319A}" dt="2021-01-27T08:52:03.397" v="1270"/>
        <pc:sldMkLst>
          <pc:docMk/>
          <pc:sldMk cId="1404859033" sldId="301"/>
        </pc:sldMkLst>
        <pc:spChg chg="del">
          <ac:chgData name="Ankit Bansal" userId="e005f0e4-f364-4217-ba21-27e36911c118" providerId="ADAL" clId="{BC8795D0-10CB-4079-8F9E-24C2B1BC319A}" dt="2021-01-27T07:04:46.981" v="334" actId="478"/>
          <ac:spMkLst>
            <pc:docMk/>
            <pc:sldMk cId="1404859033" sldId="301"/>
            <ac:spMk id="2" creationId="{F17E0779-D1F4-439F-AE30-FDDC0646BEE1}"/>
          </ac:spMkLst>
        </pc:spChg>
        <pc:spChg chg="del">
          <ac:chgData name="Ankit Bansal" userId="e005f0e4-f364-4217-ba21-27e36911c118" providerId="ADAL" clId="{BC8795D0-10CB-4079-8F9E-24C2B1BC319A}" dt="2021-01-27T07:05:59.159" v="350" actId="478"/>
          <ac:spMkLst>
            <pc:docMk/>
            <pc:sldMk cId="1404859033" sldId="301"/>
            <ac:spMk id="3" creationId="{CE5E3797-7330-476F-A314-BE1EAB3BE80F}"/>
          </ac:spMkLst>
        </pc:spChg>
        <pc:picChg chg="add mod modCrop">
          <ac:chgData name="Ankit Bansal" userId="e005f0e4-f364-4217-ba21-27e36911c118" providerId="ADAL" clId="{BC8795D0-10CB-4079-8F9E-24C2B1BC319A}" dt="2021-01-27T07:05:52.590" v="349" actId="1076"/>
          <ac:picMkLst>
            <pc:docMk/>
            <pc:sldMk cId="1404859033" sldId="301"/>
            <ac:picMk id="4" creationId="{3983B461-1E6A-46DE-A749-55AC02BE7F5B}"/>
          </ac:picMkLst>
        </pc:picChg>
      </pc:sldChg>
      <pc:sldChg chg="add del">
        <pc:chgData name="Ankit Bansal" userId="e005f0e4-f364-4217-ba21-27e36911c118" providerId="ADAL" clId="{BC8795D0-10CB-4079-8F9E-24C2B1BC319A}" dt="2021-01-27T07:03:27.054" v="327" actId="2696"/>
        <pc:sldMkLst>
          <pc:docMk/>
          <pc:sldMk cId="2907884277" sldId="301"/>
        </pc:sldMkLst>
      </pc:sldChg>
      <pc:sldChg chg="addSp modSp add">
        <pc:chgData name="Ankit Bansal" userId="e005f0e4-f364-4217-ba21-27e36911c118" providerId="ADAL" clId="{BC8795D0-10CB-4079-8F9E-24C2B1BC319A}" dt="2021-01-27T09:31:21.357" v="1492" actId="14100"/>
        <pc:sldMkLst>
          <pc:docMk/>
          <pc:sldMk cId="2129011100" sldId="302"/>
        </pc:sldMkLst>
        <pc:spChg chg="mod">
          <ac:chgData name="Ankit Bansal" userId="e005f0e4-f364-4217-ba21-27e36911c118" providerId="ADAL" clId="{BC8795D0-10CB-4079-8F9E-24C2B1BC319A}" dt="2021-01-27T07:22:16.252" v="819" actId="20577"/>
          <ac:spMkLst>
            <pc:docMk/>
            <pc:sldMk cId="2129011100" sldId="302"/>
            <ac:spMk id="2" creationId="{86826C93-9A6C-4A06-8E58-1C9B5A7AF459}"/>
          </ac:spMkLst>
        </pc:spChg>
        <pc:spChg chg="mod">
          <ac:chgData name="Ankit Bansal" userId="e005f0e4-f364-4217-ba21-27e36911c118" providerId="ADAL" clId="{BC8795D0-10CB-4079-8F9E-24C2B1BC319A}" dt="2021-01-27T08:27:29.783" v="1155" actId="2711"/>
          <ac:spMkLst>
            <pc:docMk/>
            <pc:sldMk cId="2129011100" sldId="302"/>
            <ac:spMk id="3" creationId="{C5AE9A77-B47A-4972-93DD-FA7218E80D7C}"/>
          </ac:spMkLst>
        </pc:spChg>
        <pc:spChg chg="add mod">
          <ac:chgData name="Ankit Bansal" userId="e005f0e4-f364-4217-ba21-27e36911c118" providerId="ADAL" clId="{BC8795D0-10CB-4079-8F9E-24C2B1BC319A}" dt="2021-01-27T09:31:21.357" v="1492" actId="14100"/>
          <ac:spMkLst>
            <pc:docMk/>
            <pc:sldMk cId="2129011100" sldId="302"/>
            <ac:spMk id="6" creationId="{4F6065A5-858E-47A6-8E2C-4A1B593A7ED3}"/>
          </ac:spMkLst>
        </pc:spChg>
        <pc:picChg chg="add mod modCrop">
          <ac:chgData name="Ankit Bansal" userId="e005f0e4-f364-4217-ba21-27e36911c118" providerId="ADAL" clId="{BC8795D0-10CB-4079-8F9E-24C2B1BC319A}" dt="2021-01-27T08:56:59.919" v="1348" actId="1035"/>
          <ac:picMkLst>
            <pc:docMk/>
            <pc:sldMk cId="2129011100" sldId="302"/>
            <ac:picMk id="4" creationId="{5C30D978-2254-40E3-BAF1-AC24DB252CF0}"/>
          </ac:picMkLst>
        </pc:picChg>
        <pc:picChg chg="add mod">
          <ac:chgData name="Ankit Bansal" userId="e005f0e4-f364-4217-ba21-27e36911c118" providerId="ADAL" clId="{BC8795D0-10CB-4079-8F9E-24C2B1BC319A}" dt="2021-01-27T08:56:56.398" v="1346" actId="1036"/>
          <ac:picMkLst>
            <pc:docMk/>
            <pc:sldMk cId="2129011100" sldId="302"/>
            <ac:picMk id="5" creationId="{1C792126-86BF-4B7B-868A-0A1273FC998C}"/>
          </ac:picMkLst>
        </pc:picChg>
      </pc:sldChg>
      <pc:sldChg chg="addSp modSp add modTransition">
        <pc:chgData name="Ankit Bansal" userId="e005f0e4-f364-4217-ba21-27e36911c118" providerId="ADAL" clId="{BC8795D0-10CB-4079-8F9E-24C2B1BC319A}" dt="2021-01-27T08:53:15.239" v="1292"/>
        <pc:sldMkLst>
          <pc:docMk/>
          <pc:sldMk cId="885485812" sldId="303"/>
        </pc:sldMkLst>
        <pc:spChg chg="mod">
          <ac:chgData name="Ankit Bansal" userId="e005f0e4-f364-4217-ba21-27e36911c118" providerId="ADAL" clId="{BC8795D0-10CB-4079-8F9E-24C2B1BC319A}" dt="2021-01-27T07:21:16.512" v="797" actId="20577"/>
          <ac:spMkLst>
            <pc:docMk/>
            <pc:sldMk cId="885485812" sldId="303"/>
            <ac:spMk id="2" creationId="{F3330805-3DC5-43E5-835B-5C79104A5020}"/>
          </ac:spMkLst>
        </pc:spChg>
        <pc:spChg chg="mod">
          <ac:chgData name="Ankit Bansal" userId="e005f0e4-f364-4217-ba21-27e36911c118" providerId="ADAL" clId="{BC8795D0-10CB-4079-8F9E-24C2B1BC319A}" dt="2021-01-27T07:22:02.308" v="801" actId="2711"/>
          <ac:spMkLst>
            <pc:docMk/>
            <pc:sldMk cId="885485812" sldId="303"/>
            <ac:spMk id="3" creationId="{6CEC1F9C-2BAF-4996-B17D-AB0AE96837FB}"/>
          </ac:spMkLst>
        </pc:spChg>
        <pc:picChg chg="add mod modCrop">
          <ac:chgData name="Ankit Bansal" userId="e005f0e4-f364-4217-ba21-27e36911c118" providerId="ADAL" clId="{BC8795D0-10CB-4079-8F9E-24C2B1BC319A}" dt="2021-01-27T07:21:10.676" v="779" actId="1076"/>
          <ac:picMkLst>
            <pc:docMk/>
            <pc:sldMk cId="885485812" sldId="303"/>
            <ac:picMk id="5" creationId="{8FDB9A25-230A-452B-9AB1-F0FF06DA60D0}"/>
          </ac:picMkLst>
        </pc:picChg>
      </pc:sldChg>
      <pc:sldChg chg="addSp delSp modSp add ord">
        <pc:chgData name="Ankit Bansal" userId="e005f0e4-f364-4217-ba21-27e36911c118" providerId="ADAL" clId="{BC8795D0-10CB-4079-8F9E-24C2B1BC319A}" dt="2021-01-27T09:00:17.985" v="1380" actId="404"/>
        <pc:sldMkLst>
          <pc:docMk/>
          <pc:sldMk cId="4124259822" sldId="304"/>
        </pc:sldMkLst>
        <pc:spChg chg="mod">
          <ac:chgData name="Ankit Bansal" userId="e005f0e4-f364-4217-ba21-27e36911c118" providerId="ADAL" clId="{BC8795D0-10CB-4079-8F9E-24C2B1BC319A}" dt="2021-01-27T08:18:10.263" v="923" actId="20577"/>
          <ac:spMkLst>
            <pc:docMk/>
            <pc:sldMk cId="4124259822" sldId="304"/>
            <ac:spMk id="2" creationId="{FFB437D2-A493-4A67-B59A-9116CD97E718}"/>
          </ac:spMkLst>
        </pc:spChg>
        <pc:spChg chg="del">
          <ac:chgData name="Ankit Bansal" userId="e005f0e4-f364-4217-ba21-27e36911c118" providerId="ADAL" clId="{BC8795D0-10CB-4079-8F9E-24C2B1BC319A}" dt="2021-01-27T08:18:51.790" v="988" actId="478"/>
          <ac:spMkLst>
            <pc:docMk/>
            <pc:sldMk cId="4124259822" sldId="304"/>
            <ac:spMk id="3" creationId="{1DFD884B-D02D-4F7C-96F0-760F429AD3E0}"/>
          </ac:spMkLst>
        </pc:spChg>
        <pc:spChg chg="add mod">
          <ac:chgData name="Ankit Bansal" userId="e005f0e4-f364-4217-ba21-27e36911c118" providerId="ADAL" clId="{BC8795D0-10CB-4079-8F9E-24C2B1BC319A}" dt="2021-01-27T09:00:17.985" v="1380" actId="404"/>
          <ac:spMkLst>
            <pc:docMk/>
            <pc:sldMk cId="4124259822" sldId="304"/>
            <ac:spMk id="5" creationId="{C26DF49D-961D-4B97-9A59-AA88C59A0F2A}"/>
          </ac:spMkLst>
        </pc:spChg>
        <pc:picChg chg="add mod">
          <ac:chgData name="Ankit Bansal" userId="e005f0e4-f364-4217-ba21-27e36911c118" providerId="ADAL" clId="{BC8795D0-10CB-4079-8F9E-24C2B1BC319A}" dt="2021-01-27T09:00:14.171" v="1378" actId="1076"/>
          <ac:picMkLst>
            <pc:docMk/>
            <pc:sldMk cId="4124259822" sldId="304"/>
            <ac:picMk id="4" creationId="{C3985573-5C84-4F25-A552-CD41E4DF0249}"/>
          </ac:picMkLst>
        </pc:picChg>
      </pc:sldChg>
      <pc:sldChg chg="addSp delSp modSp add ord">
        <pc:chgData name="Ankit Bansal" userId="e005f0e4-f364-4217-ba21-27e36911c118" providerId="ADAL" clId="{BC8795D0-10CB-4079-8F9E-24C2B1BC319A}" dt="2021-01-27T09:00:30.054" v="1387" actId="1035"/>
        <pc:sldMkLst>
          <pc:docMk/>
          <pc:sldMk cId="2082273737" sldId="305"/>
        </pc:sldMkLst>
        <pc:spChg chg="mod">
          <ac:chgData name="Ankit Bansal" userId="e005f0e4-f364-4217-ba21-27e36911c118" providerId="ADAL" clId="{BC8795D0-10CB-4079-8F9E-24C2B1BC319A}" dt="2021-01-27T08:18:34.543" v="956" actId="20577"/>
          <ac:spMkLst>
            <pc:docMk/>
            <pc:sldMk cId="2082273737" sldId="305"/>
            <ac:spMk id="2" creationId="{57273CB5-E17F-4829-A5BB-16DC8DF32A78}"/>
          </ac:spMkLst>
        </pc:spChg>
        <pc:spChg chg="del">
          <ac:chgData name="Ankit Bansal" userId="e005f0e4-f364-4217-ba21-27e36911c118" providerId="ADAL" clId="{BC8795D0-10CB-4079-8F9E-24C2B1BC319A}" dt="2021-01-27T08:18:48.279" v="987" actId="478"/>
          <ac:spMkLst>
            <pc:docMk/>
            <pc:sldMk cId="2082273737" sldId="305"/>
            <ac:spMk id="3" creationId="{CA11DE68-1D1C-450B-A47F-D6923DAE93E3}"/>
          </ac:spMkLst>
        </pc:spChg>
        <pc:spChg chg="add">
          <ac:chgData name="Ankit Bansal" userId="e005f0e4-f364-4217-ba21-27e36911c118" providerId="ADAL" clId="{BC8795D0-10CB-4079-8F9E-24C2B1BC319A}" dt="2021-01-27T09:00:26.179" v="1381"/>
          <ac:spMkLst>
            <pc:docMk/>
            <pc:sldMk cId="2082273737" sldId="305"/>
            <ac:spMk id="5" creationId="{7E9470C6-E145-4D65-8EE6-A6B4D8527FAE}"/>
          </ac:spMkLst>
        </pc:spChg>
        <pc:picChg chg="add mod">
          <ac:chgData name="Ankit Bansal" userId="e005f0e4-f364-4217-ba21-27e36911c118" providerId="ADAL" clId="{BC8795D0-10CB-4079-8F9E-24C2B1BC319A}" dt="2021-01-27T09:00:30.054" v="1387" actId="1035"/>
          <ac:picMkLst>
            <pc:docMk/>
            <pc:sldMk cId="2082273737" sldId="305"/>
            <ac:picMk id="4" creationId="{F95A8B9C-5E8C-4EC7-8CB8-FA6836CD7108}"/>
          </ac:picMkLst>
        </pc:picChg>
      </pc:sldChg>
      <pc:sldChg chg="addSp delSp modSp add">
        <pc:chgData name="Ankit Bansal" userId="e005f0e4-f364-4217-ba21-27e36911c118" providerId="ADAL" clId="{BC8795D0-10CB-4079-8F9E-24C2B1BC319A}" dt="2021-01-27T08:55:13.480" v="1310" actId="6549"/>
        <pc:sldMkLst>
          <pc:docMk/>
          <pc:sldMk cId="2318550687" sldId="306"/>
        </pc:sldMkLst>
        <pc:spChg chg="mod">
          <ac:chgData name="Ankit Bansal" userId="e005f0e4-f364-4217-ba21-27e36911c118" providerId="ADAL" clId="{BC8795D0-10CB-4079-8F9E-24C2B1BC319A}" dt="2021-01-27T08:50:10.151" v="1246" actId="20577"/>
          <ac:spMkLst>
            <pc:docMk/>
            <pc:sldMk cId="2318550687" sldId="306"/>
            <ac:spMk id="2" creationId="{28584067-F99A-454F-8FF3-6FF0928DB26C}"/>
          </ac:spMkLst>
        </pc:spChg>
        <pc:spChg chg="add del mod">
          <ac:chgData name="Ankit Bansal" userId="e005f0e4-f364-4217-ba21-27e36911c118" providerId="ADAL" clId="{BC8795D0-10CB-4079-8F9E-24C2B1BC319A}" dt="2021-01-27T08:55:13.480" v="1310" actId="6549"/>
          <ac:spMkLst>
            <pc:docMk/>
            <pc:sldMk cId="2318550687" sldId="306"/>
            <ac:spMk id="3" creationId="{5CDBA668-3C1E-4935-BC59-CDCA0CE28F58}"/>
          </ac:spMkLst>
        </pc:spChg>
        <pc:picChg chg="add del mod">
          <ac:chgData name="Ankit Bansal" userId="e005f0e4-f364-4217-ba21-27e36911c118" providerId="ADAL" clId="{BC8795D0-10CB-4079-8F9E-24C2B1BC319A}" dt="2021-01-27T08:20:43.374" v="994"/>
          <ac:picMkLst>
            <pc:docMk/>
            <pc:sldMk cId="2318550687" sldId="306"/>
            <ac:picMk id="4" creationId="{6667EA9A-5D61-4796-BBB3-236D18CDB1A3}"/>
          </ac:picMkLst>
        </pc:picChg>
      </pc:sldChg>
      <pc:sldChg chg="addSp modSp add">
        <pc:chgData name="Ankit Bansal" userId="e005f0e4-f364-4217-ba21-27e36911c118" providerId="ADAL" clId="{BC8795D0-10CB-4079-8F9E-24C2B1BC319A}" dt="2021-01-27T08:53:05.536" v="1291"/>
        <pc:sldMkLst>
          <pc:docMk/>
          <pc:sldMk cId="2035387690" sldId="307"/>
        </pc:sldMkLst>
        <pc:spChg chg="mod">
          <ac:chgData name="Ankit Bansal" userId="e005f0e4-f364-4217-ba21-27e36911c118" providerId="ADAL" clId="{BC8795D0-10CB-4079-8F9E-24C2B1BC319A}" dt="2021-01-27T08:47:21.079" v="1157"/>
          <ac:spMkLst>
            <pc:docMk/>
            <pc:sldMk cId="2035387690" sldId="307"/>
            <ac:spMk id="2" creationId="{F9D98758-E96A-4E36-9D9F-656D511EB21E}"/>
          </ac:spMkLst>
        </pc:spChg>
        <pc:spChg chg="mod">
          <ac:chgData name="Ankit Bansal" userId="e005f0e4-f364-4217-ba21-27e36911c118" providerId="ADAL" clId="{BC8795D0-10CB-4079-8F9E-24C2B1BC319A}" dt="2021-01-27T08:53:05.536" v="1291"/>
          <ac:spMkLst>
            <pc:docMk/>
            <pc:sldMk cId="2035387690" sldId="307"/>
            <ac:spMk id="3" creationId="{681C68F5-CB9B-4362-A2BB-13F1EFA0EBBE}"/>
          </ac:spMkLst>
        </pc:spChg>
        <pc:picChg chg="add mod">
          <ac:chgData name="Ankit Bansal" userId="e005f0e4-f364-4217-ba21-27e36911c118" providerId="ADAL" clId="{BC8795D0-10CB-4079-8F9E-24C2B1BC319A}" dt="2021-01-27T08:52:46.699" v="1287" actId="1076"/>
          <ac:picMkLst>
            <pc:docMk/>
            <pc:sldMk cId="2035387690" sldId="307"/>
            <ac:picMk id="4" creationId="{38006E0B-1863-4B22-AE3B-7CAA210614BC}"/>
          </ac:picMkLst>
        </pc:picChg>
      </pc:sldChg>
      <pc:sldChg chg="addSp delSp modSp add mod setBg">
        <pc:chgData name="Ankit Bansal" userId="e005f0e4-f364-4217-ba21-27e36911c118" providerId="ADAL" clId="{BC8795D0-10CB-4079-8F9E-24C2B1BC319A}" dt="2021-01-27T09:05:21.077" v="1445" actId="403"/>
        <pc:sldMkLst>
          <pc:docMk/>
          <pc:sldMk cId="90230818" sldId="308"/>
        </pc:sldMkLst>
        <pc:spChg chg="add del">
          <ac:chgData name="Ankit Bansal" userId="e005f0e4-f364-4217-ba21-27e36911c118" providerId="ADAL" clId="{BC8795D0-10CB-4079-8F9E-24C2B1BC319A}" dt="2021-01-27T09:03:09.568" v="1394" actId="26606"/>
          <ac:spMkLst>
            <pc:docMk/>
            <pc:sldMk cId="90230818" sldId="308"/>
            <ac:spMk id="2" creationId="{CEBDCE5C-0953-408F-97B6-4BFE1C94E56C}"/>
          </ac:spMkLst>
        </pc:spChg>
        <pc:spChg chg="add del mod">
          <ac:chgData name="Ankit Bansal" userId="e005f0e4-f364-4217-ba21-27e36911c118" providerId="ADAL" clId="{BC8795D0-10CB-4079-8F9E-24C2B1BC319A}" dt="2021-01-27T09:03:09.568" v="1394" actId="26606"/>
          <ac:spMkLst>
            <pc:docMk/>
            <pc:sldMk cId="90230818" sldId="308"/>
            <ac:spMk id="3" creationId="{32DB8D28-5421-4645-84E8-725C3A8398DF}"/>
          </ac:spMkLst>
        </pc:spChg>
        <pc:spChg chg="add del mod">
          <ac:chgData name="Ankit Bansal" userId="e005f0e4-f364-4217-ba21-27e36911c118" providerId="ADAL" clId="{BC8795D0-10CB-4079-8F9E-24C2B1BC319A}" dt="2021-01-27T09:04:49.968" v="1435" actId="26606"/>
          <ac:spMkLst>
            <pc:docMk/>
            <pc:sldMk cId="90230818" sldId="308"/>
            <ac:spMk id="5" creationId="{CA4F108D-E65E-4066-8878-202163DB792A}"/>
          </ac:spMkLst>
        </pc:spChg>
        <pc:spChg chg="add del">
          <ac:chgData name="Ankit Bansal" userId="e005f0e4-f364-4217-ba21-27e36911c118" providerId="ADAL" clId="{BC8795D0-10CB-4079-8F9E-24C2B1BC319A}" dt="2021-01-27T09:03:09.556" v="1393" actId="26606"/>
          <ac:spMkLst>
            <pc:docMk/>
            <pc:sldMk cId="90230818" sldId="308"/>
            <ac:spMk id="71" creationId="{57845966-6EFC-468A-9CC7-BAB4B95854E7}"/>
          </ac:spMkLst>
        </pc:spChg>
        <pc:spChg chg="add del">
          <ac:chgData name="Ankit Bansal" userId="e005f0e4-f364-4217-ba21-27e36911c118" providerId="ADAL" clId="{BC8795D0-10CB-4079-8F9E-24C2B1BC319A}" dt="2021-01-27T09:03:09.556" v="1393" actId="26606"/>
          <ac:spMkLst>
            <pc:docMk/>
            <pc:sldMk cId="90230818" sldId="308"/>
            <ac:spMk id="75" creationId="{ADAD1991-FFD1-4E94-ABAB-7560D33008E4}"/>
          </ac:spMkLst>
        </pc:spChg>
        <pc:spChg chg="add del">
          <ac:chgData name="Ankit Bansal" userId="e005f0e4-f364-4217-ba21-27e36911c118" providerId="ADAL" clId="{BC8795D0-10CB-4079-8F9E-24C2B1BC319A}" dt="2021-01-27T09:04:49.955" v="1434" actId="26606"/>
          <ac:spMkLst>
            <pc:docMk/>
            <pc:sldMk cId="90230818" sldId="308"/>
            <ac:spMk id="76" creationId="{35555856-9970-4BC3-9AA9-6A917F53AFBD}"/>
          </ac:spMkLst>
        </pc:spChg>
        <pc:spChg chg="add del">
          <ac:chgData name="Ankit Bansal" userId="e005f0e4-f364-4217-ba21-27e36911c118" providerId="ADAL" clId="{BC8795D0-10CB-4079-8F9E-24C2B1BC319A}" dt="2021-01-27T09:04:49.955" v="1434" actId="26606"/>
          <ac:spMkLst>
            <pc:docMk/>
            <pc:sldMk cId="90230818" sldId="308"/>
            <ac:spMk id="80" creationId="{13722DD7-BA73-4776-93A3-94491FEF7260}"/>
          </ac:spMkLst>
        </pc:spChg>
        <pc:spChg chg="add del">
          <ac:chgData name="Ankit Bansal" userId="e005f0e4-f364-4217-ba21-27e36911c118" providerId="ADAL" clId="{BC8795D0-10CB-4079-8F9E-24C2B1BC319A}" dt="2021-01-27T09:04:49.968" v="1435" actId="26606"/>
          <ac:spMkLst>
            <pc:docMk/>
            <pc:sldMk cId="90230818" sldId="308"/>
            <ac:spMk id="2052" creationId="{35555856-9970-4BC3-9AA9-6A917F53AFBD}"/>
          </ac:spMkLst>
        </pc:spChg>
        <pc:spChg chg="add mod">
          <ac:chgData name="Ankit Bansal" userId="e005f0e4-f364-4217-ba21-27e36911c118" providerId="ADAL" clId="{BC8795D0-10CB-4079-8F9E-24C2B1BC319A}" dt="2021-01-27T09:05:21.077" v="1445" actId="403"/>
          <ac:spMkLst>
            <pc:docMk/>
            <pc:sldMk cId="90230818" sldId="308"/>
            <ac:spMk id="2054" creationId="{CEBDCE5C-0953-408F-97B6-4BFE1C94E56C}"/>
          </ac:spMkLst>
        </pc:spChg>
        <pc:spChg chg="add del">
          <ac:chgData name="Ankit Bansal" userId="e005f0e4-f364-4217-ba21-27e36911c118" providerId="ADAL" clId="{BC8795D0-10CB-4079-8F9E-24C2B1BC319A}" dt="2021-01-27T09:04:49.968" v="1435" actId="26606"/>
          <ac:spMkLst>
            <pc:docMk/>
            <pc:sldMk cId="90230818" sldId="308"/>
            <ac:spMk id="2055" creationId="{13722DD7-BA73-4776-93A3-94491FEF7260}"/>
          </ac:spMkLst>
        </pc:spChg>
        <pc:spChg chg="add">
          <ac:chgData name="Ankit Bansal" userId="e005f0e4-f364-4217-ba21-27e36911c118" providerId="ADAL" clId="{BC8795D0-10CB-4079-8F9E-24C2B1BC319A}" dt="2021-01-27T09:04:49.968" v="1435" actId="26606"/>
          <ac:spMkLst>
            <pc:docMk/>
            <pc:sldMk cId="90230818" sldId="308"/>
            <ac:spMk id="2057" creationId="{AFA67CD3-AB4E-4A7A-BEB8-53C445D8C44E}"/>
          </ac:spMkLst>
        </pc:spChg>
        <pc:spChg chg="add">
          <ac:chgData name="Ankit Bansal" userId="e005f0e4-f364-4217-ba21-27e36911c118" providerId="ADAL" clId="{BC8795D0-10CB-4079-8F9E-24C2B1BC319A}" dt="2021-01-27T09:04:49.968" v="1435" actId="26606"/>
          <ac:spMkLst>
            <pc:docMk/>
            <pc:sldMk cId="90230818" sldId="308"/>
            <ac:spMk id="2059" creationId="{339C8D78-A644-462F-B674-F440635E5353}"/>
          </ac:spMkLst>
        </pc:spChg>
        <pc:spChg chg="add del">
          <ac:chgData name="Ankit Bansal" userId="e005f0e4-f364-4217-ba21-27e36911c118" providerId="ADAL" clId="{BC8795D0-10CB-4079-8F9E-24C2B1BC319A}" dt="2021-01-27T09:05:03.927" v="1436" actId="478"/>
          <ac:spMkLst>
            <pc:docMk/>
            <pc:sldMk cId="90230818" sldId="308"/>
            <ac:spMk id="2060" creationId="{CA4F108D-E65E-4066-8878-202163DB792A}"/>
          </ac:spMkLst>
        </pc:spChg>
        <pc:picChg chg="add mod">
          <ac:chgData name="Ankit Bansal" userId="e005f0e4-f364-4217-ba21-27e36911c118" providerId="ADAL" clId="{BC8795D0-10CB-4079-8F9E-24C2B1BC319A}" dt="2021-01-27T09:04:49.968" v="1435" actId="26606"/>
          <ac:picMkLst>
            <pc:docMk/>
            <pc:sldMk cId="90230818" sldId="308"/>
            <ac:picMk id="4" creationId="{77D7FA36-798C-4252-97BD-FCB21745D71B}"/>
          </ac:picMkLst>
        </pc:picChg>
        <pc:picChg chg="add del">
          <ac:chgData name="Ankit Bansal" userId="e005f0e4-f364-4217-ba21-27e36911c118" providerId="ADAL" clId="{BC8795D0-10CB-4079-8F9E-24C2B1BC319A}" dt="2021-01-27T09:03:09.556" v="1393" actId="26606"/>
          <ac:picMkLst>
            <pc:docMk/>
            <pc:sldMk cId="90230818" sldId="308"/>
            <ac:picMk id="73" creationId="{75554383-98AF-4A47-BB65-705FAAA4BE6A}"/>
          </ac:picMkLst>
        </pc:picChg>
        <pc:picChg chg="add del">
          <ac:chgData name="Ankit Bansal" userId="e005f0e4-f364-4217-ba21-27e36911c118" providerId="ADAL" clId="{BC8795D0-10CB-4079-8F9E-24C2B1BC319A}" dt="2021-01-27T09:04:49.955" v="1434" actId="26606"/>
          <ac:picMkLst>
            <pc:docMk/>
            <pc:sldMk cId="90230818" sldId="308"/>
            <ac:picMk id="78" creationId="{7F487851-BFAF-46D8-A1ED-50CAD6E46F59}"/>
          </ac:picMkLst>
        </pc:picChg>
        <pc:picChg chg="add del mod">
          <ac:chgData name="Ankit Bansal" userId="e005f0e4-f364-4217-ba21-27e36911c118" providerId="ADAL" clId="{BC8795D0-10CB-4079-8F9E-24C2B1BC319A}" dt="2021-01-27T09:04:41.262" v="1432" actId="478"/>
          <ac:picMkLst>
            <pc:docMk/>
            <pc:sldMk cId="90230818" sldId="308"/>
            <ac:picMk id="2050" creationId="{4403A2B2-1D1C-49D8-9D53-9362375245B6}"/>
          </ac:picMkLst>
        </pc:picChg>
        <pc:picChg chg="add del">
          <ac:chgData name="Ankit Bansal" userId="e005f0e4-f364-4217-ba21-27e36911c118" providerId="ADAL" clId="{BC8795D0-10CB-4079-8F9E-24C2B1BC319A}" dt="2021-01-27T09:04:49.968" v="1435" actId="26606"/>
          <ac:picMkLst>
            <pc:docMk/>
            <pc:sldMk cId="90230818" sldId="308"/>
            <ac:picMk id="2053" creationId="{7F487851-BFAF-46D8-A1ED-50CAD6E46F59}"/>
          </ac:picMkLst>
        </pc:picChg>
        <pc:picChg chg="add">
          <ac:chgData name="Ankit Bansal" userId="e005f0e4-f364-4217-ba21-27e36911c118" providerId="ADAL" clId="{BC8795D0-10CB-4079-8F9E-24C2B1BC319A}" dt="2021-01-27T09:04:49.968" v="1435" actId="26606"/>
          <ac:picMkLst>
            <pc:docMk/>
            <pc:sldMk cId="90230818" sldId="308"/>
            <ac:picMk id="2058" creationId="{07CF545F-9C2E-4446-97CD-AD92990C2B68}"/>
          </ac:picMkLst>
        </pc:picChg>
      </pc:sldChg>
      <pc:sldChg chg="addSp modSp add del">
        <pc:chgData name="Ankit Bansal" userId="e005f0e4-f364-4217-ba21-27e36911c118" providerId="ADAL" clId="{BC8795D0-10CB-4079-8F9E-24C2B1BC319A}" dt="2021-01-27T08:56:02.069" v="1319" actId="2696"/>
        <pc:sldMkLst>
          <pc:docMk/>
          <pc:sldMk cId="3667195952" sldId="308"/>
        </pc:sldMkLst>
        <pc:spChg chg="mod">
          <ac:chgData name="Ankit Bansal" userId="e005f0e4-f364-4217-ba21-27e36911c118" providerId="ADAL" clId="{BC8795D0-10CB-4079-8F9E-24C2B1BC319A}" dt="2021-01-27T08:55:38.262" v="1314" actId="20577"/>
          <ac:spMkLst>
            <pc:docMk/>
            <pc:sldMk cId="3667195952" sldId="308"/>
            <ac:spMk id="2" creationId="{5DD60274-A745-414F-9CF8-52ABFA7ECACA}"/>
          </ac:spMkLst>
        </pc:spChg>
        <pc:picChg chg="add mod">
          <ac:chgData name="Ankit Bansal" userId="e005f0e4-f364-4217-ba21-27e36911c118" providerId="ADAL" clId="{BC8795D0-10CB-4079-8F9E-24C2B1BC319A}" dt="2021-01-27T08:52:20.749" v="1274" actId="1076"/>
          <ac:picMkLst>
            <pc:docMk/>
            <pc:sldMk cId="3667195952" sldId="308"/>
            <ac:picMk id="4" creationId="{39327800-2B58-405B-985C-5F47B71DF5E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AA654-0E00-8C47-8F31-BE7B18ACD81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AD33F-8ABE-4A49-A37D-B2AD9121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0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ED5D1-5184-4CB5-A78D-9BB65DCF75A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3507-F894-484F-AE19-1016AF8B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 produces an IR of the network, which can be read, loaded, and inferred with Inference Engine.</a:t>
            </a:r>
          </a:p>
          <a:p>
            <a:r>
              <a:rPr lang="en-US" dirty="0"/>
              <a:t>The Inference Engine API offers a unified API across a number of supported Intel platforms.</a:t>
            </a:r>
          </a:p>
          <a:p>
            <a:r>
              <a:rPr lang="en-US" dirty="0"/>
              <a:t>The Intermediate Representation is a pair of files describing the model: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TTM – time to market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6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D6066C-D4DD-46BF-8018-4A1C23350D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C611-0EAA-3647-8924-2FB99D62D40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21" y="0"/>
            <a:ext cx="968993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883" y="3499428"/>
            <a:ext cx="5908140" cy="826794"/>
          </a:xfrm>
        </p:spPr>
        <p:txBody>
          <a:bodyPr>
            <a:normAutofit/>
          </a:bodyPr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89" y="4369094"/>
            <a:ext cx="3384031" cy="537883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999999"/>
                </a:solidFill>
              </a:defRPr>
            </a:lvl1pPr>
          </a:lstStyle>
          <a:p>
            <a:pPr lvl="0"/>
            <a:r>
              <a:rPr lang="en-US" dirty="0"/>
              <a:t>Click here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4493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133ED-2F12-4ACF-9A90-CF1AABFA17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167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473A81-260A-470A-AAE8-F31E054732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1601" y="365133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87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5DB5-AE87-4B0D-A5D4-FFF9748C59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81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44533A-7556-4AEF-8FB9-6EDFAF903B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087" y="365133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83AA7-AA4E-48AA-B2D8-38BAAC860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087" y="365133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53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62123" y="6249736"/>
            <a:ext cx="24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Arial Narrow" panose="020B0606020202030204" pitchFamily="34" charset="0"/>
                <a:cs typeface="Arial Bold" panose="020B0704020202020204" pitchFamily="34" charset="0"/>
              </a:rPr>
              <a:t>IT </a:t>
            </a:r>
            <a:r>
              <a:rPr lang="en-US" sz="180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cs typeface="Arial Bold" panose="020B0704020202020204" pitchFamily="34" charset="0"/>
              </a:rPr>
              <a:t>Data &amp; Analytics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652823" y="62992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C611-0EAA-3647-8924-2FB99D62D40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90374" y="6193700"/>
            <a:ext cx="1760415" cy="40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1C53515A-5798-48B5-8E84-A612C8134E8B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120264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3" r:id="rId2"/>
    <p:sldLayoutId id="2147483694" r:id="rId3"/>
    <p:sldLayoutId id="2147483695" r:id="rId4"/>
    <p:sldLayoutId id="2147483696" r:id="rId5"/>
    <p:sldLayoutId id="2147483698" r:id="rId6"/>
  </p:sldLayoutIdLs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Arial Narrow" charset="0"/>
          <a:ea typeface="Arial Narrow" charset="0"/>
          <a:cs typeface="Arial Narrow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6BFD2-F7DB-48C6-BEDF-43732F0C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83" y="3499428"/>
            <a:ext cx="6382475" cy="826795"/>
          </a:xfrm>
        </p:spPr>
        <p:txBody>
          <a:bodyPr>
            <a:normAutofit/>
          </a:bodyPr>
          <a:lstStyle/>
          <a:p>
            <a:r>
              <a:rPr lang="en-US" dirty="0"/>
              <a:t>Intro to </a:t>
            </a:r>
            <a:r>
              <a:rPr lang="en-US" dirty="0" err="1"/>
              <a:t>OpenVINO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A24F6-CA4A-4C32-8C3F-0CEAC09F67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9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3CB5-E17F-4829-A5BB-16DC8DF3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Memory Footprint on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A8B9C-5E8C-4EC7-8CB8-FA6836CD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463446"/>
            <a:ext cx="9544050" cy="4581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9470C6-E145-4D65-8EE6-A6B4D8527FAE}"/>
              </a:ext>
            </a:extLst>
          </p:cNvPr>
          <p:cNvSpPr txBox="1"/>
          <p:nvPr/>
        </p:nvSpPr>
        <p:spPr>
          <a:xfrm>
            <a:off x="333208" y="6053920"/>
            <a:ext cx="4949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https://www.slideshare.net/YuryGorbachev1/openvino-introduction</a:t>
            </a:r>
          </a:p>
        </p:txBody>
      </p:sp>
    </p:spTree>
    <p:extLst>
      <p:ext uri="{BB962C8B-B14F-4D97-AF65-F5344CB8AC3E}">
        <p14:creationId xmlns:p14="http://schemas.microsoft.com/office/powerpoint/2010/main" val="208227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5812-369B-4233-905A-251D873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B184-A9AF-4A55-907A-7EC07FC2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Accurate against original framework </a:t>
            </a:r>
          </a:p>
          <a:p>
            <a:pPr marL="685765" lvl="2">
              <a:spcBef>
                <a:spcPts val="1000"/>
              </a:spcBef>
            </a:pPr>
            <a:r>
              <a:rPr lang="en-US" dirty="0">
                <a:latin typeface="+mn-lt"/>
              </a:rPr>
              <a:t>Direct replacement of original framework calls </a:t>
            </a:r>
          </a:p>
          <a:p>
            <a:pPr marL="685765" lvl="2">
              <a:spcBef>
                <a:spcPts val="1000"/>
              </a:spcBef>
            </a:pPr>
            <a:r>
              <a:rPr lang="en-US" dirty="0">
                <a:latin typeface="+mn-lt"/>
              </a:rPr>
              <a:t>No retraining/fine-tuning required</a:t>
            </a:r>
          </a:p>
          <a:p>
            <a:r>
              <a:rPr lang="en-US" sz="2400" dirty="0">
                <a:latin typeface="+mn-lt"/>
              </a:rPr>
              <a:t>Unified support for multiple OSes </a:t>
            </a:r>
          </a:p>
          <a:p>
            <a:pPr marL="685765" lvl="2">
              <a:spcBef>
                <a:spcPts val="1000"/>
              </a:spcBef>
            </a:pPr>
            <a:r>
              <a:rPr lang="en-US" dirty="0">
                <a:latin typeface="+mn-lt"/>
              </a:rPr>
              <a:t>Linux and Windows are equally supported and performant </a:t>
            </a:r>
          </a:p>
          <a:p>
            <a:r>
              <a:rPr lang="en-US" sz="2400" dirty="0">
                <a:latin typeface="+mn-lt"/>
              </a:rPr>
              <a:t>Encapsulates basic preprocessing </a:t>
            </a:r>
          </a:p>
          <a:p>
            <a:pPr marL="685765" lvl="2">
              <a:spcBef>
                <a:spcPts val="1000"/>
              </a:spcBef>
            </a:pPr>
            <a:r>
              <a:rPr lang="en-US" dirty="0">
                <a:latin typeface="+mn-lt"/>
              </a:rPr>
              <a:t>Mean subtraction / normalization integrated into model</a:t>
            </a:r>
          </a:p>
        </p:txBody>
      </p:sp>
    </p:spTree>
    <p:extLst>
      <p:ext uri="{BB962C8B-B14F-4D97-AF65-F5344CB8AC3E}">
        <p14:creationId xmlns:p14="http://schemas.microsoft.com/office/powerpoint/2010/main" val="217442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C11F-F922-4831-9763-64A8E76B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977"/>
            <a:ext cx="10515600" cy="1325563"/>
          </a:xfrm>
        </p:spPr>
        <p:txBody>
          <a:bodyPr/>
          <a:lstStyle/>
          <a:p>
            <a:r>
              <a:rPr lang="en-US" dirty="0"/>
              <a:t>Portability across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57E4-2A42-4E33-8310-9F478452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29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Single API across platforms</a:t>
            </a:r>
          </a:p>
          <a:p>
            <a:pPr lvl="1"/>
            <a:r>
              <a:rPr lang="en-US" sz="2000" dirty="0">
                <a:latin typeface="+mn-lt"/>
              </a:rPr>
              <a:t>No need to change SDKs and application codes depending on targets </a:t>
            </a:r>
          </a:p>
          <a:p>
            <a:r>
              <a:rPr lang="en-US" sz="2400" dirty="0">
                <a:latin typeface="+mn-lt"/>
              </a:rPr>
              <a:t>Consistent set of layers and accurate results across targets </a:t>
            </a:r>
          </a:p>
          <a:p>
            <a:pPr lvl="1"/>
            <a:r>
              <a:rPr lang="en-US" sz="2000" dirty="0">
                <a:latin typeface="+mn-lt"/>
              </a:rPr>
              <a:t>Verified against reference model/framework</a:t>
            </a:r>
          </a:p>
          <a:p>
            <a:r>
              <a:rPr lang="en-US" sz="2400" dirty="0">
                <a:latin typeface="+mn-lt"/>
              </a:rPr>
              <a:t>Heterogeneous execution for missing pieces</a:t>
            </a:r>
          </a:p>
          <a:p>
            <a:pPr lvl="1"/>
            <a:r>
              <a:rPr lang="en-US" sz="2000" dirty="0">
                <a:latin typeface="+mn-lt"/>
              </a:rPr>
              <a:t>CPU fallback whenever needed</a:t>
            </a:r>
          </a:p>
          <a:p>
            <a:r>
              <a:rPr lang="en-US" sz="2400" dirty="0">
                <a:latin typeface="+mn-lt"/>
              </a:rPr>
              <a:t>Intel has rapidly developing hardware set</a:t>
            </a:r>
          </a:p>
          <a:p>
            <a:pPr lvl="1"/>
            <a:r>
              <a:rPr lang="en-US" sz="2000" dirty="0">
                <a:latin typeface="+mn-lt"/>
              </a:rPr>
              <a:t>Design app for existing targets first and move to new ones easy</a:t>
            </a:r>
          </a:p>
          <a:p>
            <a:pPr lvl="1"/>
            <a:endParaRPr lang="en-US" sz="2000" dirty="0"/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EB7AB15-3651-4BCF-857C-041F66F0B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54"/>
          <a:stretch/>
        </p:blipFill>
        <p:spPr>
          <a:xfrm>
            <a:off x="1456677" y="4762785"/>
            <a:ext cx="927864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8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8151-27D1-41A2-A6DC-9E2E147D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/>
              <a:t>Customization possibilities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81C8-5992-4A89-A019-EE26EA852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+mn-lt"/>
              </a:rPr>
              <a:t>OpenVINO</a:t>
            </a:r>
            <a:r>
              <a:rPr lang="en-US" sz="2400" dirty="0">
                <a:latin typeface="+mn-lt"/>
              </a:rPr>
              <a:t>™ is partially binary product right now</a:t>
            </a:r>
          </a:p>
          <a:p>
            <a:r>
              <a:rPr lang="en-US" sz="2400" dirty="0">
                <a:latin typeface="+mn-lt"/>
              </a:rPr>
              <a:t>Possible to implement and add own layers</a:t>
            </a:r>
          </a:p>
          <a:p>
            <a:pPr lvl="1"/>
            <a:r>
              <a:rPr lang="en-US" sz="2000" dirty="0">
                <a:latin typeface="+mn-lt"/>
              </a:rPr>
              <a:t>New topologies are easy to support </a:t>
            </a:r>
          </a:p>
          <a:p>
            <a:r>
              <a:rPr lang="en-US" sz="2400" dirty="0">
                <a:latin typeface="+mn-lt"/>
              </a:rPr>
              <a:t>Most of the layers are delivered as a source </a:t>
            </a:r>
          </a:p>
          <a:p>
            <a:pPr lvl="1"/>
            <a:r>
              <a:rPr lang="en-US" sz="2000" dirty="0">
                <a:latin typeface="+mn-lt"/>
              </a:rPr>
              <a:t>Check how it is done for known topologies </a:t>
            </a:r>
          </a:p>
          <a:p>
            <a:pPr lvl="1"/>
            <a:r>
              <a:rPr lang="en-US" sz="2000" dirty="0">
                <a:latin typeface="+mn-lt"/>
              </a:rPr>
              <a:t>Base your implementation on those for faster TTM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204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4BD2-4172-4B43-9370-9C748057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Model Zoo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2ADB1-27EC-4D7E-A9B8-008BCE0F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Free reference models for Deep Learning Inference Engine</a:t>
            </a:r>
          </a:p>
          <a:p>
            <a:pPr lvl="1"/>
            <a:r>
              <a:rPr lang="en-US" sz="2000" dirty="0">
                <a:latin typeface="+mn-lt"/>
              </a:rPr>
              <a:t>Object Detection (Face, People, Vehicles, etc.) </a:t>
            </a:r>
          </a:p>
          <a:p>
            <a:pPr lvl="1"/>
            <a:r>
              <a:rPr lang="en-US" sz="2000" dirty="0">
                <a:latin typeface="+mn-lt"/>
              </a:rPr>
              <a:t>Object Analysis (Facial analysis, Head Pose, Vehicle attributes) </a:t>
            </a:r>
          </a:p>
          <a:p>
            <a:pPr lvl="1"/>
            <a:r>
              <a:rPr lang="en-US" sz="2000" dirty="0">
                <a:latin typeface="+mn-lt"/>
              </a:rPr>
              <a:t>Text Detection (Text spotting, recognition, </a:t>
            </a:r>
            <a:r>
              <a:rPr lang="en-US" sz="2000" dirty="0" err="1">
                <a:latin typeface="+mn-lt"/>
              </a:rPr>
              <a:t>etc</a:t>
            </a:r>
            <a:r>
              <a:rPr lang="en-US" sz="2000" dirty="0">
                <a:latin typeface="+mn-lt"/>
              </a:rPr>
              <a:t>)</a:t>
            </a:r>
          </a:p>
          <a:p>
            <a:pPr lvl="1"/>
            <a:r>
              <a:rPr lang="en-US" sz="2000" dirty="0">
                <a:latin typeface="+mn-lt"/>
              </a:rPr>
              <a:t>Text processing (</a:t>
            </a:r>
            <a:r>
              <a:rPr lang="en-US" sz="2000" dirty="0" err="1">
                <a:latin typeface="+mn-lt"/>
              </a:rPr>
              <a:t>QnA</a:t>
            </a:r>
            <a:r>
              <a:rPr lang="en-US" sz="2000" dirty="0">
                <a:latin typeface="+mn-lt"/>
              </a:rPr>
              <a:t>, Sentiment, </a:t>
            </a:r>
            <a:r>
              <a:rPr lang="en-US" sz="2000" dirty="0" err="1">
                <a:latin typeface="+mn-lt"/>
              </a:rPr>
              <a:t>etc</a:t>
            </a:r>
            <a:r>
              <a:rPr lang="en-US" sz="2000" dirty="0">
                <a:latin typeface="+mn-lt"/>
              </a:rPr>
              <a:t>)</a:t>
            </a:r>
          </a:p>
          <a:p>
            <a:r>
              <a:rPr lang="en-US" sz="2400" dirty="0">
                <a:latin typeface="+mn-lt"/>
              </a:rPr>
              <a:t>Superior performance on Intel </a:t>
            </a:r>
          </a:p>
          <a:p>
            <a:pPr lvl="1"/>
            <a:r>
              <a:rPr lang="en-US" sz="2000" dirty="0">
                <a:latin typeface="+mn-lt"/>
              </a:rPr>
              <a:t>Core™ i5 CPU: SSD 300 (6 fps) vs. People Detection Model (68 fps)</a:t>
            </a:r>
          </a:p>
          <a:p>
            <a:r>
              <a:rPr lang="en-US" sz="2400" dirty="0">
                <a:latin typeface="+mn-lt"/>
              </a:rPr>
              <a:t>Significant reduction in development efforts, no dataset &amp; training needed</a:t>
            </a:r>
          </a:p>
        </p:txBody>
      </p:sp>
    </p:spTree>
    <p:extLst>
      <p:ext uri="{BB962C8B-B14F-4D97-AF65-F5344CB8AC3E}">
        <p14:creationId xmlns:p14="http://schemas.microsoft.com/office/powerpoint/2010/main" val="63156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75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77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54" name="Title 1">
            <a:extLst>
              <a:ext uri="{FF2B5EF4-FFF2-40B4-BE49-F238E27FC236}">
                <a16:creationId xmlns:a16="http://schemas.microsoft.com/office/drawing/2014/main" id="{CEBDCE5C-0953-408F-97B6-4BFE1C94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3770" y="3535269"/>
            <a:ext cx="4977976" cy="1454051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- Ankit Bansal</a:t>
            </a:r>
            <a:endParaRPr lang="en-US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Question Icon 2970358">
            <a:extLst>
              <a:ext uri="{FF2B5EF4-FFF2-40B4-BE49-F238E27FC236}">
                <a16:creationId xmlns:a16="http://schemas.microsoft.com/office/drawing/2014/main" id="{77D7FA36-798C-4252-97BD-FCB21745D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54" y="1629089"/>
            <a:ext cx="3620021" cy="362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4067-F99A-454F-8FF3-6FF0928D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OpenVINO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A668-3C1E-4935-BC59-CDCA0CE28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1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>
                <a:latin typeface="+mn-lt"/>
              </a:rPr>
              <a:t>OpenVINO</a:t>
            </a:r>
            <a:r>
              <a:rPr lang="en-US" sz="2400" dirty="0">
                <a:latin typeface="+mn-lt"/>
              </a:rPr>
              <a:t> stands for </a:t>
            </a:r>
            <a:r>
              <a:rPr lang="en-US" sz="2400" b="1" dirty="0">
                <a:solidFill>
                  <a:schemeClr val="accent1"/>
                </a:solidFill>
                <a:latin typeface="+mn-lt"/>
              </a:rPr>
              <a:t>Open</a:t>
            </a:r>
            <a:r>
              <a:rPr lang="en-US" sz="2400" dirty="0">
                <a:latin typeface="+mn-lt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+mn-lt"/>
              </a:rPr>
              <a:t>V</a:t>
            </a:r>
            <a:r>
              <a:rPr lang="en-US" sz="2400" dirty="0">
                <a:latin typeface="+mn-lt"/>
              </a:rPr>
              <a:t>isual </a:t>
            </a:r>
            <a:r>
              <a:rPr lang="en-US" sz="2400" b="1" dirty="0">
                <a:solidFill>
                  <a:schemeClr val="accent1"/>
                </a:solidFill>
                <a:latin typeface="+mn-lt"/>
              </a:rPr>
              <a:t>I</a:t>
            </a:r>
            <a:r>
              <a:rPr lang="en-US" sz="2400" dirty="0">
                <a:latin typeface="+mn-lt"/>
              </a:rPr>
              <a:t>nference and </a:t>
            </a:r>
            <a:r>
              <a:rPr lang="en-US" sz="2400" b="1" dirty="0">
                <a:solidFill>
                  <a:schemeClr val="accent1"/>
                </a:solidFill>
                <a:latin typeface="+mn-lt"/>
              </a:rPr>
              <a:t>N</a:t>
            </a:r>
            <a:r>
              <a:rPr lang="en-US" sz="2400" dirty="0">
                <a:latin typeface="+mn-lt"/>
              </a:rPr>
              <a:t>eural Network </a:t>
            </a:r>
            <a:r>
              <a:rPr lang="en-US" sz="2400" b="1" dirty="0">
                <a:solidFill>
                  <a:schemeClr val="accent1"/>
                </a:solidFill>
                <a:latin typeface="+mn-lt"/>
              </a:rPr>
              <a:t>O</a:t>
            </a:r>
            <a:r>
              <a:rPr lang="en-US" sz="2400" dirty="0">
                <a:latin typeface="+mn-lt"/>
              </a:rPr>
              <a:t>ptimization.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</a:rPr>
              <a:t>The </a:t>
            </a:r>
            <a:r>
              <a:rPr lang="en-US" sz="2400" dirty="0" err="1">
                <a:latin typeface="+mn-lt"/>
              </a:rPr>
              <a:t>OpenVINO</a:t>
            </a:r>
            <a:r>
              <a:rPr lang="en-US" sz="2400" dirty="0">
                <a:latin typeface="+mn-lt"/>
              </a:rPr>
              <a:t>™ toolkit quickly deploys applications and solutions that emulate human vision.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</a:rPr>
              <a:t>Enables CNN-based deep learning inference on the edge, maximizing performance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</a:rPr>
              <a:t>Speeds time-to-market via an easy-to-use library of computer vision functions and pre-optimized kernels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</a:rPr>
              <a:t>Includes optimized calls for computer vision standards, including OpenCV, OpenCL, and </a:t>
            </a:r>
            <a:r>
              <a:rPr lang="en-US" sz="2400" dirty="0" err="1">
                <a:latin typeface="+mn-lt"/>
              </a:rPr>
              <a:t>OpenVX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855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DCB3-9509-400E-95BF-3D47349C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pipeline with </a:t>
            </a:r>
            <a:r>
              <a:rPr lang="en-US" dirty="0" err="1"/>
              <a:t>OpenVINO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66281-29D8-4B0B-8F94-7663C3F9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3" y="1858282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AB78DCE-56C6-42B7-B897-6D3AA2823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43" y="1690692"/>
            <a:ext cx="95250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6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AA07-44B9-4EEB-8587-26067604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6A8DFE5-B636-4350-8AD0-BFCA38950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962" y="1668921"/>
            <a:ext cx="6416076" cy="3840480"/>
          </a:xfrm>
        </p:spPr>
      </p:pic>
    </p:spTree>
    <p:extLst>
      <p:ext uri="{BB962C8B-B14F-4D97-AF65-F5344CB8AC3E}">
        <p14:creationId xmlns:p14="http://schemas.microsoft.com/office/powerpoint/2010/main" val="147617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83B461-1E6A-46DE-A749-55AC02BE7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8" b="3487"/>
          <a:stretch/>
        </p:blipFill>
        <p:spPr>
          <a:xfrm>
            <a:off x="644996" y="914400"/>
            <a:ext cx="1090200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5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6C93-9A6C-4A06-8E58-1C9B5A7A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9A77-B47A-4972-93DD-FA7218E8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Reshaping</a:t>
            </a:r>
          </a:p>
          <a:p>
            <a:r>
              <a:rPr lang="en-US" sz="2400" dirty="0">
                <a:latin typeface="+mn-lt"/>
              </a:rPr>
              <a:t>Batching</a:t>
            </a:r>
          </a:p>
          <a:p>
            <a:r>
              <a:rPr lang="en-US" sz="2400" dirty="0">
                <a:latin typeface="+mn-lt"/>
              </a:rPr>
              <a:t>Quantization</a:t>
            </a:r>
          </a:p>
          <a:p>
            <a:r>
              <a:rPr lang="en-US" sz="2400" dirty="0">
                <a:latin typeface="+mn-lt"/>
              </a:rPr>
              <a:t>Standardizing and Scaling</a:t>
            </a:r>
          </a:p>
          <a:p>
            <a:r>
              <a:rPr lang="en-US" sz="2400" dirty="0">
                <a:latin typeface="+mn-lt"/>
              </a:rPr>
              <a:t>Modifying the Network Structure</a:t>
            </a:r>
          </a:p>
          <a:p>
            <a:endParaRPr lang="en-US" dirty="0"/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30D978-2254-40E3-BAF1-AC24DB252C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" t="19009"/>
          <a:stretch/>
        </p:blipFill>
        <p:spPr>
          <a:xfrm>
            <a:off x="5358384" y="3646712"/>
            <a:ext cx="6600825" cy="2160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C792126-86BF-4B7B-868A-0A1273FC99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74"/>
          <a:stretch/>
        </p:blipFill>
        <p:spPr>
          <a:xfrm>
            <a:off x="5457515" y="1071454"/>
            <a:ext cx="6402562" cy="20116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F6065A5-858E-47A6-8E2C-4A1B593A7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66" y="5651294"/>
            <a:ext cx="4407963" cy="46166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*.xml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- Describes the network topology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*.bin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 - Contains the weights (&amp; biases) binary data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212901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8758-E96A-4E36-9D9F-656D511E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Inference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68F5-CB9B-4362-A2BB-13F1EFA0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Pure inference oriented solution (no training included)</a:t>
            </a:r>
          </a:p>
          <a:p>
            <a:r>
              <a:rPr lang="en-US" sz="2400" dirty="0"/>
              <a:t>Superior performance on Intel platform, highly optimized</a:t>
            </a:r>
          </a:p>
          <a:p>
            <a:r>
              <a:rPr lang="en-US" sz="2400" dirty="0"/>
              <a:t>Support for CPU, GPU, FPGA, </a:t>
            </a:r>
            <a:r>
              <a:rPr lang="en-US" sz="2400" dirty="0" err="1"/>
              <a:t>Movidius</a:t>
            </a:r>
            <a:endParaRPr lang="en-US" sz="2400" dirty="0"/>
          </a:p>
          <a:p>
            <a:r>
              <a:rPr lang="en-US" sz="2400" dirty="0"/>
              <a:t>Heterogeneous execution support</a:t>
            </a:r>
          </a:p>
          <a:p>
            <a:r>
              <a:rPr lang="en-US" sz="2400" dirty="0"/>
              <a:t>Minimal memory use</a:t>
            </a:r>
          </a:p>
          <a:p>
            <a:r>
              <a:rPr lang="en-US" sz="2400" dirty="0"/>
              <a:t>No framework required in runtime</a:t>
            </a:r>
          </a:p>
          <a:p>
            <a:r>
              <a:rPr lang="en-US" sz="2400" dirty="0"/>
              <a:t>Cross-platform portability</a:t>
            </a: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38006E0B-1863-4B22-AE3B-7CAA21061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68"/>
          <a:stretch/>
        </p:blipFill>
        <p:spPr>
          <a:xfrm>
            <a:off x="5678260" y="3237252"/>
            <a:ext cx="64198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8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0805-3DC5-43E5-835B-5C79104A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1F9C-2BAF-4996-B17D-AB0AE968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Heterogeneous Plug-in</a:t>
            </a:r>
          </a:p>
          <a:p>
            <a:r>
              <a:rPr lang="en-US" sz="2400" dirty="0">
                <a:latin typeface="+mn-lt"/>
              </a:rPr>
              <a:t>Network Level Optimizations</a:t>
            </a:r>
          </a:p>
          <a:p>
            <a:r>
              <a:rPr lang="en-US" sz="2400" dirty="0">
                <a:latin typeface="+mn-lt"/>
              </a:rPr>
              <a:t>Memory level optimizations</a:t>
            </a:r>
          </a:p>
          <a:p>
            <a:r>
              <a:rPr lang="en-US" sz="2400" dirty="0">
                <a:latin typeface="+mn-lt"/>
              </a:rPr>
              <a:t>Kernel level optimizations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8FDB9A25-230A-452B-9AB1-F0FF06DA6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68"/>
          <a:stretch/>
        </p:blipFill>
        <p:spPr>
          <a:xfrm>
            <a:off x="5514975" y="2605881"/>
            <a:ext cx="64198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8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37D2-A493-4A67-B59A-9116CD97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Model Performance using </a:t>
            </a:r>
            <a:r>
              <a:rPr lang="en-US" dirty="0" err="1"/>
              <a:t>OpenVINO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85573-5C84-4F25-A552-CD41E4DF0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349145"/>
            <a:ext cx="9505950" cy="461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6DF49D-961D-4B97-9A59-AA88C59A0F2A}"/>
              </a:ext>
            </a:extLst>
          </p:cNvPr>
          <p:cNvSpPr txBox="1"/>
          <p:nvPr/>
        </p:nvSpPr>
        <p:spPr>
          <a:xfrm>
            <a:off x="333208" y="6053920"/>
            <a:ext cx="4949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https://www.slideshare.net/YuryGorbachev1/openvino-introduction</a:t>
            </a:r>
          </a:p>
        </p:txBody>
      </p:sp>
    </p:spTree>
    <p:extLst>
      <p:ext uri="{BB962C8B-B14F-4D97-AF65-F5344CB8AC3E}">
        <p14:creationId xmlns:p14="http://schemas.microsoft.com/office/powerpoint/2010/main" val="41242598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3A6B"/>
      </a:accent1>
      <a:accent2>
        <a:srgbClr val="0098DC"/>
      </a:accent2>
      <a:accent3>
        <a:srgbClr val="008170"/>
      </a:accent3>
      <a:accent4>
        <a:srgbClr val="F4BD34"/>
      </a:accent4>
      <a:accent5>
        <a:srgbClr val="86AF58"/>
      </a:accent5>
      <a:accent6>
        <a:srgbClr val="9D34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XMLData TextToDisplay="%HOSTNAME%">SLB-12628W1.DIR.slb.com</XMLData>
</file>

<file path=customXml/item3.xml><?xml version="1.0" encoding="utf-8"?>
<XMLData TextToDisplay="%EMAILADDRESS%">marcolla@slb.com</XMLData>
</file>

<file path=customXml/item4.xml><?xml version="1.0" encoding="utf-8"?>
<XMLData TextToDisplay="%USERNAME%">marcolla</XMLData>
</file>

<file path=customXml/item5.xml><?xml version="1.0" encoding="utf-8"?>
<XMLData TextToDisplay="RightsWATCHMark">4|SCHLUMBERGER-Internal-PRIVATE|{00000000-0000-0000-0000-000000000000}</XMLData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107120E9035F4382A719BCB938E1E0" ma:contentTypeVersion="2" ma:contentTypeDescription="Create a new document." ma:contentTypeScope="" ma:versionID="ba0c77abbd6133c7076714a3340b87ba">
  <xsd:schema xmlns:xsd="http://www.w3.org/2001/XMLSchema" xmlns:xs="http://www.w3.org/2001/XMLSchema" xmlns:p="http://schemas.microsoft.com/office/2006/metadata/properties" xmlns:ns2="b3012706-c863-49f5-a2a0-11bbaebfb87d" targetNamespace="http://schemas.microsoft.com/office/2006/metadata/properties" ma:root="true" ma:fieldsID="6bc6107bfb1a1f76c4acebcd2ad74710" ns2:_="">
    <xsd:import namespace="b3012706-c863-49f5-a2a0-11bbaebfb8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12706-c863-49f5-a2a0-11bbaebfb8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XMLData TextToDisplay="%DOCUMENTGUID%">{00000000-0000-0000-0000-000000000000}</XMLData>
</file>

<file path=customXml/item8.xml><?xml version="1.0" encoding="utf-8"?>
<XMLData TextToDisplay="%CLASSIFICATIONDATETIME%">16:57 30/01/2017</XMLData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252877-9C16-40CE-8607-7A292C61DE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8AFE06-6C4B-49B7-93AB-ABE59862A1BF}">
  <ds:schemaRefs/>
</ds:datastoreItem>
</file>

<file path=customXml/itemProps3.xml><?xml version="1.0" encoding="utf-8"?>
<ds:datastoreItem xmlns:ds="http://schemas.openxmlformats.org/officeDocument/2006/customXml" ds:itemID="{D82215E3-3EBE-4120-8D1E-66CB6197B2E0}">
  <ds:schemaRefs/>
</ds:datastoreItem>
</file>

<file path=customXml/itemProps4.xml><?xml version="1.0" encoding="utf-8"?>
<ds:datastoreItem xmlns:ds="http://schemas.openxmlformats.org/officeDocument/2006/customXml" ds:itemID="{D11484E1-FAF2-4B2C-9F64-8F4D930F7429}">
  <ds:schemaRefs/>
</ds:datastoreItem>
</file>

<file path=customXml/itemProps5.xml><?xml version="1.0" encoding="utf-8"?>
<ds:datastoreItem xmlns:ds="http://schemas.openxmlformats.org/officeDocument/2006/customXml" ds:itemID="{877C04D5-5680-4F9E-9BD4-5E570DDA371A}">
  <ds:schemaRefs/>
</ds:datastoreItem>
</file>

<file path=customXml/itemProps6.xml><?xml version="1.0" encoding="utf-8"?>
<ds:datastoreItem xmlns:ds="http://schemas.openxmlformats.org/officeDocument/2006/customXml" ds:itemID="{22A43D28-A12A-4147-875F-08B2C6498B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12706-c863-49f5-a2a0-11bbaebfb8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94D5DDAB-9B71-4117-831E-FB6B2B8ECE24}">
  <ds:schemaRefs/>
</ds:datastoreItem>
</file>

<file path=customXml/itemProps8.xml><?xml version="1.0" encoding="utf-8"?>
<ds:datastoreItem xmlns:ds="http://schemas.openxmlformats.org/officeDocument/2006/customXml" ds:itemID="{52470E66-B69E-4701-AC60-873E55781B9D}">
  <ds:schemaRefs/>
</ds:datastoreItem>
</file>

<file path=customXml/itemProps9.xml><?xml version="1.0" encoding="utf-8"?>
<ds:datastoreItem xmlns:ds="http://schemas.openxmlformats.org/officeDocument/2006/customXml" ds:itemID="{1D77C81F-438E-4953-8A0D-EA5305F7D628}">
  <ds:schemaRefs>
    <ds:schemaRef ds:uri="http://schemas.openxmlformats.org/package/2006/metadata/core-properties"/>
    <ds:schemaRef ds:uri="http://schemas.microsoft.com/office/2006/documentManagement/types"/>
    <ds:schemaRef ds:uri="b3012706-c863-49f5-a2a0-11bbaebfb87d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476</Words>
  <Application>Microsoft Office PowerPoint</Application>
  <PresentationFormat>Widescreen</PresentationFormat>
  <Paragraphs>74</Paragraphs>
  <Slides>15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charter</vt:lpstr>
      <vt:lpstr>medium-content-sans-serif-font</vt:lpstr>
      <vt:lpstr>Menlo</vt:lpstr>
      <vt:lpstr>Wingdings</vt:lpstr>
      <vt:lpstr>Custom Design</vt:lpstr>
      <vt:lpstr>Intro to OpenVINO</vt:lpstr>
      <vt:lpstr>What is OpenVINO?</vt:lpstr>
      <vt:lpstr>DL pipeline with OpenVINO</vt:lpstr>
      <vt:lpstr>PowerPoint Presentation</vt:lpstr>
      <vt:lpstr>PowerPoint Presentation</vt:lpstr>
      <vt:lpstr>Model Optimizer</vt:lpstr>
      <vt:lpstr>Deep Learning Inference Engine</vt:lpstr>
      <vt:lpstr>Inference Engine</vt:lpstr>
      <vt:lpstr>DL Model Performance using OpenVINO</vt:lpstr>
      <vt:lpstr>Inference Memory Footprint on CPU</vt:lpstr>
      <vt:lpstr>Easier Deployment</vt:lpstr>
      <vt:lpstr>Portability across platforms</vt:lpstr>
      <vt:lpstr>Customization possibilities</vt:lpstr>
      <vt:lpstr>Open Model Zoo </vt:lpstr>
      <vt:lpstr>Thank You - Ankit Bansal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OpenVINO</dc:title>
  <dc:creator>Ankit Bansal</dc:creator>
  <cp:lastModifiedBy>Ankit Bansal</cp:lastModifiedBy>
  <cp:revision>1</cp:revision>
  <dcterms:created xsi:type="dcterms:W3CDTF">2021-01-27T09:04:49Z</dcterms:created>
  <dcterms:modified xsi:type="dcterms:W3CDTF">2021-01-27T09:31:40Z</dcterms:modified>
</cp:coreProperties>
</file>