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3A5A1-F97F-4783-9C9E-B4E07C0FB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249FA-5A5B-4474-8155-791E697F4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39E8C-506D-4A04-9F2F-0A8B2710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B3A4-CF54-4B20-8F54-613B66D1F601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3107A-AD96-45F4-851B-BAF01957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7DFE-FC88-4F7B-B8B3-DE260EB3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67EF-8505-4235-A4C4-2B42B8D21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71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9AEB4-9AE3-45AB-AC4C-DD7838374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CEB98-1746-40AF-A6C8-4CF9EF499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4CB04-D850-400A-B84C-B1E01E066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B3A4-CF54-4B20-8F54-613B66D1F601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DCDBB-CC8E-4ECA-9B71-A783A380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E70AF-7B7D-4E99-BE5F-FC6CAA89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67EF-8505-4235-A4C4-2B42B8D21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13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DDD243-EE0F-48E4-ACAC-0ACC70BEA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7383B-55BB-40F3-A6E8-AE1D4F5C5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D946F-D989-4BFC-AA59-012E6C06B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B3A4-CF54-4B20-8F54-613B66D1F601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8C119-EEED-437E-990A-4466DAF8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623EE-FE98-493D-93B5-05E7063CA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67EF-8505-4235-A4C4-2B42B8D21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60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BBCC4-F44A-47F3-A49A-433838FE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64524-9110-45C8-B3EC-534F957F7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50731-EB38-4059-9CD5-B706CCD02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B3A4-CF54-4B20-8F54-613B66D1F601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F3F27-FB0E-42BB-A2E1-AFFED7D5A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3B3E2-C891-4408-8555-3A45A8F1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67EF-8505-4235-A4C4-2B42B8D21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66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85F8-742A-45B0-BFFA-BE3B2A7F8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658C2-56E1-4F90-97AA-403C1F51F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B22E4-17EE-4312-ABD0-9DA0DDB6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B3A4-CF54-4B20-8F54-613B66D1F601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B51EE-D7A8-43C5-90F6-5A256E9EB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00045-261A-4183-87B8-DE17DB26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67EF-8505-4235-A4C4-2B42B8D21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46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16E2F-2EF0-4B3E-8250-475ACCAEE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BE7DB-5CE9-46A0-BB6A-08DE629CE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DF311-87DB-4621-B82F-610F18FAC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42C77-3C80-495F-BF4E-D92D6E77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B3A4-CF54-4B20-8F54-613B66D1F601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984F6-0542-4D7E-9756-809E83B11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BF6EF-D2FF-4EA3-A2F0-E28371E5B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67EF-8505-4235-A4C4-2B42B8D21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15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9A97-443F-4372-BED4-98E4A27F7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D5F89-8929-4D4A-878D-D92BB3296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20AE5-B8B0-405B-9C4D-27F38F3BF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5FB6E-A27F-4FAC-9B26-8B46B9530D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D96A06-4785-4837-8394-D1009C08F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31B3D0-CE3C-494A-998D-1392DEC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B3A4-CF54-4B20-8F54-613B66D1F601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EA3361-3801-4C81-B8E7-11F7391C5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6514CA-1E9E-4800-8FA4-0F5D7118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67EF-8505-4235-A4C4-2B42B8D21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17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A834-4A40-40A4-AAF4-E65B41FD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997827-8292-4A2A-8E4A-DADF627B2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B3A4-CF54-4B20-8F54-613B66D1F601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FC57A-DAA6-407F-BF70-BF50694B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A87C9-8AEC-42FA-8C1C-F1F934444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67EF-8505-4235-A4C4-2B42B8D21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85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0C76D4-C197-4AFF-B444-D0ED2B6C7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B3A4-CF54-4B20-8F54-613B66D1F601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A404C0-B3AC-4C02-A7B9-7AFC1BA36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D4C9D-F85F-4DC3-BB81-457C570F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67EF-8505-4235-A4C4-2B42B8D21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76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D74F-9774-4F67-86F9-D888912A5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EA4E8-226D-44E7-8E7A-4A70AB625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06351-640A-4721-B3FE-6D281D9D7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FEFD5-0791-400F-8255-0213C087F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B3A4-CF54-4B20-8F54-613B66D1F601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45FEA-6311-46AA-80FE-FA10C098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4A773-A074-47CC-8F2A-F45299C8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67EF-8505-4235-A4C4-2B42B8D21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99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24BDF-0971-4665-87AB-3BA81C914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21CE34-3FBA-414D-B19F-04075CD49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AF1C4-B33C-49E3-9F0A-293007143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B69BB-5B09-453C-AF5E-8B431CEB2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B3A4-CF54-4B20-8F54-613B66D1F601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2D53E-D0F2-4373-9E8A-22A8D8A0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68B3-0887-4ED6-B7F0-8CE8A69F5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67EF-8505-4235-A4C4-2B42B8D21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70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593BDE-DB18-4D94-BCC1-301591C9B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855D9-0C08-412E-869E-9E3DF4F41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F32AB-84C8-47F3-B48E-CB5C858C8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BB3A4-CF54-4B20-8F54-613B66D1F601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0516E-743B-418A-8F8D-9297770ED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1F245-C665-4CD2-BB11-EC6620FE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367EF-8505-4235-A4C4-2B42B8D21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95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Term of Service - RineTech.com">
            <a:extLst>
              <a:ext uri="{FF2B5EF4-FFF2-40B4-BE49-F238E27FC236}">
                <a16:creationId xmlns:a16="http://schemas.microsoft.com/office/drawing/2014/main" id="{3CCEE4F6-1514-411C-822E-86AD9D98D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403" y="3426877"/>
            <a:ext cx="2788424" cy="178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ptech Computer Institute Franchise for Sale in Bihar">
            <a:extLst>
              <a:ext uri="{FF2B5EF4-FFF2-40B4-BE49-F238E27FC236}">
                <a16:creationId xmlns:a16="http://schemas.microsoft.com/office/drawing/2014/main" id="{CFA2FA8B-0D2E-46AC-9104-297018D8F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41" y="3429000"/>
            <a:ext cx="2906717" cy="177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">
            <a:extLst>
              <a:ext uri="{FF2B5EF4-FFF2-40B4-BE49-F238E27FC236}">
                <a16:creationId xmlns:a16="http://schemas.microsoft.com/office/drawing/2014/main" id="{1B15C3B7-878C-4A6C-A516-688C484FB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560" y="3426877"/>
            <a:ext cx="3162299" cy="178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our-client - ASIAN ELECTRONICS LANKA">
            <a:extLst>
              <a:ext uri="{FF2B5EF4-FFF2-40B4-BE49-F238E27FC236}">
                <a16:creationId xmlns:a16="http://schemas.microsoft.com/office/drawing/2014/main" id="{7549D86C-F7AF-4CED-B461-A26BFC5AD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856" y="129118"/>
            <a:ext cx="6110288" cy="213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tmanirbhar Bharat Abhiyan | Overview, Details- Fincash">
            <a:extLst>
              <a:ext uri="{FF2B5EF4-FFF2-40B4-BE49-F238E27FC236}">
                <a16:creationId xmlns:a16="http://schemas.microsoft.com/office/drawing/2014/main" id="{15D301C9-CABB-4FE6-9C44-89E31BFDA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628" y="5382371"/>
            <a:ext cx="1300804" cy="134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516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Barnwal</dc:creator>
  <cp:lastModifiedBy>Ankit Barnwal</cp:lastModifiedBy>
  <cp:revision>2</cp:revision>
  <dcterms:created xsi:type="dcterms:W3CDTF">2021-01-26T11:01:20Z</dcterms:created>
  <dcterms:modified xsi:type="dcterms:W3CDTF">2021-01-26T11:18:05Z</dcterms:modified>
</cp:coreProperties>
</file>