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A5A1-F97F-4783-9C9E-B4E07C0F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249FA-5A5B-4474-8155-791E697F4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9E8C-506D-4A04-9F2F-0A8B2710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107A-AD96-45F4-851B-BAF0195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7DFE-FC88-4F7B-B8B3-DE260EB3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1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AEB4-9AE3-45AB-AC4C-DD783837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CEB98-1746-40AF-A6C8-4CF9EF49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CB04-D850-400A-B84C-B1E01E06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CDBB-CC8E-4ECA-9B71-A783A380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70AF-7B7D-4E99-BE5F-FC6CAA89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DD243-EE0F-48E4-ACAC-0ACC70BEA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7383B-55BB-40F3-A6E8-AE1D4F5C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946F-D989-4BFC-AA59-012E6C06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C119-EEED-437E-990A-4466DAF8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3EE-FE98-493D-93B5-05E7063C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BCC4-F44A-47F3-A49A-433838FE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4524-9110-45C8-B3EC-534F957F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0731-EB38-4059-9CD5-B706CCD0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3F27-FB0E-42BB-A2E1-AFFED7D5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B3E2-C891-4408-8555-3A45A8F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6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5F8-742A-45B0-BFFA-BE3B2A7F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658C2-56E1-4F90-97AA-403C1F51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B22E4-17EE-4312-ABD0-9DA0DDB6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51EE-D7A8-43C5-90F6-5A256E9E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0045-261A-4183-87B8-DE17DB26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6E2F-2EF0-4B3E-8250-475ACCA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E7DB-5CE9-46A0-BB6A-08DE629CE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DF311-87DB-4621-B82F-610F18FA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2C77-3C80-495F-BF4E-D92D6E7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84F6-0542-4D7E-9756-809E83B1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BF6EF-D2FF-4EA3-A2F0-E28371E5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5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9A97-443F-4372-BED4-98E4A27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5F89-8929-4D4A-878D-D92BB329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20AE5-B8B0-405B-9C4D-27F38F3B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5FB6E-A27F-4FAC-9B26-8B46B9530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96A06-4785-4837-8394-D1009C08F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1B3D0-CE3C-494A-998D-1392DEC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A3361-3801-4C81-B8E7-11F7391C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514CA-1E9E-4800-8FA4-0F5D7118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7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834-4A40-40A4-AAF4-E65B41FD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97827-8292-4A2A-8E4A-DADF627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FC57A-DAA6-407F-BF70-BF50694B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87C9-8AEC-42FA-8C1C-F1F93444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C76D4-C197-4AFF-B444-D0ED2B6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404C0-B3AC-4C02-A7B9-7AFC1BA3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4C9D-F85F-4DC3-BB81-457C570F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6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D74F-9774-4F67-86F9-D888912A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A4E8-226D-44E7-8E7A-4A70AB62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6351-640A-4721-B3FE-6D281D9D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FEFD5-0791-400F-8255-0213C087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45FEA-6311-46AA-80FE-FA10C09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A773-A074-47CC-8F2A-F45299C8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4BDF-0971-4665-87AB-3BA81C91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1CE34-3FBA-414D-B19F-04075CD4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F1C4-B33C-49E3-9F0A-29300714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69BB-5B09-453C-AF5E-8B431CEB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D53E-D0F2-4373-9E8A-22A8D8A0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68B3-0887-4ED6-B7F0-8CE8A69F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0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93BDE-DB18-4D94-BCC1-301591C9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55D9-0C08-412E-869E-9E3DF4F4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32AB-84C8-47F3-B48E-CB5C858C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B3A4-CF54-4B20-8F54-613B66D1F60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516E-743B-418A-8F8D-9297770E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F245-C665-4CD2-BB11-EC6620FE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67EF-8505-4235-A4C4-2B42B8D2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erm of Service - RineTech.com">
            <a:extLst>
              <a:ext uri="{FF2B5EF4-FFF2-40B4-BE49-F238E27FC236}">
                <a16:creationId xmlns:a16="http://schemas.microsoft.com/office/drawing/2014/main" id="{3CCEE4F6-1514-411C-822E-86AD9D98D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36" y="3714925"/>
            <a:ext cx="2379223" cy="119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tech Computer Institute Franchise for Sale in Bihar">
            <a:extLst>
              <a:ext uri="{FF2B5EF4-FFF2-40B4-BE49-F238E27FC236}">
                <a16:creationId xmlns:a16="http://schemas.microsoft.com/office/drawing/2014/main" id="{CFA2FA8B-0D2E-46AC-9104-297018D8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4" y="1946176"/>
            <a:ext cx="2423902" cy="11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1B15C3B7-878C-4A6C-A516-688C484F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345" y="3714925"/>
            <a:ext cx="2220845" cy="11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ur-client - ASIAN ELECTRONICS LANKA">
            <a:extLst>
              <a:ext uri="{FF2B5EF4-FFF2-40B4-BE49-F238E27FC236}">
                <a16:creationId xmlns:a16="http://schemas.microsoft.com/office/drawing/2014/main" id="{7549D86C-F7AF-4CED-B461-A26BFC5A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754" y="129118"/>
            <a:ext cx="6592389" cy="143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tmanirbhar Bharat Abhiyan | Overview, Details- Fincash">
            <a:extLst>
              <a:ext uri="{FF2B5EF4-FFF2-40B4-BE49-F238E27FC236}">
                <a16:creationId xmlns:a16="http://schemas.microsoft.com/office/drawing/2014/main" id="{15D301C9-CABB-4FE6-9C44-89E31BFD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178" y="5426201"/>
            <a:ext cx="1672378" cy="12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vyani International Limited | LinkedIn">
            <a:extLst>
              <a:ext uri="{FF2B5EF4-FFF2-40B4-BE49-F238E27FC236}">
                <a16:creationId xmlns:a16="http://schemas.microsoft.com/office/drawing/2014/main" id="{EB025750-824B-4717-896D-0D1AFE76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9" y="1946176"/>
            <a:ext cx="2077538" cy="11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farmtheory | Y Combinator">
            <a:extLst>
              <a:ext uri="{FF2B5EF4-FFF2-40B4-BE49-F238E27FC236}">
                <a16:creationId xmlns:a16="http://schemas.microsoft.com/office/drawing/2014/main" id="{12936C64-98A1-49AC-B495-9F51B51CE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36" y="1933202"/>
            <a:ext cx="2379222" cy="12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Elixir Engineering Pvt. Ltd. | Mumbai, Maharashtra, India Startup">
            <a:extLst>
              <a:ext uri="{FF2B5EF4-FFF2-40B4-BE49-F238E27FC236}">
                <a16:creationId xmlns:a16="http://schemas.microsoft.com/office/drawing/2014/main" id="{2F2D53E8-4C9C-4963-8C32-290FBEF6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345" y="1951903"/>
            <a:ext cx="2220845" cy="11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Social Media Tool Feature: Social Media Tool Feature: Happiest Minds - A  Customer engagement Platform @happiestminds">
            <a:extLst>
              <a:ext uri="{FF2B5EF4-FFF2-40B4-BE49-F238E27FC236}">
                <a16:creationId xmlns:a16="http://schemas.microsoft.com/office/drawing/2014/main" id="{168B0E69-E0A9-434D-902C-53A3C015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4" y="3714925"/>
            <a:ext cx="2423902" cy="119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Chaayos: an organized chain of Chai Cafes that serves 25 different types of  tea, customised in 12,000 ways - Yo! Success">
            <a:extLst>
              <a:ext uri="{FF2B5EF4-FFF2-40B4-BE49-F238E27FC236}">
                <a16:creationId xmlns:a16="http://schemas.microsoft.com/office/drawing/2014/main" id="{F141EA86-2612-4E06-993D-19285740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74" y="3714925"/>
            <a:ext cx="2123208" cy="119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Story Of Innov8's Logo,Name and Story - Innov8 Blog">
            <a:extLst>
              <a:ext uri="{FF2B5EF4-FFF2-40B4-BE49-F238E27FC236}">
                <a16:creationId xmlns:a16="http://schemas.microsoft.com/office/drawing/2014/main" id="{47B3D342-FEA9-4D1C-9C36-F345A847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4" y="5482590"/>
            <a:ext cx="2423902" cy="119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bikon Raises US$ 12.5 Mn Series B Round led by Binny Bansal">
            <a:extLst>
              <a:ext uri="{FF2B5EF4-FFF2-40B4-BE49-F238E27FC236}">
                <a16:creationId xmlns:a16="http://schemas.microsoft.com/office/drawing/2014/main" id="{499FF5FE-4416-4083-88C2-5E385BE44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73" y="5435372"/>
            <a:ext cx="2100373" cy="119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Barnwal</dc:creator>
  <cp:lastModifiedBy>Ankit Barnwal</cp:lastModifiedBy>
  <cp:revision>6</cp:revision>
  <dcterms:created xsi:type="dcterms:W3CDTF">2021-01-26T11:01:20Z</dcterms:created>
  <dcterms:modified xsi:type="dcterms:W3CDTF">2021-01-28T13:28:23Z</dcterms:modified>
</cp:coreProperties>
</file>