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73" r:id="rId5"/>
    <p:sldId id="274" r:id="rId6"/>
    <p:sldId id="276" r:id="rId7"/>
    <p:sldId id="283" r:id="rId8"/>
    <p:sldId id="278" r:id="rId9"/>
    <p:sldId id="279" r:id="rId10"/>
    <p:sldId id="259" r:id="rId11"/>
    <p:sldId id="260" r:id="rId12"/>
    <p:sldId id="281" r:id="rId13"/>
    <p:sldId id="282" r:id="rId14"/>
    <p:sldId id="272" r:id="rId15"/>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55" autoAdjust="0"/>
    <p:restoredTop sz="94660"/>
  </p:normalViewPr>
  <p:slideViewPr>
    <p:cSldViewPr snapToGrid="0">
      <p:cViewPr>
        <p:scale>
          <a:sx n="81" d="100"/>
          <a:sy n="81" d="100"/>
        </p:scale>
        <p:origin x="141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IT BHALEKAR" userId="d747b2f2223ae2c9" providerId="LiveId" clId="{A53DC6D3-76F7-4F04-9E52-DF915DCDBE82}"/>
    <pc:docChg chg="undo custSel addSld delSld modSld sldOrd">
      <pc:chgData name="ANKIT BHALEKAR" userId="d747b2f2223ae2c9" providerId="LiveId" clId="{A53DC6D3-76F7-4F04-9E52-DF915DCDBE82}" dt="2023-04-01T21:37:12.849" v="701" actId="313"/>
      <pc:docMkLst>
        <pc:docMk/>
      </pc:docMkLst>
      <pc:sldChg chg="delSp modSp mod delAnim">
        <pc:chgData name="ANKIT BHALEKAR" userId="d747b2f2223ae2c9" providerId="LiveId" clId="{A53DC6D3-76F7-4F04-9E52-DF915DCDBE82}" dt="2023-04-01T19:39:00.056" v="281" actId="20577"/>
        <pc:sldMkLst>
          <pc:docMk/>
          <pc:sldMk cId="0" sldId="256"/>
        </pc:sldMkLst>
        <pc:spChg chg="mod">
          <ac:chgData name="ANKIT BHALEKAR" userId="d747b2f2223ae2c9" providerId="LiveId" clId="{A53DC6D3-76F7-4F04-9E52-DF915DCDBE82}" dt="2023-04-01T19:39:00.056" v="281" actId="20577"/>
          <ac:spMkLst>
            <pc:docMk/>
            <pc:sldMk cId="0" sldId="256"/>
            <ac:spMk id="105" creationId="{00000000-0000-0000-0000-000000000000}"/>
          </ac:spMkLst>
        </pc:spChg>
        <pc:spChg chg="mod">
          <ac:chgData name="ANKIT BHALEKAR" userId="d747b2f2223ae2c9" providerId="LiveId" clId="{A53DC6D3-76F7-4F04-9E52-DF915DCDBE82}" dt="2023-04-01T19:38:53.162" v="280" actId="1076"/>
          <ac:spMkLst>
            <pc:docMk/>
            <pc:sldMk cId="0" sldId="256"/>
            <ac:spMk id="106" creationId="{00000000-0000-0000-0000-000000000000}"/>
          </ac:spMkLst>
        </pc:spChg>
        <pc:picChg chg="del">
          <ac:chgData name="ANKIT BHALEKAR" userId="d747b2f2223ae2c9" providerId="LiveId" clId="{A53DC6D3-76F7-4F04-9E52-DF915DCDBE82}" dt="2023-04-01T19:37:08.010" v="160" actId="478"/>
          <ac:picMkLst>
            <pc:docMk/>
            <pc:sldMk cId="0" sldId="256"/>
            <ac:picMk id="107" creationId="{00000000-0000-0000-0000-000000000000}"/>
          </ac:picMkLst>
        </pc:picChg>
      </pc:sldChg>
      <pc:sldChg chg="delSp modSp mod delAnim">
        <pc:chgData name="ANKIT BHALEKAR" userId="d747b2f2223ae2c9" providerId="LiveId" clId="{A53DC6D3-76F7-4F04-9E52-DF915DCDBE82}" dt="2023-04-01T20:03:00.127" v="597" actId="478"/>
        <pc:sldMkLst>
          <pc:docMk/>
          <pc:sldMk cId="0" sldId="257"/>
        </pc:sldMkLst>
        <pc:spChg chg="mod">
          <ac:chgData name="ANKIT BHALEKAR" userId="d747b2f2223ae2c9" providerId="LiveId" clId="{A53DC6D3-76F7-4F04-9E52-DF915DCDBE82}" dt="2023-04-01T19:28:29.823" v="39" actId="1076"/>
          <ac:spMkLst>
            <pc:docMk/>
            <pc:sldMk cId="0" sldId="257"/>
            <ac:spMk id="109" creationId="{00000000-0000-0000-0000-000000000000}"/>
          </ac:spMkLst>
        </pc:spChg>
        <pc:spChg chg="mod">
          <ac:chgData name="ANKIT BHALEKAR" userId="d747b2f2223ae2c9" providerId="LiveId" clId="{A53DC6D3-76F7-4F04-9E52-DF915DCDBE82}" dt="2023-04-01T20:02:36.793" v="594" actId="20577"/>
          <ac:spMkLst>
            <pc:docMk/>
            <pc:sldMk cId="0" sldId="257"/>
            <ac:spMk id="110" creationId="{00000000-0000-0000-0000-000000000000}"/>
          </ac:spMkLst>
        </pc:spChg>
        <pc:picChg chg="del mod">
          <ac:chgData name="ANKIT BHALEKAR" userId="d747b2f2223ae2c9" providerId="LiveId" clId="{A53DC6D3-76F7-4F04-9E52-DF915DCDBE82}" dt="2023-04-01T20:03:00.127" v="597" actId="478"/>
          <ac:picMkLst>
            <pc:docMk/>
            <pc:sldMk cId="0" sldId="257"/>
            <ac:picMk id="111" creationId="{00000000-0000-0000-0000-000000000000}"/>
          </ac:picMkLst>
        </pc:picChg>
      </pc:sldChg>
      <pc:sldChg chg="delSp modSp mod delAnim">
        <pc:chgData name="ANKIT BHALEKAR" userId="d747b2f2223ae2c9" providerId="LiveId" clId="{A53DC6D3-76F7-4F04-9E52-DF915DCDBE82}" dt="2023-04-01T20:02:15.019" v="592" actId="113"/>
        <pc:sldMkLst>
          <pc:docMk/>
          <pc:sldMk cId="0" sldId="258"/>
        </pc:sldMkLst>
        <pc:spChg chg="mod">
          <ac:chgData name="ANKIT BHALEKAR" userId="d747b2f2223ae2c9" providerId="LiveId" clId="{A53DC6D3-76F7-4F04-9E52-DF915DCDBE82}" dt="2023-04-01T19:30:47.492" v="119"/>
          <ac:spMkLst>
            <pc:docMk/>
            <pc:sldMk cId="0" sldId="258"/>
            <ac:spMk id="113" creationId="{00000000-0000-0000-0000-000000000000}"/>
          </ac:spMkLst>
        </pc:spChg>
        <pc:spChg chg="mod">
          <ac:chgData name="ANKIT BHALEKAR" userId="d747b2f2223ae2c9" providerId="LiveId" clId="{A53DC6D3-76F7-4F04-9E52-DF915DCDBE82}" dt="2023-04-01T20:02:15.019" v="592" actId="113"/>
          <ac:spMkLst>
            <pc:docMk/>
            <pc:sldMk cId="0" sldId="258"/>
            <ac:spMk id="114" creationId="{00000000-0000-0000-0000-000000000000}"/>
          </ac:spMkLst>
        </pc:spChg>
        <pc:picChg chg="del">
          <ac:chgData name="ANKIT BHALEKAR" userId="d747b2f2223ae2c9" providerId="LiveId" clId="{A53DC6D3-76F7-4F04-9E52-DF915DCDBE82}" dt="2023-04-01T19:29:35.422" v="103" actId="478"/>
          <ac:picMkLst>
            <pc:docMk/>
            <pc:sldMk cId="0" sldId="258"/>
            <ac:picMk id="115" creationId="{00000000-0000-0000-0000-000000000000}"/>
          </ac:picMkLst>
        </pc:picChg>
        <pc:picChg chg="del mod">
          <ac:chgData name="ANKIT BHALEKAR" userId="d747b2f2223ae2c9" providerId="LiveId" clId="{A53DC6D3-76F7-4F04-9E52-DF915DCDBE82}" dt="2023-04-01T19:36:56.175" v="159" actId="478"/>
          <ac:picMkLst>
            <pc:docMk/>
            <pc:sldMk cId="0" sldId="258"/>
            <ac:picMk id="116" creationId="{00000000-0000-0000-0000-000000000000}"/>
          </ac:picMkLst>
        </pc:picChg>
      </pc:sldChg>
      <pc:sldChg chg="addSp delSp modSp mod delAnim">
        <pc:chgData name="ANKIT BHALEKAR" userId="d747b2f2223ae2c9" providerId="LiveId" clId="{A53DC6D3-76F7-4F04-9E52-DF915DCDBE82}" dt="2023-04-01T20:59:38.271" v="618" actId="20577"/>
        <pc:sldMkLst>
          <pc:docMk/>
          <pc:sldMk cId="0" sldId="259"/>
        </pc:sldMkLst>
        <pc:spChg chg="mod">
          <ac:chgData name="ANKIT BHALEKAR" userId="d747b2f2223ae2c9" providerId="LiveId" clId="{A53DC6D3-76F7-4F04-9E52-DF915DCDBE82}" dt="2023-04-01T19:54:19.024" v="461"/>
          <ac:spMkLst>
            <pc:docMk/>
            <pc:sldMk cId="0" sldId="259"/>
            <ac:spMk id="118" creationId="{00000000-0000-0000-0000-000000000000}"/>
          </ac:spMkLst>
        </pc:spChg>
        <pc:spChg chg="mod">
          <ac:chgData name="ANKIT BHALEKAR" userId="d747b2f2223ae2c9" providerId="LiveId" clId="{A53DC6D3-76F7-4F04-9E52-DF915DCDBE82}" dt="2023-04-01T20:59:38.271" v="618" actId="20577"/>
          <ac:spMkLst>
            <pc:docMk/>
            <pc:sldMk cId="0" sldId="259"/>
            <ac:spMk id="119" creationId="{00000000-0000-0000-0000-000000000000}"/>
          </ac:spMkLst>
        </pc:spChg>
        <pc:picChg chg="add mod">
          <ac:chgData name="ANKIT BHALEKAR" userId="d747b2f2223ae2c9" providerId="LiveId" clId="{A53DC6D3-76F7-4F04-9E52-DF915DCDBE82}" dt="2023-04-01T19:54:48.497" v="484" actId="1036"/>
          <ac:picMkLst>
            <pc:docMk/>
            <pc:sldMk cId="0" sldId="259"/>
            <ac:picMk id="2" creationId="{4284C325-4BE0-37B0-4BAC-F0EC50495352}"/>
          </ac:picMkLst>
        </pc:picChg>
        <pc:picChg chg="del mod">
          <ac:chgData name="ANKIT BHALEKAR" userId="d747b2f2223ae2c9" providerId="LiveId" clId="{A53DC6D3-76F7-4F04-9E52-DF915DCDBE82}" dt="2023-04-01T20:03:17.280" v="599" actId="478"/>
          <ac:picMkLst>
            <pc:docMk/>
            <pc:sldMk cId="0" sldId="259"/>
            <ac:picMk id="120" creationId="{00000000-0000-0000-0000-000000000000}"/>
          </ac:picMkLst>
        </pc:picChg>
      </pc:sldChg>
      <pc:sldChg chg="addSp delSp modSp mod delAnim">
        <pc:chgData name="ANKIT BHALEKAR" userId="d747b2f2223ae2c9" providerId="LiveId" clId="{A53DC6D3-76F7-4F04-9E52-DF915DCDBE82}" dt="2023-04-01T20:03:25.824" v="600" actId="478"/>
        <pc:sldMkLst>
          <pc:docMk/>
          <pc:sldMk cId="0" sldId="260"/>
        </pc:sldMkLst>
        <pc:spChg chg="mod">
          <ac:chgData name="ANKIT BHALEKAR" userId="d747b2f2223ae2c9" providerId="LiveId" clId="{A53DC6D3-76F7-4F04-9E52-DF915DCDBE82}" dt="2023-04-01T19:57:23.215" v="532" actId="113"/>
          <ac:spMkLst>
            <pc:docMk/>
            <pc:sldMk cId="0" sldId="260"/>
            <ac:spMk id="122" creationId="{00000000-0000-0000-0000-000000000000}"/>
          </ac:spMkLst>
        </pc:spChg>
        <pc:spChg chg="mod">
          <ac:chgData name="ANKIT BHALEKAR" userId="d747b2f2223ae2c9" providerId="LiveId" clId="{A53DC6D3-76F7-4F04-9E52-DF915DCDBE82}" dt="2023-04-01T19:55:49.354" v="499" actId="20577"/>
          <ac:spMkLst>
            <pc:docMk/>
            <pc:sldMk cId="0" sldId="260"/>
            <ac:spMk id="123" creationId="{00000000-0000-0000-0000-000000000000}"/>
          </ac:spMkLst>
        </pc:spChg>
        <pc:picChg chg="add mod">
          <ac:chgData name="ANKIT BHALEKAR" userId="d747b2f2223ae2c9" providerId="LiveId" clId="{A53DC6D3-76F7-4F04-9E52-DF915DCDBE82}" dt="2023-04-01T19:56:41.389" v="507" actId="14100"/>
          <ac:picMkLst>
            <pc:docMk/>
            <pc:sldMk cId="0" sldId="260"/>
            <ac:picMk id="2" creationId="{BAD82C10-6956-A1B0-95A5-B665B7CF962C}"/>
          </ac:picMkLst>
        </pc:picChg>
        <pc:picChg chg="add mod">
          <ac:chgData name="ANKIT BHALEKAR" userId="d747b2f2223ae2c9" providerId="LiveId" clId="{A53DC6D3-76F7-4F04-9E52-DF915DCDBE82}" dt="2023-04-01T19:57:19.676" v="531" actId="14100"/>
          <ac:picMkLst>
            <pc:docMk/>
            <pc:sldMk cId="0" sldId="260"/>
            <ac:picMk id="3" creationId="{44272E86-2C8C-332B-4E4E-AF442E76BAF9}"/>
          </ac:picMkLst>
        </pc:picChg>
        <pc:picChg chg="del">
          <ac:chgData name="ANKIT BHALEKAR" userId="d747b2f2223ae2c9" providerId="LiveId" clId="{A53DC6D3-76F7-4F04-9E52-DF915DCDBE82}" dt="2023-04-01T20:03:25.824" v="600" actId="478"/>
          <ac:picMkLst>
            <pc:docMk/>
            <pc:sldMk cId="0" sldId="260"/>
            <ac:picMk id="124" creationId="{00000000-0000-0000-0000-000000000000}"/>
          </ac:picMkLst>
        </pc:picChg>
      </pc:sldChg>
      <pc:sldChg chg="del">
        <pc:chgData name="ANKIT BHALEKAR" userId="d747b2f2223ae2c9" providerId="LiveId" clId="{A53DC6D3-76F7-4F04-9E52-DF915DCDBE82}" dt="2023-04-01T20:00:42.545" v="585" actId="47"/>
        <pc:sldMkLst>
          <pc:docMk/>
          <pc:sldMk cId="0" sldId="261"/>
        </pc:sldMkLst>
      </pc:sldChg>
      <pc:sldChg chg="del">
        <pc:chgData name="ANKIT BHALEKAR" userId="d747b2f2223ae2c9" providerId="LiveId" clId="{A53DC6D3-76F7-4F04-9E52-DF915DCDBE82}" dt="2023-04-01T20:01:46.159" v="589" actId="47"/>
        <pc:sldMkLst>
          <pc:docMk/>
          <pc:sldMk cId="0" sldId="262"/>
        </pc:sldMkLst>
      </pc:sldChg>
      <pc:sldChg chg="modSp del mod">
        <pc:chgData name="ANKIT BHALEKAR" userId="d747b2f2223ae2c9" providerId="LiveId" clId="{A53DC6D3-76F7-4F04-9E52-DF915DCDBE82}" dt="2023-04-01T20:01:46.159" v="589" actId="47"/>
        <pc:sldMkLst>
          <pc:docMk/>
          <pc:sldMk cId="0" sldId="263"/>
        </pc:sldMkLst>
        <pc:spChg chg="mod">
          <ac:chgData name="ANKIT BHALEKAR" userId="d747b2f2223ae2c9" providerId="LiveId" clId="{A53DC6D3-76F7-4F04-9E52-DF915DCDBE82}" dt="2023-04-01T19:34:55.575" v="121" actId="27636"/>
          <ac:spMkLst>
            <pc:docMk/>
            <pc:sldMk cId="0" sldId="263"/>
            <ac:spMk id="136" creationId="{00000000-0000-0000-0000-000000000000}"/>
          </ac:spMkLst>
        </pc:spChg>
      </pc:sldChg>
      <pc:sldChg chg="del">
        <pc:chgData name="ANKIT BHALEKAR" userId="d747b2f2223ae2c9" providerId="LiveId" clId="{A53DC6D3-76F7-4F04-9E52-DF915DCDBE82}" dt="2023-04-01T20:01:46.159" v="589" actId="47"/>
        <pc:sldMkLst>
          <pc:docMk/>
          <pc:sldMk cId="0" sldId="264"/>
        </pc:sldMkLst>
      </pc:sldChg>
      <pc:sldChg chg="del">
        <pc:chgData name="ANKIT BHALEKAR" userId="d747b2f2223ae2c9" providerId="LiveId" clId="{A53DC6D3-76F7-4F04-9E52-DF915DCDBE82}" dt="2023-04-01T20:01:35.675" v="588" actId="47"/>
        <pc:sldMkLst>
          <pc:docMk/>
          <pc:sldMk cId="0" sldId="265"/>
        </pc:sldMkLst>
      </pc:sldChg>
      <pc:sldChg chg="del">
        <pc:chgData name="ANKIT BHALEKAR" userId="d747b2f2223ae2c9" providerId="LiveId" clId="{A53DC6D3-76F7-4F04-9E52-DF915DCDBE82}" dt="2023-04-01T20:01:35.675" v="588" actId="47"/>
        <pc:sldMkLst>
          <pc:docMk/>
          <pc:sldMk cId="0" sldId="266"/>
        </pc:sldMkLst>
      </pc:sldChg>
      <pc:sldChg chg="del">
        <pc:chgData name="ANKIT BHALEKAR" userId="d747b2f2223ae2c9" providerId="LiveId" clId="{A53DC6D3-76F7-4F04-9E52-DF915DCDBE82}" dt="2023-04-01T20:01:35.675" v="588" actId="47"/>
        <pc:sldMkLst>
          <pc:docMk/>
          <pc:sldMk cId="0" sldId="267"/>
        </pc:sldMkLst>
      </pc:sldChg>
      <pc:sldChg chg="del">
        <pc:chgData name="ANKIT BHALEKAR" userId="d747b2f2223ae2c9" providerId="LiveId" clId="{A53DC6D3-76F7-4F04-9E52-DF915DCDBE82}" dt="2023-04-01T20:01:35.675" v="588" actId="47"/>
        <pc:sldMkLst>
          <pc:docMk/>
          <pc:sldMk cId="0" sldId="268"/>
        </pc:sldMkLst>
      </pc:sldChg>
      <pc:sldChg chg="del">
        <pc:chgData name="ANKIT BHALEKAR" userId="d747b2f2223ae2c9" providerId="LiveId" clId="{A53DC6D3-76F7-4F04-9E52-DF915DCDBE82}" dt="2023-04-01T20:01:35.675" v="588" actId="47"/>
        <pc:sldMkLst>
          <pc:docMk/>
          <pc:sldMk cId="0" sldId="269"/>
        </pc:sldMkLst>
      </pc:sldChg>
      <pc:sldChg chg="modSp del mod">
        <pc:chgData name="ANKIT BHALEKAR" userId="d747b2f2223ae2c9" providerId="LiveId" clId="{A53DC6D3-76F7-4F04-9E52-DF915DCDBE82}" dt="2023-04-01T20:01:13.391" v="587" actId="47"/>
        <pc:sldMkLst>
          <pc:docMk/>
          <pc:sldMk cId="0" sldId="270"/>
        </pc:sldMkLst>
        <pc:spChg chg="mod">
          <ac:chgData name="ANKIT BHALEKAR" userId="d747b2f2223ae2c9" providerId="LiveId" clId="{A53DC6D3-76F7-4F04-9E52-DF915DCDBE82}" dt="2023-04-01T19:34:55.595" v="122" actId="27636"/>
          <ac:spMkLst>
            <pc:docMk/>
            <pc:sldMk cId="0" sldId="270"/>
            <ac:spMk id="163" creationId="{00000000-0000-0000-0000-000000000000}"/>
          </ac:spMkLst>
        </pc:spChg>
      </pc:sldChg>
      <pc:sldChg chg="del">
        <pc:chgData name="ANKIT BHALEKAR" userId="d747b2f2223ae2c9" providerId="LiveId" clId="{A53DC6D3-76F7-4F04-9E52-DF915DCDBE82}" dt="2023-04-01T20:01:11.874" v="586" actId="47"/>
        <pc:sldMkLst>
          <pc:docMk/>
          <pc:sldMk cId="0" sldId="271"/>
        </pc:sldMkLst>
      </pc:sldChg>
      <pc:sldChg chg="delSp mod delAnim">
        <pc:chgData name="ANKIT BHALEKAR" userId="d747b2f2223ae2c9" providerId="LiveId" clId="{A53DC6D3-76F7-4F04-9E52-DF915DCDBE82}" dt="2023-04-01T20:03:31.402" v="601" actId="478"/>
        <pc:sldMkLst>
          <pc:docMk/>
          <pc:sldMk cId="0" sldId="272"/>
        </pc:sldMkLst>
        <pc:picChg chg="del">
          <ac:chgData name="ANKIT BHALEKAR" userId="d747b2f2223ae2c9" providerId="LiveId" clId="{A53DC6D3-76F7-4F04-9E52-DF915DCDBE82}" dt="2023-04-01T20:03:31.402" v="601" actId="478"/>
          <ac:picMkLst>
            <pc:docMk/>
            <pc:sldMk cId="0" sldId="272"/>
            <ac:picMk id="172" creationId="{00000000-0000-0000-0000-000000000000}"/>
          </ac:picMkLst>
        </pc:picChg>
      </pc:sldChg>
      <pc:sldChg chg="addSp delSp modSp add mod delAnim">
        <pc:chgData name="ANKIT BHALEKAR" userId="d747b2f2223ae2c9" providerId="LiveId" clId="{A53DC6D3-76F7-4F04-9E52-DF915DCDBE82}" dt="2023-04-01T20:05:51.289" v="602" actId="113"/>
        <pc:sldMkLst>
          <pc:docMk/>
          <pc:sldMk cId="577870729" sldId="273"/>
        </pc:sldMkLst>
        <pc:spChg chg="mod">
          <ac:chgData name="ANKIT BHALEKAR" userId="d747b2f2223ae2c9" providerId="LiveId" clId="{A53DC6D3-76F7-4F04-9E52-DF915DCDBE82}" dt="2023-04-01T19:35:34.748" v="149" actId="20577"/>
          <ac:spMkLst>
            <pc:docMk/>
            <pc:sldMk cId="577870729" sldId="273"/>
            <ac:spMk id="113" creationId="{00000000-0000-0000-0000-000000000000}"/>
          </ac:spMkLst>
        </pc:spChg>
        <pc:spChg chg="mod">
          <ac:chgData name="ANKIT BHALEKAR" userId="d747b2f2223ae2c9" providerId="LiveId" clId="{A53DC6D3-76F7-4F04-9E52-DF915DCDBE82}" dt="2023-04-01T20:05:51.289" v="602" actId="113"/>
          <ac:spMkLst>
            <pc:docMk/>
            <pc:sldMk cId="577870729" sldId="273"/>
            <ac:spMk id="114" creationId="{00000000-0000-0000-0000-000000000000}"/>
          </ac:spMkLst>
        </pc:spChg>
        <pc:picChg chg="add mod">
          <ac:chgData name="ANKIT BHALEKAR" userId="d747b2f2223ae2c9" providerId="LiveId" clId="{A53DC6D3-76F7-4F04-9E52-DF915DCDBE82}" dt="2023-04-01T19:36:02.548" v="156" actId="14100"/>
          <ac:picMkLst>
            <pc:docMk/>
            <pc:sldMk cId="577870729" sldId="273"/>
            <ac:picMk id="2" creationId="{4D2F0D42-9F71-D13A-6799-3C45CAB70378}"/>
          </ac:picMkLst>
        </pc:picChg>
        <pc:picChg chg="del">
          <ac:chgData name="ANKIT BHALEKAR" userId="d747b2f2223ae2c9" providerId="LiveId" clId="{A53DC6D3-76F7-4F04-9E52-DF915DCDBE82}" dt="2023-04-01T19:36:36.775" v="157" actId="478"/>
          <ac:picMkLst>
            <pc:docMk/>
            <pc:sldMk cId="577870729" sldId="273"/>
            <ac:picMk id="116" creationId="{00000000-0000-0000-0000-000000000000}"/>
          </ac:picMkLst>
        </pc:picChg>
      </pc:sldChg>
      <pc:sldChg chg="modSp add mod">
        <pc:chgData name="ANKIT BHALEKAR" userId="d747b2f2223ae2c9" providerId="LiveId" clId="{A53DC6D3-76F7-4F04-9E52-DF915DCDBE82}" dt="2023-04-01T21:37:12.849" v="701" actId="313"/>
        <pc:sldMkLst>
          <pc:docMk/>
          <pc:sldMk cId="261686724" sldId="274"/>
        </pc:sldMkLst>
        <pc:spChg chg="mod">
          <ac:chgData name="ANKIT BHALEKAR" userId="d747b2f2223ae2c9" providerId="LiveId" clId="{A53DC6D3-76F7-4F04-9E52-DF915DCDBE82}" dt="2023-04-01T21:37:12.849" v="701" actId="313"/>
          <ac:spMkLst>
            <pc:docMk/>
            <pc:sldMk cId="261686724" sldId="274"/>
            <ac:spMk id="113" creationId="{00000000-0000-0000-0000-000000000000}"/>
          </ac:spMkLst>
        </pc:spChg>
        <pc:spChg chg="mod">
          <ac:chgData name="ANKIT BHALEKAR" userId="d747b2f2223ae2c9" providerId="LiveId" clId="{A53DC6D3-76F7-4F04-9E52-DF915DCDBE82}" dt="2023-04-01T19:39:31.743" v="284"/>
          <ac:spMkLst>
            <pc:docMk/>
            <pc:sldMk cId="261686724" sldId="274"/>
            <ac:spMk id="114" creationId="{00000000-0000-0000-0000-000000000000}"/>
          </ac:spMkLst>
        </pc:spChg>
      </pc:sldChg>
      <pc:sldChg chg="add del">
        <pc:chgData name="ANKIT BHALEKAR" userId="d747b2f2223ae2c9" providerId="LiveId" clId="{A53DC6D3-76F7-4F04-9E52-DF915DCDBE82}" dt="2023-04-01T19:42:13.607" v="296" actId="47"/>
        <pc:sldMkLst>
          <pc:docMk/>
          <pc:sldMk cId="2583497109" sldId="275"/>
        </pc:sldMkLst>
      </pc:sldChg>
      <pc:sldChg chg="addSp modSp add del mod">
        <pc:chgData name="ANKIT BHALEKAR" userId="d747b2f2223ae2c9" providerId="LiveId" clId="{A53DC6D3-76F7-4F04-9E52-DF915DCDBE82}" dt="2023-04-01T19:45:52.318" v="364" actId="47"/>
        <pc:sldMkLst>
          <pc:docMk/>
          <pc:sldMk cId="3074951342" sldId="275"/>
        </pc:sldMkLst>
        <pc:spChg chg="mod">
          <ac:chgData name="ANKIT BHALEKAR" userId="d747b2f2223ae2c9" providerId="LiveId" clId="{A53DC6D3-76F7-4F04-9E52-DF915DCDBE82}" dt="2023-04-01T19:43:30.996" v="328" actId="20577"/>
          <ac:spMkLst>
            <pc:docMk/>
            <pc:sldMk cId="3074951342" sldId="275"/>
            <ac:spMk id="113" creationId="{00000000-0000-0000-0000-000000000000}"/>
          </ac:spMkLst>
        </pc:spChg>
        <pc:spChg chg="mod">
          <ac:chgData name="ANKIT BHALEKAR" userId="d747b2f2223ae2c9" providerId="LiveId" clId="{A53DC6D3-76F7-4F04-9E52-DF915DCDBE82}" dt="2023-04-01T19:45:03.455" v="354" actId="20577"/>
          <ac:spMkLst>
            <pc:docMk/>
            <pc:sldMk cId="3074951342" sldId="275"/>
            <ac:spMk id="114" creationId="{00000000-0000-0000-0000-000000000000}"/>
          </ac:spMkLst>
        </pc:spChg>
        <pc:picChg chg="add mod">
          <ac:chgData name="ANKIT BHALEKAR" userId="d747b2f2223ae2c9" providerId="LiveId" clId="{A53DC6D3-76F7-4F04-9E52-DF915DCDBE82}" dt="2023-04-01T19:43:20.351" v="321" actId="1076"/>
          <ac:picMkLst>
            <pc:docMk/>
            <pc:sldMk cId="3074951342" sldId="275"/>
            <ac:picMk id="2" creationId="{3B885FAD-0578-CA18-63B6-6D7C3B610A66}"/>
          </ac:picMkLst>
        </pc:picChg>
        <pc:picChg chg="add mod">
          <ac:chgData name="ANKIT BHALEKAR" userId="d747b2f2223ae2c9" providerId="LiveId" clId="{A53DC6D3-76F7-4F04-9E52-DF915DCDBE82}" dt="2023-04-01T19:43:39.372" v="332" actId="1076"/>
          <ac:picMkLst>
            <pc:docMk/>
            <pc:sldMk cId="3074951342" sldId="275"/>
            <ac:picMk id="3" creationId="{AD5DB331-0F94-7E70-6DF6-5D4725A3ABAE}"/>
          </ac:picMkLst>
        </pc:picChg>
        <pc:picChg chg="add mod">
          <ac:chgData name="ANKIT BHALEKAR" userId="d747b2f2223ae2c9" providerId="LiveId" clId="{A53DC6D3-76F7-4F04-9E52-DF915DCDBE82}" dt="2023-04-01T19:43:56.240" v="335" actId="14100"/>
          <ac:picMkLst>
            <pc:docMk/>
            <pc:sldMk cId="3074951342" sldId="275"/>
            <ac:picMk id="4" creationId="{444D2AE6-D412-9967-DB76-87BAA7F399BA}"/>
          </ac:picMkLst>
        </pc:picChg>
      </pc:sldChg>
      <pc:sldChg chg="modSp add mod">
        <pc:chgData name="ANKIT BHALEKAR" userId="d747b2f2223ae2c9" providerId="LiveId" clId="{A53DC6D3-76F7-4F04-9E52-DF915DCDBE82}" dt="2023-04-01T20:05:59.027" v="603" actId="113"/>
        <pc:sldMkLst>
          <pc:docMk/>
          <pc:sldMk cId="2131469081" sldId="276"/>
        </pc:sldMkLst>
        <pc:spChg chg="mod">
          <ac:chgData name="ANKIT BHALEKAR" userId="d747b2f2223ae2c9" providerId="LiveId" clId="{A53DC6D3-76F7-4F04-9E52-DF915DCDBE82}" dt="2023-04-01T19:45:39.234" v="362" actId="27636"/>
          <ac:spMkLst>
            <pc:docMk/>
            <pc:sldMk cId="2131469081" sldId="276"/>
            <ac:spMk id="113" creationId="{00000000-0000-0000-0000-000000000000}"/>
          </ac:spMkLst>
        </pc:spChg>
        <pc:spChg chg="mod">
          <ac:chgData name="ANKIT BHALEKAR" userId="d747b2f2223ae2c9" providerId="LiveId" clId="{A53DC6D3-76F7-4F04-9E52-DF915DCDBE82}" dt="2023-04-01T20:05:59.027" v="603" actId="113"/>
          <ac:spMkLst>
            <pc:docMk/>
            <pc:sldMk cId="2131469081" sldId="276"/>
            <ac:spMk id="114" creationId="{00000000-0000-0000-0000-000000000000}"/>
          </ac:spMkLst>
        </pc:spChg>
      </pc:sldChg>
      <pc:sldChg chg="modSp add del mod">
        <pc:chgData name="ANKIT BHALEKAR" userId="d747b2f2223ae2c9" providerId="LiveId" clId="{A53DC6D3-76F7-4F04-9E52-DF915DCDBE82}" dt="2023-04-01T19:47:49.066" v="417" actId="47"/>
        <pc:sldMkLst>
          <pc:docMk/>
          <pc:sldMk cId="3700349794" sldId="277"/>
        </pc:sldMkLst>
        <pc:spChg chg="mod">
          <ac:chgData name="ANKIT BHALEKAR" userId="d747b2f2223ae2c9" providerId="LiveId" clId="{A53DC6D3-76F7-4F04-9E52-DF915DCDBE82}" dt="2023-04-01T19:47:03.422" v="413" actId="20577"/>
          <ac:spMkLst>
            <pc:docMk/>
            <pc:sldMk cId="3700349794" sldId="277"/>
            <ac:spMk id="114" creationId="{00000000-0000-0000-0000-000000000000}"/>
          </ac:spMkLst>
        </pc:spChg>
      </pc:sldChg>
      <pc:sldChg chg="modSp add mod">
        <pc:chgData name="ANKIT BHALEKAR" userId="d747b2f2223ae2c9" providerId="LiveId" clId="{A53DC6D3-76F7-4F04-9E52-DF915DCDBE82}" dt="2023-04-01T19:50:23.780" v="433" actId="1076"/>
        <pc:sldMkLst>
          <pc:docMk/>
          <pc:sldMk cId="2731831787" sldId="278"/>
        </pc:sldMkLst>
        <pc:spChg chg="mod">
          <ac:chgData name="ANKIT BHALEKAR" userId="d747b2f2223ae2c9" providerId="LiveId" clId="{A53DC6D3-76F7-4F04-9E52-DF915DCDBE82}" dt="2023-04-01T19:50:16.668" v="432" actId="20577"/>
          <ac:spMkLst>
            <pc:docMk/>
            <pc:sldMk cId="2731831787" sldId="278"/>
            <ac:spMk id="113" creationId="{00000000-0000-0000-0000-000000000000}"/>
          </ac:spMkLst>
        </pc:spChg>
        <pc:spChg chg="mod">
          <ac:chgData name="ANKIT BHALEKAR" userId="d747b2f2223ae2c9" providerId="LiveId" clId="{A53DC6D3-76F7-4F04-9E52-DF915DCDBE82}" dt="2023-04-01T19:50:23.780" v="433" actId="1076"/>
          <ac:spMkLst>
            <pc:docMk/>
            <pc:sldMk cId="2731831787" sldId="278"/>
            <ac:spMk id="114" creationId="{00000000-0000-0000-0000-000000000000}"/>
          </ac:spMkLst>
        </pc:spChg>
      </pc:sldChg>
      <pc:sldChg chg="modSp add mod">
        <pc:chgData name="ANKIT BHALEKAR" userId="d747b2f2223ae2c9" providerId="LiveId" clId="{A53DC6D3-76F7-4F04-9E52-DF915DCDBE82}" dt="2023-04-01T20:06:10.691" v="604" actId="113"/>
        <pc:sldMkLst>
          <pc:docMk/>
          <pc:sldMk cId="2077282430" sldId="279"/>
        </pc:sldMkLst>
        <pc:spChg chg="mod">
          <ac:chgData name="ANKIT BHALEKAR" userId="d747b2f2223ae2c9" providerId="LiveId" clId="{A53DC6D3-76F7-4F04-9E52-DF915DCDBE82}" dt="2023-04-01T19:51:15.183" v="439"/>
          <ac:spMkLst>
            <pc:docMk/>
            <pc:sldMk cId="2077282430" sldId="279"/>
            <ac:spMk id="113" creationId="{00000000-0000-0000-0000-000000000000}"/>
          </ac:spMkLst>
        </pc:spChg>
        <pc:spChg chg="mod">
          <ac:chgData name="ANKIT BHALEKAR" userId="d747b2f2223ae2c9" providerId="LiveId" clId="{A53DC6D3-76F7-4F04-9E52-DF915DCDBE82}" dt="2023-04-01T20:06:10.691" v="604" actId="113"/>
          <ac:spMkLst>
            <pc:docMk/>
            <pc:sldMk cId="2077282430" sldId="279"/>
            <ac:spMk id="114" creationId="{00000000-0000-0000-0000-000000000000}"/>
          </ac:spMkLst>
        </pc:spChg>
      </pc:sldChg>
      <pc:sldChg chg="addSp delSp add del mod">
        <pc:chgData name="ANKIT BHALEKAR" userId="d747b2f2223ae2c9" providerId="LiveId" clId="{A53DC6D3-76F7-4F04-9E52-DF915DCDBE82}" dt="2023-04-01T20:01:52.870" v="590" actId="47"/>
        <pc:sldMkLst>
          <pc:docMk/>
          <pc:sldMk cId="1953955160" sldId="280"/>
        </pc:sldMkLst>
        <pc:picChg chg="add del">
          <ac:chgData name="ANKIT BHALEKAR" userId="d747b2f2223ae2c9" providerId="LiveId" clId="{A53DC6D3-76F7-4F04-9E52-DF915DCDBE82}" dt="2023-04-01T19:57:37.610" v="536" actId="478"/>
          <ac:picMkLst>
            <pc:docMk/>
            <pc:sldMk cId="1953955160" sldId="280"/>
            <ac:picMk id="2" creationId="{4284C325-4BE0-37B0-4BAC-F0EC50495352}"/>
          </ac:picMkLst>
        </pc:picChg>
      </pc:sldChg>
      <pc:sldChg chg="modSp add mod">
        <pc:chgData name="ANKIT BHALEKAR" userId="d747b2f2223ae2c9" providerId="LiveId" clId="{A53DC6D3-76F7-4F04-9E52-DF915DCDBE82}" dt="2023-04-01T20:06:21.234" v="605" actId="113"/>
        <pc:sldMkLst>
          <pc:docMk/>
          <pc:sldMk cId="4088101224" sldId="281"/>
        </pc:sldMkLst>
        <pc:spChg chg="mod">
          <ac:chgData name="ANKIT BHALEKAR" userId="d747b2f2223ae2c9" providerId="LiveId" clId="{A53DC6D3-76F7-4F04-9E52-DF915DCDBE82}" dt="2023-04-01T19:59:17.864" v="543" actId="27636"/>
          <ac:spMkLst>
            <pc:docMk/>
            <pc:sldMk cId="4088101224" sldId="281"/>
            <ac:spMk id="113" creationId="{00000000-0000-0000-0000-000000000000}"/>
          </ac:spMkLst>
        </pc:spChg>
        <pc:spChg chg="mod">
          <ac:chgData name="ANKIT BHALEKAR" userId="d747b2f2223ae2c9" providerId="LiveId" clId="{A53DC6D3-76F7-4F04-9E52-DF915DCDBE82}" dt="2023-04-01T20:06:21.234" v="605" actId="113"/>
          <ac:spMkLst>
            <pc:docMk/>
            <pc:sldMk cId="4088101224" sldId="281"/>
            <ac:spMk id="114" creationId="{00000000-0000-0000-0000-000000000000}"/>
          </ac:spMkLst>
        </pc:spChg>
      </pc:sldChg>
      <pc:sldChg chg="modSp add mod">
        <pc:chgData name="ANKIT BHALEKAR" userId="d747b2f2223ae2c9" providerId="LiveId" clId="{A53DC6D3-76F7-4F04-9E52-DF915DCDBE82}" dt="2023-04-01T20:06:27.028" v="606" actId="113"/>
        <pc:sldMkLst>
          <pc:docMk/>
          <pc:sldMk cId="813942187" sldId="282"/>
        </pc:sldMkLst>
        <pc:spChg chg="mod">
          <ac:chgData name="ANKIT BHALEKAR" userId="d747b2f2223ae2c9" providerId="LiveId" clId="{A53DC6D3-76F7-4F04-9E52-DF915DCDBE82}" dt="2023-04-01T20:00:20.397" v="550" actId="27636"/>
          <ac:spMkLst>
            <pc:docMk/>
            <pc:sldMk cId="813942187" sldId="282"/>
            <ac:spMk id="113" creationId="{00000000-0000-0000-0000-000000000000}"/>
          </ac:spMkLst>
        </pc:spChg>
        <pc:spChg chg="mod">
          <ac:chgData name="ANKIT BHALEKAR" userId="d747b2f2223ae2c9" providerId="LiveId" clId="{A53DC6D3-76F7-4F04-9E52-DF915DCDBE82}" dt="2023-04-01T20:06:27.028" v="606" actId="113"/>
          <ac:spMkLst>
            <pc:docMk/>
            <pc:sldMk cId="813942187" sldId="282"/>
            <ac:spMk id="114" creationId="{00000000-0000-0000-0000-000000000000}"/>
          </ac:spMkLst>
        </pc:spChg>
      </pc:sldChg>
      <pc:sldChg chg="addSp delSp modSp add mod ord">
        <pc:chgData name="ANKIT BHALEKAR" userId="d747b2f2223ae2c9" providerId="LiveId" clId="{A53DC6D3-76F7-4F04-9E52-DF915DCDBE82}" dt="2023-04-01T20:59:26.811" v="617" actId="14100"/>
        <pc:sldMkLst>
          <pc:docMk/>
          <pc:sldMk cId="1493977342" sldId="283"/>
        </pc:sldMkLst>
        <pc:spChg chg="mod">
          <ac:chgData name="ANKIT BHALEKAR" userId="d747b2f2223ae2c9" providerId="LiveId" clId="{A53DC6D3-76F7-4F04-9E52-DF915DCDBE82}" dt="2023-04-01T20:58:42.295" v="610" actId="20577"/>
          <ac:spMkLst>
            <pc:docMk/>
            <pc:sldMk cId="1493977342" sldId="283"/>
            <ac:spMk id="119" creationId="{00000000-0000-0000-0000-000000000000}"/>
          </ac:spMkLst>
        </pc:spChg>
        <pc:picChg chg="del">
          <ac:chgData name="ANKIT BHALEKAR" userId="d747b2f2223ae2c9" providerId="LiveId" clId="{A53DC6D3-76F7-4F04-9E52-DF915DCDBE82}" dt="2023-04-01T20:58:45.347" v="611" actId="478"/>
          <ac:picMkLst>
            <pc:docMk/>
            <pc:sldMk cId="1493977342" sldId="283"/>
            <ac:picMk id="2" creationId="{4284C325-4BE0-37B0-4BAC-F0EC50495352}"/>
          </ac:picMkLst>
        </pc:picChg>
        <pc:picChg chg="add mod">
          <ac:chgData name="ANKIT BHALEKAR" userId="d747b2f2223ae2c9" providerId="LiveId" clId="{A53DC6D3-76F7-4F04-9E52-DF915DCDBE82}" dt="2023-04-01T20:59:26.811" v="617" actId="14100"/>
          <ac:picMkLst>
            <pc:docMk/>
            <pc:sldMk cId="1493977342" sldId="283"/>
            <ac:picMk id="3" creationId="{65055A34-0C16-E7F2-87DA-768BBCE11401}"/>
          </ac:picMkLst>
        </pc:picChg>
      </pc:sldChg>
      <pc:sldMasterChg chg="delSldLayout">
        <pc:chgData name="ANKIT BHALEKAR" userId="d747b2f2223ae2c9" providerId="LiveId" clId="{A53DC6D3-76F7-4F04-9E52-DF915DCDBE82}" dt="2023-04-01T20:01:35.675" v="588" actId="47"/>
        <pc:sldMasterMkLst>
          <pc:docMk/>
          <pc:sldMasterMk cId="0" sldId="2147483648"/>
        </pc:sldMasterMkLst>
        <pc:sldLayoutChg chg="del">
          <pc:chgData name="ANKIT BHALEKAR" userId="d747b2f2223ae2c9" providerId="LiveId" clId="{A53DC6D3-76F7-4F04-9E52-DF915DCDBE82}" dt="2023-04-01T20:01:35.675" v="588" actId="47"/>
          <pc:sldLayoutMkLst>
            <pc:docMk/>
            <pc:sldMasterMk cId="0" sldId="2147483648"/>
            <pc:sldLayoutMk cId="0" sldId="214748365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1" name="Shape 101"/>
          <p:cNvSpPr>
            <a:spLocks noGrp="1" noRot="1" noChangeAspect="1"/>
          </p:cNvSpPr>
          <p:nvPr>
            <p:ph type="sldImg"/>
          </p:nvPr>
        </p:nvSpPr>
        <p:spPr>
          <a:xfrm>
            <a:off x="1143000" y="685800"/>
            <a:ext cx="4572000" cy="3429000"/>
          </a:xfrm>
          <a:prstGeom prst="rect">
            <a:avLst/>
          </a:prstGeom>
        </p:spPr>
        <p:txBody>
          <a:bodyPr/>
          <a:lstStyle/>
          <a:p>
            <a:endParaRPr/>
          </a:p>
        </p:txBody>
      </p:sp>
      <p:sp>
        <p:nvSpPr>
          <p:cNvPr id="102" name="Shape 10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4" name="Title Text"/>
          <p:cNvSpPr txBox="1">
            <a:spLocks noGrp="1"/>
          </p:cNvSpPr>
          <p:nvPr>
            <p:ph type="title"/>
          </p:nvPr>
        </p:nvSpPr>
        <p:spPr>
          <a:prstGeom prst="rect">
            <a:avLst/>
          </a:prstGeom>
        </p:spPr>
        <p:txBody>
          <a:bodyPr/>
          <a:lstStyle/>
          <a:p>
            <a:r>
              <a:t>Title Text</a:t>
            </a:r>
          </a:p>
        </p:txBody>
      </p:sp>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22" name="Google Shape;15;p13" descr="Google Shape;15;p13"/>
          <p:cNvPicPr>
            <a:picLocks noChangeAspect="1"/>
          </p:cNvPicPr>
          <p:nvPr/>
        </p:nvPicPr>
        <p:blipFill>
          <a:blip r:embed="rId2"/>
          <a:stretch>
            <a:fillRect/>
          </a:stretch>
        </p:blipFill>
        <p:spPr>
          <a:xfrm>
            <a:off x="457200" y="274638"/>
            <a:ext cx="2743200" cy="258762"/>
          </a:xfrm>
          <a:prstGeom prst="rect">
            <a:avLst/>
          </a:prstGeom>
          <a:ln w="12700">
            <a:miter lim="400000"/>
          </a:ln>
        </p:spPr>
      </p:pic>
      <p:sp>
        <p:nvSpPr>
          <p:cNvPr id="23" name="Google Shape;16;p13"/>
          <p:cNvSpPr/>
          <p:nvPr/>
        </p:nvSpPr>
        <p:spPr>
          <a:xfrm>
            <a:off x="457200" y="609600"/>
            <a:ext cx="8229600" cy="0"/>
          </a:xfrm>
          <a:prstGeom prst="line">
            <a:avLst/>
          </a:prstGeom>
          <a:ln w="25400">
            <a:solidFill>
              <a:srgbClr val="D8D8D8"/>
            </a:solidFill>
          </a:ln>
        </p:spPr>
        <p:txBody>
          <a:bodyPr lIns="45719" rIns="45719"/>
          <a:lstStyle/>
          <a:p>
            <a:endParaRPr/>
          </a:p>
        </p:txBody>
      </p:sp>
      <p:sp>
        <p:nvSpPr>
          <p:cNvPr id="24" name="Body Level One…"/>
          <p:cNvSpPr txBox="1">
            <a:spLocks noGrp="1"/>
          </p:cNvSpPr>
          <p:nvPr>
            <p:ph type="body" sz="half" idx="1"/>
          </p:nvPr>
        </p:nvSpPr>
        <p:spPr>
          <a:xfrm>
            <a:off x="457200" y="1600200"/>
            <a:ext cx="4038600" cy="4525963"/>
          </a:xfrm>
          <a:prstGeom prst="rect">
            <a:avLst/>
          </a:prstGeom>
        </p:spPr>
        <p:txBody>
          <a:bodyPr/>
          <a:lstStyle>
            <a:lvl1pPr indent="-406400">
              <a:spcBef>
                <a:spcPts val="500"/>
              </a:spcBef>
              <a:buSzPts val="2800"/>
              <a:defRPr sz="2800"/>
            </a:lvl1pPr>
            <a:lvl2pPr marL="977900" indent="-444500">
              <a:spcBef>
                <a:spcPts val="500"/>
              </a:spcBef>
              <a:buSzPts val="2800"/>
              <a:defRPr sz="2800"/>
            </a:lvl2pPr>
            <a:lvl3pPr marL="1513839" indent="-497839">
              <a:spcBef>
                <a:spcPts val="500"/>
              </a:spcBef>
              <a:buSzPts val="2800"/>
              <a:defRPr sz="2800"/>
            </a:lvl3pPr>
            <a:lvl4pPr marL="2019300" indent="-533400">
              <a:spcBef>
                <a:spcPts val="500"/>
              </a:spcBef>
              <a:buSzPts val="2800"/>
              <a:defRPr sz="2800"/>
            </a:lvl4pPr>
            <a:lvl5pPr marL="2476500" indent="-533400">
              <a:spcBef>
                <a:spcPts val="500"/>
              </a:spcBef>
              <a:buSzPts val="2800"/>
              <a:defRPr sz="2800"/>
            </a:lvl5pPr>
          </a:lstStyle>
          <a:p>
            <a:r>
              <a:t>Body Level One</a:t>
            </a:r>
          </a:p>
          <a:p>
            <a:pPr lvl="1"/>
            <a:r>
              <a:t>Body Level Two</a:t>
            </a:r>
          </a:p>
          <a:p>
            <a:pPr lvl="2"/>
            <a:r>
              <a:t>Body Level Three</a:t>
            </a:r>
          </a:p>
          <a:p>
            <a:pPr lvl="3"/>
            <a:r>
              <a:t>Body Level Four</a:t>
            </a:r>
          </a:p>
          <a:p>
            <a:pPr lvl="4"/>
            <a:r>
              <a:t>Body Level Five</a:t>
            </a:r>
          </a:p>
        </p:txBody>
      </p:sp>
      <p:sp>
        <p:nvSpPr>
          <p:cNvPr id="25" name="Google Shape;37;p17"/>
          <p:cNvSpPr txBox="1">
            <a:spLocks noGrp="1"/>
          </p:cNvSpPr>
          <p:nvPr>
            <p:ph type="body" sz="half" idx="21"/>
          </p:nvPr>
        </p:nvSpPr>
        <p:spPr>
          <a:xfrm>
            <a:off x="4648200" y="1600200"/>
            <a:ext cx="4038600" cy="4525963"/>
          </a:xfrm>
          <a:prstGeom prst="rect">
            <a:avLst/>
          </a:prstGeom>
        </p:spPr>
        <p:txBody>
          <a:bodyPr/>
          <a:lstStyle/>
          <a:p>
            <a:pPr indent="-406400">
              <a:spcBef>
                <a:spcPts val="500"/>
              </a:spcBef>
              <a:buSzPts val="2800"/>
              <a:defRPr sz="2800"/>
            </a:pPr>
            <a:endParaRPr/>
          </a:p>
        </p:txBody>
      </p:sp>
      <p:sp>
        <p:nvSpPr>
          <p:cNvPr id="26" name="Title Text"/>
          <p:cNvSpPr txBox="1">
            <a:spLocks noGrp="1"/>
          </p:cNvSpPr>
          <p:nvPr>
            <p:ph type="title"/>
          </p:nvPr>
        </p:nvSpPr>
        <p:spPr>
          <a:prstGeom prst="rect">
            <a:avLst/>
          </a:prstGeom>
        </p:spPr>
        <p:txBody>
          <a:bodyPr/>
          <a:lstStyle/>
          <a:p>
            <a:r>
              <a:t>Title Text</a:t>
            </a:r>
          </a:p>
        </p:txBody>
      </p:sp>
      <p:sp>
        <p:nvSpPr>
          <p:cNvPr id="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_OBJECTS_WITH_TEXT">
    <p:spTree>
      <p:nvGrpSpPr>
        <p:cNvPr id="1" name=""/>
        <p:cNvGrpSpPr/>
        <p:nvPr/>
      </p:nvGrpSpPr>
      <p:grpSpPr>
        <a:xfrm>
          <a:off x="0" y="0"/>
          <a:ext cx="0" cy="0"/>
          <a:chOff x="0" y="0"/>
          <a:chExt cx="0" cy="0"/>
        </a:xfrm>
      </p:grpSpPr>
      <p:pic>
        <p:nvPicPr>
          <p:cNvPr id="34" name="Google Shape;15;p13" descr="Google Shape;15;p13"/>
          <p:cNvPicPr>
            <a:picLocks noChangeAspect="1"/>
          </p:cNvPicPr>
          <p:nvPr/>
        </p:nvPicPr>
        <p:blipFill>
          <a:blip r:embed="rId2"/>
          <a:stretch>
            <a:fillRect/>
          </a:stretch>
        </p:blipFill>
        <p:spPr>
          <a:xfrm>
            <a:off x="457200" y="274638"/>
            <a:ext cx="2743200" cy="258762"/>
          </a:xfrm>
          <a:prstGeom prst="rect">
            <a:avLst/>
          </a:prstGeom>
          <a:ln w="12700">
            <a:miter lim="400000"/>
          </a:ln>
        </p:spPr>
      </p:pic>
      <p:sp>
        <p:nvSpPr>
          <p:cNvPr id="35" name="Google Shape;16;p13"/>
          <p:cNvSpPr/>
          <p:nvPr/>
        </p:nvSpPr>
        <p:spPr>
          <a:xfrm>
            <a:off x="457200" y="609600"/>
            <a:ext cx="8229600" cy="0"/>
          </a:xfrm>
          <a:prstGeom prst="line">
            <a:avLst/>
          </a:prstGeom>
          <a:ln w="25400">
            <a:solidFill>
              <a:srgbClr val="D8D8D8"/>
            </a:solidFill>
          </a:ln>
        </p:spPr>
        <p:txBody>
          <a:bodyPr lIns="45719" rIns="45719"/>
          <a:lstStyle/>
          <a:p>
            <a:endParaRPr/>
          </a:p>
        </p:txBody>
      </p:sp>
      <p:sp>
        <p:nvSpPr>
          <p:cNvPr id="36" name="Title Text"/>
          <p:cNvSpPr txBox="1">
            <a:spLocks noGrp="1"/>
          </p:cNvSpPr>
          <p:nvPr>
            <p:ph type="title"/>
          </p:nvPr>
        </p:nvSpPr>
        <p:spPr>
          <a:xfrm>
            <a:off x="457200" y="609600"/>
            <a:ext cx="8229600" cy="808038"/>
          </a:xfrm>
          <a:prstGeom prst="rect">
            <a:avLst/>
          </a:prstGeom>
        </p:spPr>
        <p:txBody>
          <a:bodyPr anchor="ctr"/>
          <a:lstStyle/>
          <a:p>
            <a:r>
              <a:t>Title Text</a:t>
            </a:r>
          </a:p>
        </p:txBody>
      </p:sp>
      <p:sp>
        <p:nvSpPr>
          <p:cNvPr id="37" name="Body Level One…"/>
          <p:cNvSpPr txBox="1">
            <a:spLocks noGrp="1"/>
          </p:cNvSpPr>
          <p:nvPr>
            <p:ph type="body" sz="quarter" idx="1"/>
          </p:nvPr>
        </p:nvSpPr>
        <p:spPr>
          <a:xfrm>
            <a:off x="457200" y="1535112"/>
            <a:ext cx="4040188" cy="639763"/>
          </a:xfrm>
          <a:prstGeom prst="rect">
            <a:avLst/>
          </a:prstGeom>
        </p:spPr>
        <p:txBody>
          <a:bodyPr anchor="b"/>
          <a:lstStyle>
            <a:lvl1pPr marL="228600" indent="0">
              <a:spcBef>
                <a:spcPts val="400"/>
              </a:spcBef>
              <a:buClrTx/>
              <a:buSzTx/>
              <a:buFontTx/>
              <a:buNone/>
              <a:defRPr sz="2400" b="1"/>
            </a:lvl1pPr>
            <a:lvl2pPr marL="228600" indent="457200">
              <a:spcBef>
                <a:spcPts val="400"/>
              </a:spcBef>
              <a:buClrTx/>
              <a:buSzTx/>
              <a:buFontTx/>
              <a:buNone/>
              <a:defRPr sz="2400" b="1"/>
            </a:lvl2pPr>
            <a:lvl3pPr marL="228600" indent="914400">
              <a:spcBef>
                <a:spcPts val="400"/>
              </a:spcBef>
              <a:buClrTx/>
              <a:buSzTx/>
              <a:buFontTx/>
              <a:buNone/>
              <a:defRPr sz="2400" b="1"/>
            </a:lvl3pPr>
            <a:lvl4pPr marL="228600" indent="1371600">
              <a:spcBef>
                <a:spcPts val="400"/>
              </a:spcBef>
              <a:buClrTx/>
              <a:buSzTx/>
              <a:buFontTx/>
              <a:buNone/>
              <a:defRPr sz="2400" b="1"/>
            </a:lvl4pPr>
            <a:lvl5pPr marL="228600" indent="1828800">
              <a:spcBef>
                <a:spcPts val="400"/>
              </a:spcBef>
              <a:buClrTx/>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38" name="Google Shape;45;p18"/>
          <p:cNvSpPr txBox="1">
            <a:spLocks noGrp="1"/>
          </p:cNvSpPr>
          <p:nvPr>
            <p:ph type="body" sz="half" idx="21"/>
          </p:nvPr>
        </p:nvSpPr>
        <p:spPr>
          <a:xfrm>
            <a:off x="457200" y="2174875"/>
            <a:ext cx="4040188" cy="3951288"/>
          </a:xfrm>
          <a:prstGeom prst="rect">
            <a:avLst/>
          </a:prstGeom>
        </p:spPr>
        <p:txBody>
          <a:bodyPr/>
          <a:lstStyle/>
          <a:p>
            <a:pPr indent="-381000">
              <a:spcBef>
                <a:spcPts val="400"/>
              </a:spcBef>
              <a:buSzPts val="2400"/>
              <a:defRPr sz="2400"/>
            </a:pPr>
            <a:endParaRPr/>
          </a:p>
        </p:txBody>
      </p:sp>
      <p:sp>
        <p:nvSpPr>
          <p:cNvPr id="39" name="Google Shape;46;p18"/>
          <p:cNvSpPr txBox="1">
            <a:spLocks noGrp="1"/>
          </p:cNvSpPr>
          <p:nvPr>
            <p:ph type="body" sz="quarter" idx="22"/>
          </p:nvPr>
        </p:nvSpPr>
        <p:spPr>
          <a:xfrm>
            <a:off x="4645025" y="1535112"/>
            <a:ext cx="4041775" cy="639763"/>
          </a:xfrm>
          <a:prstGeom prst="rect">
            <a:avLst/>
          </a:prstGeom>
        </p:spPr>
        <p:txBody>
          <a:bodyPr anchor="b"/>
          <a:lstStyle/>
          <a:p>
            <a:pPr marL="228600" indent="0">
              <a:spcBef>
                <a:spcPts val="400"/>
              </a:spcBef>
              <a:buClrTx/>
              <a:buSzTx/>
              <a:buFontTx/>
              <a:buNone/>
              <a:defRPr sz="2400" b="1"/>
            </a:pPr>
            <a:endParaRPr/>
          </a:p>
        </p:txBody>
      </p:sp>
      <p:sp>
        <p:nvSpPr>
          <p:cNvPr id="40" name="Google Shape;47;p18"/>
          <p:cNvSpPr txBox="1">
            <a:spLocks noGrp="1"/>
          </p:cNvSpPr>
          <p:nvPr>
            <p:ph type="body" sz="half" idx="23"/>
          </p:nvPr>
        </p:nvSpPr>
        <p:spPr>
          <a:xfrm>
            <a:off x="4645025" y="2174875"/>
            <a:ext cx="4041775" cy="3951288"/>
          </a:xfrm>
          <a:prstGeom prst="rect">
            <a:avLst/>
          </a:prstGeom>
        </p:spPr>
        <p:txBody>
          <a:bodyPr/>
          <a:lstStyle/>
          <a:p>
            <a:pPr indent="-381000">
              <a:spcBef>
                <a:spcPts val="400"/>
              </a:spcBef>
              <a:buSzPts val="2400"/>
              <a:defRPr sz="2400"/>
            </a:pPr>
            <a:endParaRP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_ONLY">
    <p:spTree>
      <p:nvGrpSpPr>
        <p:cNvPr id="1" name=""/>
        <p:cNvGrpSpPr/>
        <p:nvPr/>
      </p:nvGrpSpPr>
      <p:grpSpPr>
        <a:xfrm>
          <a:off x="0" y="0"/>
          <a:ext cx="0" cy="0"/>
          <a:chOff x="0" y="0"/>
          <a:chExt cx="0" cy="0"/>
        </a:xfrm>
      </p:grpSpPr>
      <p:pic>
        <p:nvPicPr>
          <p:cNvPr id="48" name="Google Shape;15;p13" descr="Google Shape;15;p13"/>
          <p:cNvPicPr>
            <a:picLocks noChangeAspect="1"/>
          </p:cNvPicPr>
          <p:nvPr/>
        </p:nvPicPr>
        <p:blipFill>
          <a:blip r:embed="rId2"/>
          <a:stretch>
            <a:fillRect/>
          </a:stretch>
        </p:blipFill>
        <p:spPr>
          <a:xfrm>
            <a:off x="457200" y="274638"/>
            <a:ext cx="2743200" cy="258762"/>
          </a:xfrm>
          <a:prstGeom prst="rect">
            <a:avLst/>
          </a:prstGeom>
          <a:ln w="12700">
            <a:miter lim="400000"/>
          </a:ln>
        </p:spPr>
      </p:pic>
      <p:sp>
        <p:nvSpPr>
          <p:cNvPr id="49" name="Google Shape;16;p13"/>
          <p:cNvSpPr/>
          <p:nvPr/>
        </p:nvSpPr>
        <p:spPr>
          <a:xfrm>
            <a:off x="457200" y="609600"/>
            <a:ext cx="8229600" cy="0"/>
          </a:xfrm>
          <a:prstGeom prst="line">
            <a:avLst/>
          </a:prstGeom>
          <a:ln w="25400">
            <a:solidFill>
              <a:srgbClr val="D8D8D8"/>
            </a:solidFill>
          </a:ln>
        </p:spPr>
        <p:txBody>
          <a:bodyPr lIns="45719" rIns="45719"/>
          <a:lstStyle/>
          <a:p>
            <a:endParaRPr/>
          </a:p>
        </p:txBody>
      </p:sp>
      <p:sp>
        <p:nvSpPr>
          <p:cNvPr id="50" name="Title Text"/>
          <p:cNvSpPr txBox="1">
            <a:spLocks noGrp="1"/>
          </p:cNvSpPr>
          <p:nvPr>
            <p:ph type="title"/>
          </p:nvPr>
        </p:nvSpPr>
        <p:spPr>
          <a:xfrm>
            <a:off x="457200" y="792162"/>
            <a:ext cx="8229600" cy="960438"/>
          </a:xfrm>
          <a:prstGeom prst="rect">
            <a:avLst/>
          </a:prstGeom>
        </p:spPr>
        <p:txBody>
          <a:bodyPr anchor="ctr"/>
          <a:lstStyle>
            <a:lvl1pPr>
              <a:defRPr sz="3200"/>
            </a:lvl1pPr>
          </a:lstStyle>
          <a:p>
            <a:r>
              <a:t>Title Text</a:t>
            </a:r>
          </a:p>
        </p:txBody>
      </p:sp>
      <p:sp>
        <p:nvSpPr>
          <p:cNvPr id="5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OBJECT_WITH_CAPTION_TEXT">
    <p:spTree>
      <p:nvGrpSpPr>
        <p:cNvPr id="1" name=""/>
        <p:cNvGrpSpPr/>
        <p:nvPr/>
      </p:nvGrpSpPr>
      <p:grpSpPr>
        <a:xfrm>
          <a:off x="0" y="0"/>
          <a:ext cx="0" cy="0"/>
          <a:chOff x="0" y="0"/>
          <a:chExt cx="0" cy="0"/>
        </a:xfrm>
      </p:grpSpPr>
      <p:pic>
        <p:nvPicPr>
          <p:cNvPr id="67" name="Google Shape;15;p13" descr="Google Shape;15;p13"/>
          <p:cNvPicPr>
            <a:picLocks noChangeAspect="1"/>
          </p:cNvPicPr>
          <p:nvPr/>
        </p:nvPicPr>
        <p:blipFill>
          <a:blip r:embed="rId2"/>
          <a:stretch>
            <a:fillRect/>
          </a:stretch>
        </p:blipFill>
        <p:spPr>
          <a:xfrm>
            <a:off x="457200" y="274638"/>
            <a:ext cx="2743200" cy="258762"/>
          </a:xfrm>
          <a:prstGeom prst="rect">
            <a:avLst/>
          </a:prstGeom>
          <a:ln w="12700">
            <a:miter lim="400000"/>
          </a:ln>
        </p:spPr>
      </p:pic>
      <p:sp>
        <p:nvSpPr>
          <p:cNvPr id="68" name="Google Shape;16;p13"/>
          <p:cNvSpPr/>
          <p:nvPr/>
        </p:nvSpPr>
        <p:spPr>
          <a:xfrm>
            <a:off x="457200" y="609600"/>
            <a:ext cx="8229600" cy="0"/>
          </a:xfrm>
          <a:prstGeom prst="line">
            <a:avLst/>
          </a:prstGeom>
          <a:ln w="25400">
            <a:solidFill>
              <a:srgbClr val="D8D8D8"/>
            </a:solidFill>
          </a:ln>
        </p:spPr>
        <p:txBody>
          <a:bodyPr lIns="45719" rIns="45719"/>
          <a:lstStyle/>
          <a:p>
            <a:endParaRPr/>
          </a:p>
        </p:txBody>
      </p:sp>
      <p:sp>
        <p:nvSpPr>
          <p:cNvPr id="69" name="Title Text"/>
          <p:cNvSpPr txBox="1">
            <a:spLocks noGrp="1"/>
          </p:cNvSpPr>
          <p:nvPr>
            <p:ph type="title"/>
          </p:nvPr>
        </p:nvSpPr>
        <p:spPr>
          <a:xfrm>
            <a:off x="457200" y="762000"/>
            <a:ext cx="3008314" cy="673100"/>
          </a:xfrm>
          <a:prstGeom prst="rect">
            <a:avLst/>
          </a:prstGeom>
        </p:spPr>
        <p:txBody>
          <a:bodyPr anchor="b"/>
          <a:lstStyle>
            <a:lvl1pPr algn="l">
              <a:defRPr sz="2000" b="1"/>
            </a:lvl1pPr>
          </a:lstStyle>
          <a:p>
            <a:r>
              <a:t>Title Text</a:t>
            </a:r>
          </a:p>
        </p:txBody>
      </p:sp>
      <p:sp>
        <p:nvSpPr>
          <p:cNvPr id="70" name="Body Level One…"/>
          <p:cNvSpPr txBox="1">
            <a:spLocks noGrp="1"/>
          </p:cNvSpPr>
          <p:nvPr>
            <p:ph type="body" idx="1"/>
          </p:nvPr>
        </p:nvSpPr>
        <p:spPr>
          <a:xfrm>
            <a:off x="3575050" y="762000"/>
            <a:ext cx="5111750" cy="5364163"/>
          </a:xfrm>
          <a:prstGeom prst="rect">
            <a:avLst/>
          </a:prstGeom>
        </p:spPr>
        <p:txBody>
          <a:bodyPr/>
          <a:lstStyle>
            <a:lvl1pPr indent="-431800">
              <a:spcBef>
                <a:spcPts val="600"/>
              </a:spcBef>
            </a:lvl1pPr>
            <a:lvl2pPr marL="972457" indent="-464457">
              <a:spcBef>
                <a:spcPts val="600"/>
              </a:spcBef>
            </a:lvl2pPr>
            <a:lvl3pPr marL="1498600" indent="-508000">
              <a:spcBef>
                <a:spcPts val="600"/>
              </a:spcBef>
            </a:lvl3pPr>
            <a:lvl4pPr marL="2042160" indent="-568960">
              <a:spcBef>
                <a:spcPts val="600"/>
              </a:spcBef>
            </a:lvl4pPr>
            <a:lvl5pPr marL="2499360" indent="-568960">
              <a:spcBef>
                <a:spcPts val="600"/>
              </a:spcBef>
            </a:lvl5pPr>
          </a:lstStyle>
          <a:p>
            <a:r>
              <a:t>Body Level One</a:t>
            </a:r>
          </a:p>
          <a:p>
            <a:pPr lvl="1"/>
            <a:r>
              <a:t>Body Level Two</a:t>
            </a:r>
          </a:p>
          <a:p>
            <a:pPr lvl="2"/>
            <a:r>
              <a:t>Body Level Three</a:t>
            </a:r>
          </a:p>
          <a:p>
            <a:pPr lvl="3"/>
            <a:r>
              <a:t>Body Level Four</a:t>
            </a:r>
          </a:p>
          <a:p>
            <a:pPr lvl="4"/>
            <a:r>
              <a:t>Body Level Five</a:t>
            </a:r>
          </a:p>
        </p:txBody>
      </p:sp>
      <p:sp>
        <p:nvSpPr>
          <p:cNvPr id="71" name="Google Shape;63;p21"/>
          <p:cNvSpPr txBox="1">
            <a:spLocks noGrp="1"/>
          </p:cNvSpPr>
          <p:nvPr>
            <p:ph type="body" sz="half" idx="21"/>
          </p:nvPr>
        </p:nvSpPr>
        <p:spPr>
          <a:xfrm>
            <a:off x="457199" y="1524000"/>
            <a:ext cx="3008315" cy="4602163"/>
          </a:xfrm>
          <a:prstGeom prst="rect">
            <a:avLst/>
          </a:prstGeom>
        </p:spPr>
        <p:txBody>
          <a:bodyPr/>
          <a:lstStyle/>
          <a:p>
            <a:pPr marL="228600" indent="0">
              <a:spcBef>
                <a:spcPts val="200"/>
              </a:spcBef>
              <a:buClrTx/>
              <a:buSzTx/>
              <a:buFontTx/>
              <a:buNone/>
              <a:defRPr sz="1400"/>
            </a:pPr>
            <a:endParaRP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PICTURE_WITH_CAPTION_TEXT">
    <p:spTree>
      <p:nvGrpSpPr>
        <p:cNvPr id="1" name=""/>
        <p:cNvGrpSpPr/>
        <p:nvPr/>
      </p:nvGrpSpPr>
      <p:grpSpPr>
        <a:xfrm>
          <a:off x="0" y="0"/>
          <a:ext cx="0" cy="0"/>
          <a:chOff x="0" y="0"/>
          <a:chExt cx="0" cy="0"/>
        </a:xfrm>
      </p:grpSpPr>
      <p:pic>
        <p:nvPicPr>
          <p:cNvPr id="79" name="Google Shape;15;p13" descr="Google Shape;15;p13"/>
          <p:cNvPicPr>
            <a:picLocks noChangeAspect="1"/>
          </p:cNvPicPr>
          <p:nvPr/>
        </p:nvPicPr>
        <p:blipFill>
          <a:blip r:embed="rId2"/>
          <a:stretch>
            <a:fillRect/>
          </a:stretch>
        </p:blipFill>
        <p:spPr>
          <a:xfrm>
            <a:off x="457200" y="274638"/>
            <a:ext cx="2743200" cy="258762"/>
          </a:xfrm>
          <a:prstGeom prst="rect">
            <a:avLst/>
          </a:prstGeom>
          <a:ln w="12700">
            <a:miter lim="400000"/>
          </a:ln>
        </p:spPr>
      </p:pic>
      <p:sp>
        <p:nvSpPr>
          <p:cNvPr id="80" name="Google Shape;16;p13"/>
          <p:cNvSpPr/>
          <p:nvPr/>
        </p:nvSpPr>
        <p:spPr>
          <a:xfrm>
            <a:off x="457200" y="609600"/>
            <a:ext cx="8229600" cy="0"/>
          </a:xfrm>
          <a:prstGeom prst="line">
            <a:avLst/>
          </a:prstGeom>
          <a:ln w="25400">
            <a:solidFill>
              <a:srgbClr val="D8D8D8"/>
            </a:solidFill>
          </a:ln>
        </p:spPr>
        <p:txBody>
          <a:bodyPr lIns="45719" rIns="45719"/>
          <a:lstStyle/>
          <a:p>
            <a:endParaRPr/>
          </a:p>
        </p:txBody>
      </p:sp>
      <p:sp>
        <p:nvSpPr>
          <p:cNvPr id="81" name="Title Text"/>
          <p:cNvSpPr txBox="1">
            <a:spLocks noGrp="1"/>
          </p:cNvSpPr>
          <p:nvPr>
            <p:ph type="title"/>
          </p:nvPr>
        </p:nvSpPr>
        <p:spPr>
          <a:xfrm>
            <a:off x="1792288" y="4800600"/>
            <a:ext cx="5486401" cy="566738"/>
          </a:xfrm>
          <a:prstGeom prst="rect">
            <a:avLst/>
          </a:prstGeom>
        </p:spPr>
        <p:txBody>
          <a:bodyPr anchor="b"/>
          <a:lstStyle>
            <a:lvl1pPr algn="l">
              <a:defRPr sz="2000" b="1"/>
            </a:lvl1pPr>
          </a:lstStyle>
          <a:p>
            <a:r>
              <a:t>Title Text</a:t>
            </a:r>
          </a:p>
        </p:txBody>
      </p:sp>
      <p:sp>
        <p:nvSpPr>
          <p:cNvPr id="82" name="Google Shape;69;p22"/>
          <p:cNvSpPr>
            <a:spLocks noGrp="1"/>
          </p:cNvSpPr>
          <p:nvPr>
            <p:ph type="pic" sz="half" idx="21"/>
          </p:nvPr>
        </p:nvSpPr>
        <p:spPr>
          <a:xfrm>
            <a:off x="1792288" y="838199"/>
            <a:ext cx="5486401" cy="3889376"/>
          </a:xfrm>
          <a:prstGeom prst="rect">
            <a:avLst/>
          </a:prstGeom>
        </p:spPr>
        <p:txBody>
          <a:bodyPr lIns="91439" tIns="45719" rIns="91439" bIns="45719">
            <a:noAutofit/>
          </a:bodyPr>
          <a:lstStyle/>
          <a:p>
            <a:endParaRPr/>
          </a:p>
        </p:txBody>
      </p:sp>
      <p:sp>
        <p:nvSpPr>
          <p:cNvPr id="83" name="Body Level One…"/>
          <p:cNvSpPr txBox="1">
            <a:spLocks noGrp="1"/>
          </p:cNvSpPr>
          <p:nvPr>
            <p:ph type="body" sz="quarter" idx="1"/>
          </p:nvPr>
        </p:nvSpPr>
        <p:spPr>
          <a:xfrm>
            <a:off x="1792288" y="5367337"/>
            <a:ext cx="5486401" cy="804863"/>
          </a:xfrm>
          <a:prstGeom prst="rect">
            <a:avLst/>
          </a:prstGeom>
        </p:spPr>
        <p:txBody>
          <a:bodyPr/>
          <a:lstStyle>
            <a:lvl1pPr marL="228600" indent="0">
              <a:spcBef>
                <a:spcPts val="200"/>
              </a:spcBef>
              <a:buClrTx/>
              <a:buSzTx/>
              <a:buFontTx/>
              <a:buNone/>
              <a:defRPr sz="1400"/>
            </a:lvl1pPr>
            <a:lvl2pPr marL="228600" indent="457200">
              <a:spcBef>
                <a:spcPts val="200"/>
              </a:spcBef>
              <a:buClrTx/>
              <a:buSzTx/>
              <a:buFontTx/>
              <a:buNone/>
              <a:defRPr sz="1400"/>
            </a:lvl2pPr>
            <a:lvl3pPr marL="228600" indent="914400">
              <a:spcBef>
                <a:spcPts val="200"/>
              </a:spcBef>
              <a:buClrTx/>
              <a:buSzTx/>
              <a:buFontTx/>
              <a:buNone/>
              <a:defRPr sz="1400"/>
            </a:lvl3pPr>
            <a:lvl4pPr marL="228600" indent="1371600">
              <a:spcBef>
                <a:spcPts val="200"/>
              </a:spcBef>
              <a:buClrTx/>
              <a:buSzTx/>
              <a:buFontTx/>
              <a:buNone/>
              <a:defRPr sz="1400"/>
            </a:lvl4pPr>
            <a:lvl5pPr marL="228600" indent="1828800">
              <a:spcBef>
                <a:spcPts val="200"/>
              </a:spcBef>
              <a:buClrTx/>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Custom Layout">
    <p:spTree>
      <p:nvGrpSpPr>
        <p:cNvPr id="1" name=""/>
        <p:cNvGrpSpPr/>
        <p:nvPr/>
      </p:nvGrpSpPr>
      <p:grpSpPr>
        <a:xfrm>
          <a:off x="0" y="0"/>
          <a:ext cx="0" cy="0"/>
          <a:chOff x="0" y="0"/>
          <a:chExt cx="0" cy="0"/>
        </a:xfrm>
      </p:grpSpPr>
      <p:pic>
        <p:nvPicPr>
          <p:cNvPr id="91" name="Google Shape;15;p13" descr="Google Shape;15;p13"/>
          <p:cNvPicPr>
            <a:picLocks noChangeAspect="1"/>
          </p:cNvPicPr>
          <p:nvPr/>
        </p:nvPicPr>
        <p:blipFill>
          <a:blip r:embed="rId2"/>
          <a:stretch>
            <a:fillRect/>
          </a:stretch>
        </p:blipFill>
        <p:spPr>
          <a:xfrm>
            <a:off x="457200" y="274638"/>
            <a:ext cx="2743200" cy="258762"/>
          </a:xfrm>
          <a:prstGeom prst="rect">
            <a:avLst/>
          </a:prstGeom>
          <a:ln w="12700">
            <a:miter lim="400000"/>
          </a:ln>
        </p:spPr>
      </p:pic>
      <p:sp>
        <p:nvSpPr>
          <p:cNvPr id="92" name="Google Shape;16;p13"/>
          <p:cNvSpPr/>
          <p:nvPr/>
        </p:nvSpPr>
        <p:spPr>
          <a:xfrm>
            <a:off x="457200" y="609600"/>
            <a:ext cx="8229600" cy="0"/>
          </a:xfrm>
          <a:prstGeom prst="line">
            <a:avLst/>
          </a:prstGeom>
          <a:ln w="25400">
            <a:solidFill>
              <a:srgbClr val="D8D8D8"/>
            </a:solidFill>
          </a:ln>
        </p:spPr>
        <p:txBody>
          <a:bodyPr lIns="45719" rIns="45719"/>
          <a:lstStyle/>
          <a:p>
            <a:endParaRPr/>
          </a:p>
        </p:txBody>
      </p:sp>
      <p:pic>
        <p:nvPicPr>
          <p:cNvPr id="93" name="Google Shape;75;p23" descr="Google Shape;75;p23"/>
          <p:cNvPicPr>
            <a:picLocks noChangeAspect="1"/>
          </p:cNvPicPr>
          <p:nvPr/>
        </p:nvPicPr>
        <p:blipFill>
          <a:blip r:embed="rId3"/>
          <a:stretch>
            <a:fillRect/>
          </a:stretch>
        </p:blipFill>
        <p:spPr>
          <a:xfrm>
            <a:off x="0" y="-6350"/>
            <a:ext cx="9144000" cy="6858000"/>
          </a:xfrm>
          <a:prstGeom prst="rect">
            <a:avLst/>
          </a:prstGeom>
          <a:ln w="12700">
            <a:miter lim="400000"/>
          </a:ln>
        </p:spPr>
      </p:pic>
      <p:pic>
        <p:nvPicPr>
          <p:cNvPr id="94" name="Google Shape;76;p23" descr="Google Shape;76;p23"/>
          <p:cNvPicPr>
            <a:picLocks noChangeAspect="1"/>
          </p:cNvPicPr>
          <p:nvPr/>
        </p:nvPicPr>
        <p:blipFill>
          <a:blip r:embed="rId3"/>
          <a:stretch>
            <a:fillRect/>
          </a:stretch>
        </p:blipFill>
        <p:spPr>
          <a:xfrm>
            <a:off x="0" y="0"/>
            <a:ext cx="9144000" cy="6858000"/>
          </a:xfrm>
          <a:prstGeom prst="rect">
            <a:avLst/>
          </a:prstGeom>
          <a:ln w="12700">
            <a:miter lim="400000"/>
          </a:ln>
        </p:spPr>
      </p:pic>
      <p:sp>
        <p:nvSpPr>
          <p:cNvPr id="95" name="Slide Number"/>
          <p:cNvSpPr txBox="1">
            <a:spLocks noGrp="1"/>
          </p:cNvSpPr>
          <p:nvPr>
            <p:ph type="sldNum" sz="quarter" idx="2"/>
          </p:nvPr>
        </p:nvSpPr>
        <p:spPr>
          <a:xfrm>
            <a:off x="4419600" y="6172200"/>
            <a:ext cx="21336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Google Shape;15;p13" descr="Google Shape;15;p13"/>
          <p:cNvPicPr>
            <a:picLocks noChangeAspect="1"/>
          </p:cNvPicPr>
          <p:nvPr/>
        </p:nvPicPr>
        <p:blipFill>
          <a:blip r:embed="rId9"/>
          <a:stretch>
            <a:fillRect/>
          </a:stretch>
        </p:blipFill>
        <p:spPr>
          <a:xfrm>
            <a:off x="457200" y="274638"/>
            <a:ext cx="2743200" cy="258762"/>
          </a:xfrm>
          <a:prstGeom prst="rect">
            <a:avLst/>
          </a:prstGeom>
          <a:ln w="12700">
            <a:miter lim="400000"/>
          </a:ln>
        </p:spPr>
      </p:pic>
      <p:sp>
        <p:nvSpPr>
          <p:cNvPr id="3" name="Google Shape;16;p13"/>
          <p:cNvSpPr/>
          <p:nvPr/>
        </p:nvSpPr>
        <p:spPr>
          <a:xfrm>
            <a:off x="457200" y="609600"/>
            <a:ext cx="8229600" cy="0"/>
          </a:xfrm>
          <a:prstGeom prst="line">
            <a:avLst/>
          </a:prstGeom>
          <a:ln w="25400">
            <a:solidFill>
              <a:srgbClr val="D8D8D8"/>
            </a:solidFill>
          </a:ln>
        </p:spPr>
        <p:txBody>
          <a:bodyPr lIns="45719" rIns="45719"/>
          <a:lstStyle/>
          <a:p>
            <a:endParaRPr/>
          </a:p>
        </p:txBody>
      </p:sp>
      <p:sp>
        <p:nvSpPr>
          <p:cNvPr id="4" name="Body Level One…"/>
          <p:cNvSpPr txBox="1">
            <a:spLocks noGrp="1"/>
          </p:cNvSpPr>
          <p:nvPr>
            <p:ph type="body" idx="1"/>
          </p:nvPr>
        </p:nvSpPr>
        <p:spPr>
          <a:xfrm>
            <a:off x="457200" y="1600200"/>
            <a:ext cx="8229600" cy="45259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ormAutofit/>
          </a:bodyPr>
          <a:lstStyle/>
          <a:p>
            <a:r>
              <a:t>Body Level One</a:t>
            </a:r>
          </a:p>
          <a:p>
            <a:pPr lvl="1"/>
            <a:r>
              <a:t>Body Level Two</a:t>
            </a:r>
          </a:p>
          <a:p>
            <a:pPr lvl="2"/>
            <a:r>
              <a:t>Body Level Three</a:t>
            </a:r>
          </a:p>
          <a:p>
            <a:pPr lvl="3"/>
            <a:r>
              <a:t>Body Level Four</a:t>
            </a:r>
          </a:p>
          <a:p>
            <a:pPr lvl="4"/>
            <a:r>
              <a:t>Body Level Five</a:t>
            </a:r>
          </a:p>
        </p:txBody>
      </p:sp>
      <p:sp>
        <p:nvSpPr>
          <p:cNvPr id="5" name="Title Text"/>
          <p:cNvSpPr txBox="1">
            <a:spLocks noGrp="1"/>
          </p:cNvSpPr>
          <p:nvPr>
            <p:ph type="title"/>
          </p:nvPr>
        </p:nvSpPr>
        <p:spPr>
          <a:xfrm>
            <a:off x="457200" y="838200"/>
            <a:ext cx="8229600" cy="762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ormAutofit/>
          </a:bodyPr>
          <a:lstStyle/>
          <a:p>
            <a:r>
              <a:t>Title Text</a:t>
            </a:r>
          </a:p>
        </p:txBody>
      </p:sp>
      <p:sp>
        <p:nvSpPr>
          <p:cNvPr id="6" name="Slide Number"/>
          <p:cNvSpPr txBox="1">
            <a:spLocks noGrp="1"/>
          </p:cNvSpPr>
          <p:nvPr>
            <p:ph type="sldNum" sz="quarter" idx="2"/>
          </p:nvPr>
        </p:nvSpPr>
        <p:spPr>
          <a:xfrm>
            <a:off x="8422858" y="6404312"/>
            <a:ext cx="263942" cy="269201"/>
          </a:xfrm>
          <a:prstGeom prst="rect">
            <a:avLst/>
          </a:prstGeom>
          <a:ln w="12700">
            <a:miter lim="400000"/>
          </a:ln>
        </p:spPr>
        <p:txBody>
          <a:bodyPr wrap="none" lIns="45699" tIns="45699" rIns="45699" bIns="45699" anchor="ctr">
            <a:spAutoFit/>
          </a:bodyPr>
          <a:lstStyle>
            <a:lvl1pPr algn="r">
              <a:defRPr sz="1200">
                <a:solidFill>
                  <a:srgbClr val="898989"/>
                </a:solidFill>
                <a:latin typeface="Calibri"/>
                <a:ea typeface="Calibri"/>
                <a:cs typeface="Calibri"/>
                <a:sym typeface="Calibr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Lst>
  <p:transition spd="med"/>
  <p:txStyles>
    <p:titleStyle>
      <a:lvl1pPr marL="0" marR="0" indent="0" algn="ctr" defTabSz="914400" rtl="0" latinLnBrk="0">
        <a:lnSpc>
          <a:spcPct val="100000"/>
        </a:lnSpc>
        <a:spcBef>
          <a:spcPts val="0"/>
        </a:spcBef>
        <a:spcAft>
          <a:spcPts val="0"/>
        </a:spcAft>
        <a:buClrTx/>
        <a:buSzTx/>
        <a:buFontTx/>
        <a:buNone/>
        <a:tabLst/>
        <a:defRPr sz="3600" b="0" i="0" u="none" strike="noStrike" cap="none" spc="0" baseline="0">
          <a:solidFill>
            <a:srgbClr val="C12030"/>
          </a:solidFill>
          <a:uFillTx/>
          <a:latin typeface="Helvetica Neue"/>
          <a:ea typeface="Helvetica Neue"/>
          <a:cs typeface="Helvetica Neue"/>
          <a:sym typeface="Helvetica Neue"/>
        </a:defRPr>
      </a:lvl1pPr>
      <a:lvl2pPr marL="0" marR="0" indent="0" algn="ctr" defTabSz="914400" rtl="0" latinLnBrk="0">
        <a:lnSpc>
          <a:spcPct val="100000"/>
        </a:lnSpc>
        <a:spcBef>
          <a:spcPts val="0"/>
        </a:spcBef>
        <a:spcAft>
          <a:spcPts val="0"/>
        </a:spcAft>
        <a:buClrTx/>
        <a:buSzTx/>
        <a:buFontTx/>
        <a:buNone/>
        <a:tabLst/>
        <a:defRPr sz="3600" b="0" i="0" u="none" strike="noStrike" cap="none" spc="0" baseline="0">
          <a:solidFill>
            <a:srgbClr val="C12030"/>
          </a:solidFill>
          <a:uFillTx/>
          <a:latin typeface="Helvetica Neue"/>
          <a:ea typeface="Helvetica Neue"/>
          <a:cs typeface="Helvetica Neue"/>
          <a:sym typeface="Helvetica Neue"/>
        </a:defRPr>
      </a:lvl2pPr>
      <a:lvl3pPr marL="0" marR="0" indent="0" algn="ctr" defTabSz="914400" rtl="0" latinLnBrk="0">
        <a:lnSpc>
          <a:spcPct val="100000"/>
        </a:lnSpc>
        <a:spcBef>
          <a:spcPts val="0"/>
        </a:spcBef>
        <a:spcAft>
          <a:spcPts val="0"/>
        </a:spcAft>
        <a:buClrTx/>
        <a:buSzTx/>
        <a:buFontTx/>
        <a:buNone/>
        <a:tabLst/>
        <a:defRPr sz="3600" b="0" i="0" u="none" strike="noStrike" cap="none" spc="0" baseline="0">
          <a:solidFill>
            <a:srgbClr val="C12030"/>
          </a:solidFill>
          <a:uFillTx/>
          <a:latin typeface="Helvetica Neue"/>
          <a:ea typeface="Helvetica Neue"/>
          <a:cs typeface="Helvetica Neue"/>
          <a:sym typeface="Helvetica Neue"/>
        </a:defRPr>
      </a:lvl3pPr>
      <a:lvl4pPr marL="0" marR="0" indent="0" algn="ctr" defTabSz="914400" rtl="0" latinLnBrk="0">
        <a:lnSpc>
          <a:spcPct val="100000"/>
        </a:lnSpc>
        <a:spcBef>
          <a:spcPts val="0"/>
        </a:spcBef>
        <a:spcAft>
          <a:spcPts val="0"/>
        </a:spcAft>
        <a:buClrTx/>
        <a:buSzTx/>
        <a:buFontTx/>
        <a:buNone/>
        <a:tabLst/>
        <a:defRPr sz="3600" b="0" i="0" u="none" strike="noStrike" cap="none" spc="0" baseline="0">
          <a:solidFill>
            <a:srgbClr val="C12030"/>
          </a:solidFill>
          <a:uFillTx/>
          <a:latin typeface="Helvetica Neue"/>
          <a:ea typeface="Helvetica Neue"/>
          <a:cs typeface="Helvetica Neue"/>
          <a:sym typeface="Helvetica Neue"/>
        </a:defRPr>
      </a:lvl4pPr>
      <a:lvl5pPr marL="0" marR="0" indent="0" algn="ctr" defTabSz="914400" rtl="0" latinLnBrk="0">
        <a:lnSpc>
          <a:spcPct val="100000"/>
        </a:lnSpc>
        <a:spcBef>
          <a:spcPts val="0"/>
        </a:spcBef>
        <a:spcAft>
          <a:spcPts val="0"/>
        </a:spcAft>
        <a:buClrTx/>
        <a:buSzTx/>
        <a:buFontTx/>
        <a:buNone/>
        <a:tabLst/>
        <a:defRPr sz="3600" b="0" i="0" u="none" strike="noStrike" cap="none" spc="0" baseline="0">
          <a:solidFill>
            <a:srgbClr val="C12030"/>
          </a:solidFill>
          <a:uFillTx/>
          <a:latin typeface="Helvetica Neue"/>
          <a:ea typeface="Helvetica Neue"/>
          <a:cs typeface="Helvetica Neue"/>
          <a:sym typeface="Helvetica Neue"/>
        </a:defRPr>
      </a:lvl5pPr>
      <a:lvl6pPr marL="0" marR="0" indent="0" algn="ctr" defTabSz="914400" rtl="0" latinLnBrk="0">
        <a:lnSpc>
          <a:spcPct val="100000"/>
        </a:lnSpc>
        <a:spcBef>
          <a:spcPts val="0"/>
        </a:spcBef>
        <a:spcAft>
          <a:spcPts val="0"/>
        </a:spcAft>
        <a:buClrTx/>
        <a:buSzTx/>
        <a:buFontTx/>
        <a:buNone/>
        <a:tabLst/>
        <a:defRPr sz="3600" b="0" i="0" u="none" strike="noStrike" cap="none" spc="0" baseline="0">
          <a:solidFill>
            <a:srgbClr val="C12030"/>
          </a:solidFill>
          <a:uFillTx/>
          <a:latin typeface="Helvetica Neue"/>
          <a:ea typeface="Helvetica Neue"/>
          <a:cs typeface="Helvetica Neue"/>
          <a:sym typeface="Helvetica Neue"/>
        </a:defRPr>
      </a:lvl6pPr>
      <a:lvl7pPr marL="0" marR="0" indent="0" algn="ctr" defTabSz="914400" rtl="0" latinLnBrk="0">
        <a:lnSpc>
          <a:spcPct val="100000"/>
        </a:lnSpc>
        <a:spcBef>
          <a:spcPts val="0"/>
        </a:spcBef>
        <a:spcAft>
          <a:spcPts val="0"/>
        </a:spcAft>
        <a:buClrTx/>
        <a:buSzTx/>
        <a:buFontTx/>
        <a:buNone/>
        <a:tabLst/>
        <a:defRPr sz="3600" b="0" i="0" u="none" strike="noStrike" cap="none" spc="0" baseline="0">
          <a:solidFill>
            <a:srgbClr val="C12030"/>
          </a:solidFill>
          <a:uFillTx/>
          <a:latin typeface="Helvetica Neue"/>
          <a:ea typeface="Helvetica Neue"/>
          <a:cs typeface="Helvetica Neue"/>
          <a:sym typeface="Helvetica Neue"/>
        </a:defRPr>
      </a:lvl7pPr>
      <a:lvl8pPr marL="0" marR="0" indent="0" algn="ctr" defTabSz="914400" rtl="0" latinLnBrk="0">
        <a:lnSpc>
          <a:spcPct val="100000"/>
        </a:lnSpc>
        <a:spcBef>
          <a:spcPts val="0"/>
        </a:spcBef>
        <a:spcAft>
          <a:spcPts val="0"/>
        </a:spcAft>
        <a:buClrTx/>
        <a:buSzTx/>
        <a:buFontTx/>
        <a:buNone/>
        <a:tabLst/>
        <a:defRPr sz="3600" b="0" i="0" u="none" strike="noStrike" cap="none" spc="0" baseline="0">
          <a:solidFill>
            <a:srgbClr val="C12030"/>
          </a:solidFill>
          <a:uFillTx/>
          <a:latin typeface="Helvetica Neue"/>
          <a:ea typeface="Helvetica Neue"/>
          <a:cs typeface="Helvetica Neue"/>
          <a:sym typeface="Helvetica Neue"/>
        </a:defRPr>
      </a:lvl8pPr>
      <a:lvl9pPr marL="0" marR="0" indent="0" algn="ctr" defTabSz="914400" rtl="0" latinLnBrk="0">
        <a:lnSpc>
          <a:spcPct val="100000"/>
        </a:lnSpc>
        <a:spcBef>
          <a:spcPts val="0"/>
        </a:spcBef>
        <a:spcAft>
          <a:spcPts val="0"/>
        </a:spcAft>
        <a:buClrTx/>
        <a:buSzTx/>
        <a:buFontTx/>
        <a:buNone/>
        <a:tabLst/>
        <a:defRPr sz="3600" b="0" i="0" u="none" strike="noStrike" cap="none" spc="0" baseline="0">
          <a:solidFill>
            <a:srgbClr val="C12030"/>
          </a:solidFill>
          <a:uFillTx/>
          <a:latin typeface="Helvetica Neue"/>
          <a:ea typeface="Helvetica Neue"/>
          <a:cs typeface="Helvetica Neue"/>
          <a:sym typeface="Helvetica Neue"/>
        </a:defRPr>
      </a:lvl9pPr>
    </p:titleStyle>
    <p:bodyStyle>
      <a:lvl1pPr marL="457200" marR="0" indent="-342900"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Helvetica Neue"/>
          <a:ea typeface="Helvetica Neue"/>
          <a:cs typeface="Helvetica Neue"/>
          <a:sym typeface="Helvetica Neue"/>
        </a:defRPr>
      </a:lvl1pPr>
      <a:lvl2pPr marL="963385" marR="0" indent="-391885"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Helvetica Neue"/>
          <a:ea typeface="Helvetica Neue"/>
          <a:cs typeface="Helvetica Neue"/>
          <a:sym typeface="Helvetica Neue"/>
        </a:defRPr>
      </a:lvl2pPr>
      <a:lvl3pPr marL="1485900" marR="0" indent="-457200"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Helvetica Neue"/>
          <a:ea typeface="Helvetica Neue"/>
          <a:cs typeface="Helvetica Neue"/>
          <a:sym typeface="Helvetica Neue"/>
        </a:defRPr>
      </a:lvl3pPr>
      <a:lvl4pPr marL="2034539" marR="0" indent="-548639"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Helvetica Neue"/>
          <a:ea typeface="Helvetica Neue"/>
          <a:cs typeface="Helvetica Neue"/>
          <a:sym typeface="Helvetica Neue"/>
        </a:defRPr>
      </a:lvl4pPr>
      <a:lvl5pPr marL="2491739" marR="0" indent="-548639"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Helvetica Neue"/>
          <a:ea typeface="Helvetica Neue"/>
          <a:cs typeface="Helvetica Neue"/>
          <a:sym typeface="Helvetica Neue"/>
        </a:defRPr>
      </a:lvl5pPr>
      <a:lvl6pPr marL="2948939" marR="0" indent="-548639"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Helvetica Neue"/>
          <a:ea typeface="Helvetica Neue"/>
          <a:cs typeface="Helvetica Neue"/>
          <a:sym typeface="Helvetica Neue"/>
        </a:defRPr>
      </a:lvl6pPr>
      <a:lvl7pPr marL="3406140" marR="0" indent="-548640"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Helvetica Neue"/>
          <a:ea typeface="Helvetica Neue"/>
          <a:cs typeface="Helvetica Neue"/>
          <a:sym typeface="Helvetica Neue"/>
        </a:defRPr>
      </a:lvl7pPr>
      <a:lvl8pPr marL="3863340" marR="0" indent="-548640"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Helvetica Neue"/>
          <a:ea typeface="Helvetica Neue"/>
          <a:cs typeface="Helvetica Neue"/>
          <a:sym typeface="Helvetica Neue"/>
        </a:defRPr>
      </a:lvl8pPr>
      <a:lvl9pPr marL="4320540" marR="0" indent="-548640"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Google Shape;81;p1" descr="Google Shape;81;p1"/>
          <p:cNvPicPr>
            <a:picLocks noChangeAspect="1"/>
          </p:cNvPicPr>
          <p:nvPr/>
        </p:nvPicPr>
        <p:blipFill>
          <a:blip r:embed="rId2"/>
          <a:stretch>
            <a:fillRect/>
          </a:stretch>
        </p:blipFill>
        <p:spPr>
          <a:xfrm>
            <a:off x="457200" y="685800"/>
            <a:ext cx="1995855" cy="1995855"/>
          </a:xfrm>
          <a:prstGeom prst="rect">
            <a:avLst/>
          </a:prstGeom>
          <a:ln w="12700">
            <a:miter lim="400000"/>
          </a:ln>
        </p:spPr>
      </p:pic>
      <p:sp>
        <p:nvSpPr>
          <p:cNvPr id="105" name="Google Shape;82;p1"/>
          <p:cNvSpPr txBox="1">
            <a:spLocks noGrp="1"/>
          </p:cNvSpPr>
          <p:nvPr>
            <p:ph type="title"/>
          </p:nvPr>
        </p:nvSpPr>
        <p:spPr>
          <a:xfrm>
            <a:off x="457200" y="2997807"/>
            <a:ext cx="8153400" cy="2107593"/>
          </a:xfrm>
          <a:prstGeom prst="rect">
            <a:avLst/>
          </a:prstGeom>
        </p:spPr>
        <p:txBody>
          <a:bodyPr/>
          <a:lstStyle/>
          <a:p>
            <a:pPr defTabSz="740663">
              <a:defRPr sz="2916" b="1">
                <a:solidFill>
                  <a:srgbClr val="000000"/>
                </a:solidFill>
              </a:defRPr>
            </a:pPr>
            <a:r>
              <a:rPr lang="en-US" sz="3200" dirty="0">
                <a:solidFill>
                  <a:schemeClr val="accent2"/>
                </a:solidFill>
                <a:latin typeface="Times New Roman" panose="02020603050405020304" pitchFamily="18" charset="0"/>
                <a:cs typeface="Times New Roman" panose="02020603050405020304" pitchFamily="18" charset="0"/>
              </a:rPr>
              <a:t>Project Presentation</a:t>
            </a:r>
            <a:br>
              <a:rPr lang="en-US" sz="2000" dirty="0">
                <a:solidFill>
                  <a:schemeClr val="accent2"/>
                </a:solidFill>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Course- ALY 6010</a:t>
            </a:r>
            <a:br>
              <a:rPr lang="en-US" sz="2000" dirty="0">
                <a:solidFill>
                  <a:schemeClr val="accent2"/>
                </a:solidFill>
                <a:latin typeface="Times New Roman" panose="02020603050405020304" pitchFamily="18" charset="0"/>
                <a:cs typeface="Times New Roman" panose="02020603050405020304" pitchFamily="18" charset="0"/>
              </a:rPr>
            </a:br>
            <a:br>
              <a:rPr lang="en-US" sz="2800" dirty="0">
                <a:solidFill>
                  <a:schemeClr val="accent2"/>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submitted by</a:t>
            </a:r>
            <a:endParaRPr sz="2187" dirty="0">
              <a:solidFill>
                <a:schemeClr val="tx1"/>
              </a:solidFill>
              <a:latin typeface="Times New Roman" panose="02020603050405020304" pitchFamily="18" charset="0"/>
              <a:cs typeface="Times New Roman" panose="02020603050405020304" pitchFamily="18" charset="0"/>
            </a:endParaRPr>
          </a:p>
        </p:txBody>
      </p:sp>
      <p:sp>
        <p:nvSpPr>
          <p:cNvPr id="106" name="Google Shape;83;p1"/>
          <p:cNvSpPr txBox="1"/>
          <p:nvPr/>
        </p:nvSpPr>
        <p:spPr>
          <a:xfrm>
            <a:off x="1188725" y="4662340"/>
            <a:ext cx="6766550" cy="1066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ormAutofit/>
          </a:bodyPr>
          <a:lstStyle/>
          <a:p>
            <a:pPr algn="ctr">
              <a:defRPr sz="2400">
                <a:latin typeface="Helvetica Neue"/>
                <a:ea typeface="Helvetica Neue"/>
                <a:cs typeface="Helvetica Neue"/>
                <a:sym typeface="Helvetica Neue"/>
              </a:defRPr>
            </a:pPr>
            <a:r>
              <a:rPr lang="en-IN" b="1" dirty="0">
                <a:latin typeface="Times New Roman" panose="02020603050405020304" pitchFamily="18" charset="0"/>
                <a:cs typeface="Times New Roman" panose="02020603050405020304" pitchFamily="18" charset="0"/>
              </a:rPr>
              <a:t>Ankit Vilas Bhalekar</a:t>
            </a:r>
            <a:endParaRPr b="1" dirty="0">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Google Shape;107;p5"/>
          <p:cNvSpPr txBox="1">
            <a:spLocks noGrp="1"/>
          </p:cNvSpPr>
          <p:nvPr>
            <p:ph type="body" idx="1"/>
          </p:nvPr>
        </p:nvSpPr>
        <p:spPr>
          <a:xfrm>
            <a:off x="457200" y="1600200"/>
            <a:ext cx="8229600" cy="4525963"/>
          </a:xfrm>
          <a:prstGeom prst="rect">
            <a:avLst/>
          </a:prstGeom>
        </p:spPr>
        <p:txBody>
          <a:bodyPr/>
          <a:lstStyle/>
          <a:p>
            <a:pPr marL="0" indent="117347" defTabSz="704087">
              <a:buSzTx/>
              <a:buNone/>
              <a:defRPr sz="1848"/>
            </a:pPr>
            <a:r>
              <a:rPr dirty="0"/>
              <a:t>	</a:t>
            </a:r>
          </a:p>
          <a:p>
            <a:pPr marL="0" indent="117347" defTabSz="704087">
              <a:buSzTx/>
              <a:buNone/>
              <a:defRPr sz="1848"/>
            </a:pPr>
            <a:r>
              <a:rPr dirty="0"/>
              <a:t>          </a:t>
            </a:r>
          </a:p>
          <a:p>
            <a:pPr marL="0" indent="117347" defTabSz="704087">
              <a:buSzTx/>
              <a:buNone/>
              <a:defRPr sz="1848"/>
            </a:pPr>
            <a:r>
              <a:rPr dirty="0"/>
              <a:t>           </a:t>
            </a:r>
          </a:p>
        </p:txBody>
      </p:sp>
      <p:sp>
        <p:nvSpPr>
          <p:cNvPr id="119" name="Google Shape;108;p5"/>
          <p:cNvSpPr txBox="1">
            <a:spLocks noGrp="1"/>
          </p:cNvSpPr>
          <p:nvPr>
            <p:ph type="title"/>
          </p:nvPr>
        </p:nvSpPr>
        <p:spPr>
          <a:prstGeom prst="rect">
            <a:avLst/>
          </a:prstGeom>
        </p:spPr>
        <p:txBody>
          <a:bodyPr/>
          <a:lstStyle/>
          <a:p>
            <a:r>
              <a:rPr lang="en-IN" dirty="0"/>
              <a:t>Scatter Plot:2</a:t>
            </a:r>
            <a:endParaRPr dirty="0"/>
          </a:p>
        </p:txBody>
      </p:sp>
      <p:pic>
        <p:nvPicPr>
          <p:cNvPr id="2" name="Picture 1">
            <a:extLst>
              <a:ext uri="{FF2B5EF4-FFF2-40B4-BE49-F238E27FC236}">
                <a16:creationId xmlns:a16="http://schemas.microsoft.com/office/drawing/2014/main" id="{4284C325-4BE0-37B0-4BAC-F0EC504953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87075"/>
            <a:ext cx="8229600" cy="4913723"/>
          </a:xfrm>
          <a:prstGeom prst="rect">
            <a:avLst/>
          </a:prstGeom>
          <a:noFill/>
          <a:ln>
            <a:noFill/>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Google Shape;113;p6"/>
          <p:cNvSpPr txBox="1">
            <a:spLocks noGrp="1"/>
          </p:cNvSpPr>
          <p:nvPr>
            <p:ph type="body" idx="1"/>
          </p:nvPr>
        </p:nvSpPr>
        <p:spPr>
          <a:xfrm>
            <a:off x="457200" y="1447800"/>
            <a:ext cx="8229600" cy="5334000"/>
          </a:xfrm>
          <a:prstGeom prst="rect">
            <a:avLst/>
          </a:prstGeom>
        </p:spPr>
        <p:txBody>
          <a:bodyPr/>
          <a:lstStyle/>
          <a:p>
            <a:pPr marL="495300">
              <a:spcBef>
                <a:spcPts val="400"/>
              </a:spcBef>
              <a:buSzPts val="2400"/>
              <a:defRPr sz="2400"/>
            </a:pPr>
            <a:endParaRPr lang="en-IN" dirty="0"/>
          </a:p>
          <a:p>
            <a:pPr marL="495300">
              <a:spcBef>
                <a:spcPts val="400"/>
              </a:spcBef>
              <a:buSzPts val="2400"/>
              <a:defRPr sz="2400"/>
            </a:pPr>
            <a:endParaRPr lang="en-IN" dirty="0"/>
          </a:p>
          <a:p>
            <a:pPr marL="495300">
              <a:spcBef>
                <a:spcPts val="400"/>
              </a:spcBef>
              <a:buSzPts val="2400"/>
              <a:defRPr sz="2400"/>
            </a:pPr>
            <a:endParaRPr lang="en-IN" dirty="0"/>
          </a:p>
          <a:p>
            <a:pPr marL="495300">
              <a:spcBef>
                <a:spcPts val="400"/>
              </a:spcBef>
              <a:buSzPts val="2400"/>
              <a:defRPr sz="2400"/>
            </a:pPr>
            <a:endParaRPr lang="en-IN" dirty="0"/>
          </a:p>
          <a:p>
            <a:pPr marL="152400" indent="0">
              <a:spcBef>
                <a:spcPts val="400"/>
              </a:spcBef>
              <a:buSzPts val="2400"/>
              <a:buNone/>
              <a:defRPr sz="2400"/>
            </a:pPr>
            <a:r>
              <a:rPr lang="en-IN" b="1" dirty="0"/>
              <a:t>Output:</a:t>
            </a:r>
          </a:p>
          <a:p>
            <a:pPr marL="152400" indent="0">
              <a:spcBef>
                <a:spcPts val="400"/>
              </a:spcBef>
              <a:buSzPts val="2400"/>
              <a:buNone/>
              <a:defRPr sz="2400"/>
            </a:pPr>
            <a:endParaRPr lang="en-IN" dirty="0"/>
          </a:p>
        </p:txBody>
      </p:sp>
      <p:sp>
        <p:nvSpPr>
          <p:cNvPr id="123" name="Google Shape;114;p6"/>
          <p:cNvSpPr txBox="1">
            <a:spLocks noGrp="1"/>
          </p:cNvSpPr>
          <p:nvPr>
            <p:ph type="title"/>
          </p:nvPr>
        </p:nvSpPr>
        <p:spPr>
          <a:prstGeom prst="rect">
            <a:avLst/>
          </a:prstGeom>
        </p:spPr>
        <p:txBody>
          <a:bodyPr>
            <a:normAutofit/>
          </a:bodyPr>
          <a:lstStyle/>
          <a:p>
            <a:r>
              <a:rPr lang="en-IN" sz="2800" dirty="0">
                <a:latin typeface="Times New Roman" panose="02020603050405020304" pitchFamily="18" charset="0"/>
                <a:ea typeface="Calibri" panose="020F0502020204030204" pitchFamily="34" charset="0"/>
              </a:rPr>
              <a:t>S</a:t>
            </a:r>
            <a:r>
              <a:rPr lang="en-IN" sz="2800" dirty="0">
                <a:effectLst/>
                <a:latin typeface="Times New Roman" panose="02020603050405020304" pitchFamily="18" charset="0"/>
                <a:ea typeface="Calibri" panose="020F0502020204030204" pitchFamily="34" charset="0"/>
              </a:rPr>
              <a:t>imple linear regression mode </a:t>
            </a:r>
            <a:endParaRPr sz="4800" dirty="0"/>
          </a:p>
        </p:txBody>
      </p:sp>
      <p:pic>
        <p:nvPicPr>
          <p:cNvPr id="2" name="Picture 1">
            <a:extLst>
              <a:ext uri="{FF2B5EF4-FFF2-40B4-BE49-F238E27FC236}">
                <a16:creationId xmlns:a16="http://schemas.microsoft.com/office/drawing/2014/main" id="{BAD82C10-6956-A1B0-95A5-B665B7CF962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8229600" cy="1554479"/>
          </a:xfrm>
          <a:prstGeom prst="rect">
            <a:avLst/>
          </a:prstGeom>
          <a:noFill/>
          <a:ln>
            <a:noFill/>
          </a:ln>
        </p:spPr>
      </p:pic>
      <p:pic>
        <p:nvPicPr>
          <p:cNvPr id="3" name="Picture 2">
            <a:extLst>
              <a:ext uri="{FF2B5EF4-FFF2-40B4-BE49-F238E27FC236}">
                <a16:creationId xmlns:a16="http://schemas.microsoft.com/office/drawing/2014/main" id="{44272E86-2C8C-332B-4E4E-AF442E76BAF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611879"/>
            <a:ext cx="8620812" cy="3003774"/>
          </a:xfrm>
          <a:prstGeom prst="rect">
            <a:avLst/>
          </a:prstGeom>
          <a:noFill/>
          <a:ln>
            <a:noFill/>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Google Shape;101;p4"/>
          <p:cNvSpPr txBox="1">
            <a:spLocks noGrp="1"/>
          </p:cNvSpPr>
          <p:nvPr>
            <p:ph type="body" idx="1"/>
          </p:nvPr>
        </p:nvSpPr>
        <p:spPr>
          <a:xfrm>
            <a:off x="457200" y="1574276"/>
            <a:ext cx="8229600" cy="5165889"/>
          </a:xfrm>
          <a:prstGeom prst="rect">
            <a:avLst/>
          </a:prstGeom>
        </p:spPr>
        <p:txBody>
          <a:bodyPr>
            <a:normAutofit fontScale="85000" lnSpcReduction="20000"/>
          </a:bodyPr>
          <a:lstStyle/>
          <a:p>
            <a:pPr marL="342900" algn="just">
              <a:spcBef>
                <a:spcPts val="600"/>
              </a:spcBef>
              <a:buSzPts val="2400"/>
              <a:defRPr sz="2400"/>
            </a:pPr>
            <a:r>
              <a:rPr lang="en-US" dirty="0"/>
              <a:t>Linear regression model:</a:t>
            </a:r>
          </a:p>
          <a:p>
            <a:pPr marL="342900" algn="just">
              <a:spcBef>
                <a:spcPts val="600"/>
              </a:spcBef>
              <a:buSzPts val="2400"/>
              <a:defRPr sz="2400"/>
            </a:pPr>
            <a:r>
              <a:rPr lang="en-US" dirty="0"/>
              <a:t>Dependent variable: quality rating</a:t>
            </a:r>
          </a:p>
          <a:p>
            <a:pPr marL="342900" algn="just">
              <a:spcBef>
                <a:spcPts val="600"/>
              </a:spcBef>
              <a:buSzPts val="2400"/>
              <a:defRPr sz="2400"/>
            </a:pPr>
            <a:r>
              <a:rPr lang="en-US" dirty="0"/>
              <a:t>Independent variable: alcohol concentration</a:t>
            </a:r>
          </a:p>
          <a:p>
            <a:pPr marL="342900" algn="just">
              <a:spcBef>
                <a:spcPts val="600"/>
              </a:spcBef>
              <a:buSzPts val="2400"/>
              <a:defRPr sz="2400"/>
            </a:pPr>
            <a:r>
              <a:rPr lang="en-US" dirty="0"/>
              <a:t>Output summary:</a:t>
            </a:r>
          </a:p>
          <a:p>
            <a:pPr marL="342900" algn="just">
              <a:spcBef>
                <a:spcPts val="600"/>
              </a:spcBef>
              <a:buSzPts val="2400"/>
              <a:defRPr sz="2400"/>
            </a:pPr>
            <a:r>
              <a:rPr lang="en-US" dirty="0"/>
              <a:t>Estimated intercept and slope of regression line</a:t>
            </a:r>
          </a:p>
          <a:p>
            <a:pPr marL="342900" algn="just">
              <a:spcBef>
                <a:spcPts val="600"/>
              </a:spcBef>
              <a:buSzPts val="2400"/>
              <a:defRPr sz="2400"/>
            </a:pPr>
            <a:r>
              <a:rPr lang="en-US" dirty="0"/>
              <a:t>Standard errors, t-values, and p-values for intercept and slope</a:t>
            </a:r>
          </a:p>
          <a:p>
            <a:pPr marL="342900" algn="just">
              <a:spcBef>
                <a:spcPts val="600"/>
              </a:spcBef>
              <a:buSzPts val="2400"/>
              <a:defRPr sz="2400"/>
            </a:pPr>
            <a:r>
              <a:rPr lang="en-US" dirty="0"/>
              <a:t>Consistent findings:</a:t>
            </a:r>
          </a:p>
          <a:p>
            <a:pPr marL="342900" algn="just">
              <a:spcBef>
                <a:spcPts val="600"/>
              </a:spcBef>
              <a:buSzPts val="2400"/>
              <a:defRPr sz="2400"/>
            </a:pPr>
            <a:r>
              <a:rPr lang="en-US" dirty="0"/>
              <a:t>P-value for slope coefficient (0.0457) same as correlation test</a:t>
            </a:r>
          </a:p>
          <a:p>
            <a:pPr marL="342900" algn="just">
              <a:spcBef>
                <a:spcPts val="600"/>
              </a:spcBef>
              <a:buSzPts val="2400"/>
              <a:defRPr sz="2400"/>
            </a:pPr>
            <a:r>
              <a:rPr lang="en-US" dirty="0"/>
              <a:t>Variability explained:</a:t>
            </a:r>
          </a:p>
          <a:p>
            <a:pPr marL="342900" algn="just">
              <a:spcBef>
                <a:spcPts val="600"/>
              </a:spcBef>
              <a:buSzPts val="2400"/>
              <a:defRPr sz="2400"/>
            </a:pPr>
            <a:r>
              <a:rPr lang="en-US" dirty="0"/>
              <a:t>Modified R-squared value: 0.02027</a:t>
            </a:r>
          </a:p>
          <a:p>
            <a:pPr marL="342900" algn="just">
              <a:spcBef>
                <a:spcPts val="600"/>
              </a:spcBef>
              <a:buSzPts val="2400"/>
              <a:defRPr sz="2400"/>
            </a:pPr>
            <a:r>
              <a:rPr lang="en-US" dirty="0"/>
              <a:t>Only a small percentage of variability in quality rating explained by alcohol concentration</a:t>
            </a:r>
          </a:p>
          <a:p>
            <a:pPr marL="342900" algn="just">
              <a:spcBef>
                <a:spcPts val="600"/>
              </a:spcBef>
              <a:buSzPts val="2400"/>
              <a:defRPr sz="2400"/>
            </a:pPr>
            <a:r>
              <a:rPr lang="en-US" dirty="0"/>
              <a:t>Association between variables:</a:t>
            </a:r>
          </a:p>
          <a:p>
            <a:pPr marL="342900" algn="just">
              <a:spcBef>
                <a:spcPts val="600"/>
              </a:spcBef>
              <a:buSzPts val="2400"/>
              <a:defRPr sz="2400"/>
            </a:pPr>
            <a:r>
              <a:rPr lang="en-US" dirty="0"/>
              <a:t>Marginally favorable association between alcohol concentration and quality rating</a:t>
            </a:r>
          </a:p>
          <a:p>
            <a:pPr marL="342900" algn="just">
              <a:spcBef>
                <a:spcPts val="600"/>
              </a:spcBef>
              <a:buSzPts val="2400"/>
              <a:defRPr sz="2400"/>
            </a:pPr>
            <a:r>
              <a:rPr lang="en-US" dirty="0"/>
              <a:t>Other factors likely have an impact on quality rating.</a:t>
            </a:r>
            <a:endParaRPr lang="en-IN" dirty="0"/>
          </a:p>
        </p:txBody>
      </p:sp>
      <p:sp>
        <p:nvSpPr>
          <p:cNvPr id="114" name="Google Shape;102;p4"/>
          <p:cNvSpPr txBox="1">
            <a:spLocks noGrp="1"/>
          </p:cNvSpPr>
          <p:nvPr>
            <p:ph type="title"/>
          </p:nvPr>
        </p:nvSpPr>
        <p:spPr>
          <a:xfrm>
            <a:off x="457200" y="838200"/>
            <a:ext cx="8229600" cy="838200"/>
          </a:xfrm>
          <a:prstGeom prst="rect">
            <a:avLst/>
          </a:prstGeom>
        </p:spPr>
        <p:txBody>
          <a:bodyPr>
            <a:normAutofit fontScale="90000"/>
          </a:bodyPr>
          <a:lstStyle/>
          <a:p>
            <a:pPr>
              <a:lnSpc>
                <a:spcPct val="107000"/>
              </a:lnSpc>
              <a:spcAft>
                <a:spcPts val="800"/>
              </a:spcAft>
            </a:pPr>
            <a:r>
              <a:rPr lang="en-IN" sz="4000" dirty="0">
                <a:effectLst/>
                <a:latin typeface="Times New Roman" panose="02020603050405020304" pitchFamily="18" charset="0"/>
                <a:ea typeface="Calibri" panose="020F0502020204030204" pitchFamily="34" charset="0"/>
                <a:cs typeface="Times New Roman" panose="02020603050405020304" pitchFamily="18" charset="0"/>
              </a:rPr>
              <a:t> Output and Description: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408810122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Google Shape;101;p4"/>
          <p:cNvSpPr txBox="1">
            <a:spLocks noGrp="1"/>
          </p:cNvSpPr>
          <p:nvPr>
            <p:ph type="body" idx="1"/>
          </p:nvPr>
        </p:nvSpPr>
        <p:spPr>
          <a:xfrm>
            <a:off x="457200" y="1574276"/>
            <a:ext cx="8229600" cy="5165889"/>
          </a:xfrm>
          <a:prstGeom prst="rect">
            <a:avLst/>
          </a:prstGeom>
        </p:spPr>
        <p:txBody>
          <a:bodyPr>
            <a:normAutofit fontScale="62500" lnSpcReduction="20000"/>
          </a:bodyPr>
          <a:lstStyle/>
          <a:p>
            <a:pPr marL="342900" algn="just">
              <a:spcBef>
                <a:spcPts val="600"/>
              </a:spcBef>
              <a:buSzPts val="2400"/>
              <a:defRPr sz="2400"/>
            </a:pPr>
            <a:r>
              <a:rPr lang="en-US" dirty="0"/>
              <a:t>Dataset:</a:t>
            </a:r>
          </a:p>
          <a:p>
            <a:pPr marL="342900" algn="just">
              <a:spcBef>
                <a:spcPts val="600"/>
              </a:spcBef>
              <a:buSzPts val="2400"/>
              <a:defRPr sz="2400"/>
            </a:pPr>
            <a:r>
              <a:rPr lang="en-US" dirty="0"/>
              <a:t>12 columns, including wine attributes and quality ratings</a:t>
            </a:r>
          </a:p>
          <a:p>
            <a:pPr marL="342900" algn="just">
              <a:spcBef>
                <a:spcPts val="600"/>
              </a:spcBef>
              <a:buSzPts val="2400"/>
              <a:defRPr sz="2400"/>
            </a:pPr>
            <a:r>
              <a:rPr lang="en-US" dirty="0"/>
              <a:t>Research questions:</a:t>
            </a:r>
          </a:p>
          <a:p>
            <a:pPr marL="342900" algn="just">
              <a:spcBef>
                <a:spcPts val="600"/>
              </a:spcBef>
              <a:buSzPts val="2400"/>
              <a:defRPr sz="2400"/>
            </a:pPr>
            <a:r>
              <a:rPr lang="en-US" dirty="0"/>
              <a:t>Does mean pH of wines with/without citric acid differ?</a:t>
            </a:r>
          </a:p>
          <a:p>
            <a:pPr marL="342900" algn="just">
              <a:spcBef>
                <a:spcPts val="600"/>
              </a:spcBef>
              <a:buSzPts val="2400"/>
              <a:defRPr sz="2400"/>
            </a:pPr>
            <a:r>
              <a:rPr lang="en-US" dirty="0"/>
              <a:t>Does amount of alcohol in wine impact quality rating?</a:t>
            </a:r>
          </a:p>
          <a:p>
            <a:pPr marL="342900" algn="just">
              <a:spcBef>
                <a:spcPts val="600"/>
              </a:spcBef>
              <a:buSzPts val="2400"/>
              <a:defRPr sz="2400"/>
            </a:pPr>
            <a:r>
              <a:rPr lang="en-US" dirty="0"/>
              <a:t>Analysis methods:</a:t>
            </a:r>
          </a:p>
          <a:p>
            <a:pPr marL="342900" algn="just">
              <a:spcBef>
                <a:spcPts val="600"/>
              </a:spcBef>
              <a:buSzPts val="2400"/>
              <a:defRPr sz="2400"/>
            </a:pPr>
            <a:r>
              <a:rPr lang="en-US" dirty="0"/>
              <a:t>Independent two-sample t-tests</a:t>
            </a:r>
          </a:p>
          <a:p>
            <a:pPr marL="342900" algn="just">
              <a:spcBef>
                <a:spcPts val="600"/>
              </a:spcBef>
              <a:buSzPts val="2400"/>
              <a:defRPr sz="2400"/>
            </a:pPr>
            <a:r>
              <a:rPr lang="en-US" dirty="0"/>
              <a:t>Correlation analysis</a:t>
            </a:r>
          </a:p>
          <a:p>
            <a:pPr marL="342900" algn="just">
              <a:spcBef>
                <a:spcPts val="600"/>
              </a:spcBef>
              <a:buSzPts val="2400"/>
              <a:defRPr sz="2400"/>
            </a:pPr>
            <a:r>
              <a:rPr lang="en-US" dirty="0"/>
              <a:t>Linear regression model</a:t>
            </a:r>
          </a:p>
          <a:p>
            <a:pPr marL="342900" algn="just">
              <a:spcBef>
                <a:spcPts val="600"/>
              </a:spcBef>
              <a:buSzPts val="2400"/>
              <a:defRPr sz="2400"/>
            </a:pPr>
            <a:r>
              <a:rPr lang="en-US" dirty="0"/>
              <a:t>Results:</a:t>
            </a:r>
          </a:p>
          <a:p>
            <a:pPr marL="342900" algn="just">
              <a:spcBef>
                <a:spcPts val="600"/>
              </a:spcBef>
              <a:buSzPts val="2400"/>
              <a:defRPr sz="2400"/>
            </a:pPr>
            <a:r>
              <a:rPr lang="en-US" dirty="0"/>
              <a:t>Mean pH of wines with/without citric acid differs significantly</a:t>
            </a:r>
          </a:p>
          <a:p>
            <a:pPr marL="342900" algn="just">
              <a:spcBef>
                <a:spcPts val="600"/>
              </a:spcBef>
              <a:buSzPts val="2400"/>
              <a:defRPr sz="2400"/>
            </a:pPr>
            <a:r>
              <a:rPr lang="en-US" dirty="0"/>
              <a:t>Lower pH values associated with citric acid content</a:t>
            </a:r>
          </a:p>
          <a:p>
            <a:pPr marL="342900" algn="just">
              <a:spcBef>
                <a:spcPts val="600"/>
              </a:spcBef>
              <a:buSzPts val="2400"/>
              <a:defRPr sz="2400"/>
            </a:pPr>
            <a:r>
              <a:rPr lang="en-US" dirty="0"/>
              <a:t>Strong positive link between alcohol concentration and quality rating</a:t>
            </a:r>
          </a:p>
          <a:p>
            <a:pPr marL="342900" algn="just">
              <a:spcBef>
                <a:spcPts val="600"/>
              </a:spcBef>
              <a:buSzPts val="2400"/>
              <a:defRPr sz="2400"/>
            </a:pPr>
            <a:r>
              <a:rPr lang="en-US" dirty="0"/>
              <a:t>Implications:</a:t>
            </a:r>
          </a:p>
          <a:p>
            <a:pPr marL="342900" algn="just">
              <a:spcBef>
                <a:spcPts val="600"/>
              </a:spcBef>
              <a:buSzPts val="2400"/>
              <a:defRPr sz="2400"/>
            </a:pPr>
            <a:r>
              <a:rPr lang="en-US" dirty="0"/>
              <a:t>Results may help wine business understand how alcohol and citric acid affect wine quality</a:t>
            </a:r>
          </a:p>
          <a:p>
            <a:pPr marL="342900" algn="just">
              <a:spcBef>
                <a:spcPts val="600"/>
              </a:spcBef>
              <a:buSzPts val="2400"/>
              <a:defRPr sz="2400"/>
            </a:pPr>
            <a:r>
              <a:rPr lang="en-US" dirty="0"/>
              <a:t>Limitations:</a:t>
            </a:r>
          </a:p>
          <a:p>
            <a:pPr marL="342900" algn="just">
              <a:spcBef>
                <a:spcPts val="600"/>
              </a:spcBef>
              <a:buSzPts val="2400"/>
              <a:defRPr sz="2400"/>
            </a:pPr>
            <a:r>
              <a:rPr lang="en-US" dirty="0"/>
              <a:t>Assumptions made about data normality and absence of outliers should be highlighted.</a:t>
            </a:r>
            <a:endParaRPr lang="en-IN" dirty="0"/>
          </a:p>
        </p:txBody>
      </p:sp>
      <p:sp>
        <p:nvSpPr>
          <p:cNvPr id="114" name="Google Shape;102;p4"/>
          <p:cNvSpPr txBox="1">
            <a:spLocks noGrp="1"/>
          </p:cNvSpPr>
          <p:nvPr>
            <p:ph type="title"/>
          </p:nvPr>
        </p:nvSpPr>
        <p:spPr>
          <a:xfrm>
            <a:off x="457200" y="838200"/>
            <a:ext cx="8229600" cy="838200"/>
          </a:xfrm>
          <a:prstGeom prst="rect">
            <a:avLst/>
          </a:prstGeom>
        </p:spPr>
        <p:txBody>
          <a:bodyPr>
            <a:normAutofit fontScale="90000"/>
          </a:bodyPr>
          <a:lstStyle/>
          <a:p>
            <a:pPr>
              <a:lnSpc>
                <a:spcPct val="107000"/>
              </a:lnSpc>
              <a:spcAft>
                <a:spcPts val="800"/>
              </a:spcAft>
            </a:pPr>
            <a:r>
              <a:rPr lang="en-IN" sz="4000" dirty="0">
                <a:effectLst/>
                <a:latin typeface="Times New Roman" panose="02020603050405020304" pitchFamily="18" charset="0"/>
                <a:ea typeface="Calibri" panose="020F0502020204030204" pitchFamily="34" charset="0"/>
                <a:cs typeface="Times New Roman" panose="02020603050405020304" pitchFamily="18" charset="0"/>
              </a:rPr>
              <a:t> Conclusion: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81394218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itle 1"/>
          <p:cNvSpPr txBox="1">
            <a:spLocks noGrp="1"/>
          </p:cNvSpPr>
          <p:nvPr>
            <p:ph type="title"/>
          </p:nvPr>
        </p:nvSpPr>
        <p:spPr>
          <a:xfrm>
            <a:off x="457200" y="792162"/>
            <a:ext cx="8229600" cy="4971641"/>
          </a:xfrm>
          <a:prstGeom prst="rect">
            <a:avLst/>
          </a:prstGeom>
        </p:spPr>
        <p:txBody>
          <a:bodyPr/>
          <a:lstStyle/>
          <a:p>
            <a:r>
              <a:t>Thankyou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88;p2"/>
          <p:cNvSpPr txBox="1">
            <a:spLocks noGrp="1"/>
          </p:cNvSpPr>
          <p:nvPr>
            <p:ph type="body" idx="1"/>
          </p:nvPr>
        </p:nvSpPr>
        <p:spPr>
          <a:xfrm>
            <a:off x="457200" y="1600201"/>
            <a:ext cx="8229600" cy="5105400"/>
          </a:xfrm>
          <a:prstGeom prst="rect">
            <a:avLst/>
          </a:prstGeom>
        </p:spPr>
        <p:txBody>
          <a:bodyPr/>
          <a:lstStyle/>
          <a:p>
            <a:pPr marL="342900">
              <a:spcBef>
                <a:spcPts val="0"/>
              </a:spcBef>
              <a:buSzPts val="2400"/>
              <a:defRPr sz="2400"/>
            </a:pPr>
            <a:r>
              <a:rPr lang="en-US" dirty="0"/>
              <a:t>Wine quality dataset with 12 columns and 0-10 rating scale</a:t>
            </a:r>
          </a:p>
          <a:p>
            <a:pPr marL="342900">
              <a:spcBef>
                <a:spcPts val="0"/>
              </a:spcBef>
              <a:buSzPts val="2400"/>
              <a:defRPr sz="2400"/>
            </a:pPr>
            <a:r>
              <a:rPr lang="en-US" dirty="0"/>
              <a:t>Multiple wine types or vintages included in the dataset</a:t>
            </a:r>
          </a:p>
          <a:p>
            <a:pPr marL="342900">
              <a:spcBef>
                <a:spcPts val="0"/>
              </a:spcBef>
              <a:buSzPts val="2400"/>
              <a:defRPr sz="2400"/>
            </a:pPr>
            <a:r>
              <a:rPr lang="en-US" dirty="0"/>
              <a:t>Two inquiries to be analyzed:</a:t>
            </a:r>
          </a:p>
          <a:p>
            <a:pPr marL="342900">
              <a:spcBef>
                <a:spcPts val="0"/>
              </a:spcBef>
              <a:buSzPts val="2400"/>
              <a:defRPr sz="2400"/>
            </a:pPr>
            <a:r>
              <a:rPr lang="en-US" dirty="0"/>
              <a:t>Difference in mean pH between wines with and without citric acid</a:t>
            </a:r>
          </a:p>
          <a:p>
            <a:pPr marL="342900">
              <a:spcBef>
                <a:spcPts val="0"/>
              </a:spcBef>
              <a:buSzPts val="2400"/>
              <a:defRPr sz="2400"/>
            </a:pPr>
            <a:r>
              <a:rPr lang="en-US" dirty="0"/>
              <a:t>Effect of alcohol amount on wine quality rating</a:t>
            </a:r>
          </a:p>
          <a:p>
            <a:pPr marL="342900">
              <a:spcBef>
                <a:spcPts val="0"/>
              </a:spcBef>
              <a:buSzPts val="2400"/>
              <a:defRPr sz="2400"/>
            </a:pPr>
            <a:r>
              <a:rPr lang="en-US" dirty="0"/>
              <a:t>Independent two-sample t-tests and correlation analyses will be conducted using R</a:t>
            </a:r>
          </a:p>
          <a:p>
            <a:pPr marL="342900">
              <a:spcBef>
                <a:spcPts val="0"/>
              </a:spcBef>
              <a:buSzPts val="2400"/>
              <a:defRPr sz="2400"/>
            </a:pPr>
            <a:r>
              <a:rPr lang="en-US" dirty="0"/>
              <a:t>Linear regression model will be run to examine the connection between quality rating and alcohol content.</a:t>
            </a:r>
            <a:r>
              <a:rPr dirty="0"/>
              <a:t> </a:t>
            </a:r>
            <a:endParaRPr lang="en-IN" dirty="0"/>
          </a:p>
          <a:p>
            <a:pPr marL="342900">
              <a:spcBef>
                <a:spcPts val="0"/>
              </a:spcBef>
              <a:buSzPts val="2400"/>
              <a:defRPr sz="2400"/>
            </a:pPr>
            <a:endParaRPr lang="en-IN" dirty="0"/>
          </a:p>
        </p:txBody>
      </p:sp>
      <p:sp>
        <p:nvSpPr>
          <p:cNvPr id="110" name="Google Shape;89;p2"/>
          <p:cNvSpPr txBox="1">
            <a:spLocks noGrp="1"/>
          </p:cNvSpPr>
          <p:nvPr>
            <p:ph type="title"/>
          </p:nvPr>
        </p:nvSpPr>
        <p:spPr>
          <a:prstGeom prst="rect">
            <a:avLst/>
          </a:prstGeom>
        </p:spPr>
        <p:txBody>
          <a:bodyPr/>
          <a:lstStyle/>
          <a:p>
            <a:r>
              <a:rPr lang="en-IN" dirty="0"/>
              <a:t>Introduction: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Google Shape;101;p4"/>
          <p:cNvSpPr txBox="1">
            <a:spLocks noGrp="1"/>
          </p:cNvSpPr>
          <p:nvPr>
            <p:ph type="body" idx="1"/>
          </p:nvPr>
        </p:nvSpPr>
        <p:spPr>
          <a:xfrm>
            <a:off x="457200" y="1752600"/>
            <a:ext cx="8229600" cy="4373563"/>
          </a:xfrm>
          <a:prstGeom prst="rect">
            <a:avLst/>
          </a:prstGeom>
        </p:spPr>
        <p:txBody>
          <a:bodyPr/>
          <a:lstStyle/>
          <a:p>
            <a:pPr marL="342900" algn="just">
              <a:spcBef>
                <a:spcPts val="600"/>
              </a:spcBef>
              <a:buSzPts val="2400"/>
              <a:defRPr sz="2400"/>
            </a:pPr>
            <a:r>
              <a:rPr lang="en-US" dirty="0"/>
              <a:t>Dataset contains 12 columns with different attributes of wine</a:t>
            </a:r>
          </a:p>
          <a:p>
            <a:pPr marL="342900" algn="just">
              <a:spcBef>
                <a:spcPts val="600"/>
              </a:spcBef>
              <a:buSzPts val="2400"/>
              <a:defRPr sz="2400"/>
            </a:pPr>
            <a:r>
              <a:rPr lang="en-US" dirty="0"/>
              <a:t>Columns detail the chemical makeup of wine and its quality rating on a 0-10 scale</a:t>
            </a:r>
          </a:p>
          <a:p>
            <a:pPr marL="342900" algn="just">
              <a:spcBef>
                <a:spcPts val="600"/>
              </a:spcBef>
              <a:buSzPts val="2400"/>
              <a:defRPr sz="2400"/>
            </a:pPr>
            <a:r>
              <a:rPr lang="en-US" dirty="0"/>
              <a:t>Each row represents a separate wine sample</a:t>
            </a:r>
          </a:p>
          <a:p>
            <a:pPr marL="342900" algn="just">
              <a:spcBef>
                <a:spcPts val="600"/>
              </a:spcBef>
              <a:buSzPts val="2400"/>
              <a:defRPr sz="2400"/>
            </a:pPr>
            <a:r>
              <a:rPr lang="en-US" dirty="0"/>
              <a:t>Several rows have identical features but different quality ratings</a:t>
            </a:r>
          </a:p>
          <a:p>
            <a:pPr marL="342900" algn="just">
              <a:spcBef>
                <a:spcPts val="600"/>
              </a:spcBef>
              <a:buSzPts val="2400"/>
              <a:defRPr sz="2400"/>
            </a:pPr>
            <a:r>
              <a:rPr lang="en-US" dirty="0"/>
              <a:t>Indicates dataset contains data about multiple wine types or vintages.</a:t>
            </a:r>
            <a:endParaRPr dirty="0"/>
          </a:p>
        </p:txBody>
      </p:sp>
      <p:sp>
        <p:nvSpPr>
          <p:cNvPr id="114" name="Google Shape;102;p4"/>
          <p:cNvSpPr txBox="1">
            <a:spLocks noGrp="1"/>
          </p:cNvSpPr>
          <p:nvPr>
            <p:ph type="title"/>
          </p:nvPr>
        </p:nvSpPr>
        <p:spPr>
          <a:xfrm>
            <a:off x="457200" y="838200"/>
            <a:ext cx="8229600" cy="838200"/>
          </a:xfrm>
          <a:prstGeom prst="rect">
            <a:avLst/>
          </a:prstGeom>
        </p:spPr>
        <p:txBody>
          <a:bodyPr>
            <a:normAutofit fontScale="90000"/>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4400" dirty="0">
                <a:latin typeface="Times New Roman" panose="02020603050405020304" pitchFamily="18" charset="0"/>
                <a:ea typeface="Calibri" panose="020F0502020204030204" pitchFamily="34" charset="0"/>
                <a:cs typeface="Times New Roman" panose="02020603050405020304" pitchFamily="18" charset="0"/>
              </a:rPr>
              <a:t>D</a:t>
            </a:r>
            <a:r>
              <a:rPr lang="en-IN" sz="4400" dirty="0">
                <a:effectLst/>
                <a:latin typeface="Times New Roman" panose="02020603050405020304" pitchFamily="18" charset="0"/>
                <a:ea typeface="Calibri" panose="020F0502020204030204" pitchFamily="34" charset="0"/>
                <a:cs typeface="Times New Roman" panose="02020603050405020304" pitchFamily="18" charset="0"/>
              </a:rPr>
              <a:t>ataset Description: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Google Shape;101;p4"/>
          <p:cNvSpPr txBox="1">
            <a:spLocks noGrp="1"/>
          </p:cNvSpPr>
          <p:nvPr>
            <p:ph type="body" idx="1"/>
          </p:nvPr>
        </p:nvSpPr>
        <p:spPr>
          <a:xfrm>
            <a:off x="457200" y="1752600"/>
            <a:ext cx="8229600" cy="4373563"/>
          </a:xfrm>
          <a:prstGeom prst="rect">
            <a:avLst/>
          </a:prstGeom>
        </p:spPr>
        <p:txBody>
          <a:bodyPr/>
          <a:lstStyle/>
          <a:p>
            <a:pPr marL="342900" algn="just">
              <a:spcBef>
                <a:spcPts val="600"/>
              </a:spcBef>
              <a:buSzPts val="2400"/>
              <a:defRPr sz="2400"/>
            </a:pPr>
            <a:endParaRPr dirty="0"/>
          </a:p>
        </p:txBody>
      </p:sp>
      <p:sp>
        <p:nvSpPr>
          <p:cNvPr id="114" name="Google Shape;102;p4"/>
          <p:cNvSpPr txBox="1">
            <a:spLocks noGrp="1"/>
          </p:cNvSpPr>
          <p:nvPr>
            <p:ph type="title"/>
          </p:nvPr>
        </p:nvSpPr>
        <p:spPr>
          <a:xfrm>
            <a:off x="457200" y="838200"/>
            <a:ext cx="8229600" cy="838200"/>
          </a:xfrm>
          <a:prstGeom prst="rect">
            <a:avLst/>
          </a:prstGeom>
        </p:spPr>
        <p:txBody>
          <a:bodyPr>
            <a:normAutofit fontScale="90000"/>
          </a:bodyPr>
          <a:lstStyle/>
          <a:p>
            <a:pPr>
              <a:lnSpc>
                <a:spcPct val="107000"/>
              </a:lnSpc>
              <a:spcAft>
                <a:spcPts val="800"/>
              </a:spcAft>
            </a:pPr>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4000" dirty="0">
                <a:effectLst/>
                <a:latin typeface="Times New Roman" panose="02020603050405020304" pitchFamily="18" charset="0"/>
                <a:ea typeface="Calibri" panose="020F0502020204030204" pitchFamily="34" charset="0"/>
                <a:cs typeface="Times New Roman" panose="02020603050405020304" pitchFamily="18" charset="0"/>
              </a:rPr>
              <a:t>Summary of the dataset: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2" name="Picture 1">
            <a:extLst>
              <a:ext uri="{FF2B5EF4-FFF2-40B4-BE49-F238E27FC236}">
                <a16:creationId xmlns:a16="http://schemas.microsoft.com/office/drawing/2014/main" id="{4D2F0D42-9F71-D13A-6799-3C45CAB7037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76401"/>
            <a:ext cx="8229600" cy="4343400"/>
          </a:xfrm>
          <a:prstGeom prst="rect">
            <a:avLst/>
          </a:prstGeom>
          <a:noFill/>
          <a:ln>
            <a:noFill/>
          </a:ln>
        </p:spPr>
      </p:pic>
    </p:spTree>
    <p:extLst>
      <p:ext uri="{BB962C8B-B14F-4D97-AF65-F5344CB8AC3E}">
        <p14:creationId xmlns:p14="http://schemas.microsoft.com/office/powerpoint/2010/main" val="57787072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Google Shape;101;p4"/>
          <p:cNvSpPr txBox="1">
            <a:spLocks noGrp="1"/>
          </p:cNvSpPr>
          <p:nvPr>
            <p:ph type="body" idx="1"/>
          </p:nvPr>
        </p:nvSpPr>
        <p:spPr>
          <a:xfrm>
            <a:off x="457200" y="1676400"/>
            <a:ext cx="8229600" cy="5044910"/>
          </a:xfrm>
          <a:prstGeom prst="rect">
            <a:avLst/>
          </a:prstGeom>
        </p:spPr>
        <p:txBody>
          <a:bodyPr>
            <a:normAutofit fontScale="92500" lnSpcReduction="20000"/>
          </a:bodyPr>
          <a:lstStyle/>
          <a:p>
            <a:pPr marL="342900" algn="just">
              <a:spcBef>
                <a:spcPts val="600"/>
              </a:spcBef>
              <a:buSzPts val="2400"/>
              <a:defRPr sz="2400"/>
            </a:pPr>
            <a:r>
              <a:rPr lang="en-US" dirty="0"/>
              <a:t>Methodology: Independent two-sample t-test</a:t>
            </a:r>
          </a:p>
          <a:p>
            <a:pPr marL="342900" algn="just">
              <a:spcBef>
                <a:spcPts val="600"/>
              </a:spcBef>
              <a:buSzPts val="2400"/>
              <a:defRPr sz="2400"/>
            </a:pPr>
            <a:r>
              <a:rPr lang="en-US" dirty="0"/>
              <a:t>Null </a:t>
            </a:r>
            <a:r>
              <a:rPr lang="en-US" dirty="0" err="1"/>
              <a:t>Hyp</a:t>
            </a:r>
            <a:r>
              <a:rPr lang="en-US" dirty="0"/>
              <a:t>.: There is no significant variation in the mean pH between the two groups</a:t>
            </a:r>
          </a:p>
          <a:p>
            <a:pPr marL="342900" algn="just">
              <a:spcBef>
                <a:spcPts val="600"/>
              </a:spcBef>
              <a:buSzPts val="2400"/>
              <a:defRPr sz="2400"/>
            </a:pPr>
            <a:r>
              <a:rPr lang="en-US" dirty="0"/>
              <a:t>Alt </a:t>
            </a:r>
            <a:r>
              <a:rPr lang="en-US" dirty="0" err="1"/>
              <a:t>hyp</a:t>
            </a:r>
            <a:r>
              <a:rPr lang="en-US" dirty="0"/>
              <a:t>: There is a considerable variation variation in the mean pH between the two groups</a:t>
            </a:r>
          </a:p>
          <a:p>
            <a:pPr marL="342900" algn="just">
              <a:spcBef>
                <a:spcPts val="600"/>
              </a:spcBef>
              <a:buSzPts val="2400"/>
              <a:defRPr sz="2400"/>
            </a:pPr>
            <a:r>
              <a:rPr lang="en-US" dirty="0"/>
              <a:t>Statistical software package: R</a:t>
            </a:r>
          </a:p>
          <a:p>
            <a:pPr marL="342900" algn="just">
              <a:spcBef>
                <a:spcPts val="600"/>
              </a:spcBef>
              <a:buSzPts val="2400"/>
              <a:defRPr sz="2400"/>
            </a:pPr>
            <a:r>
              <a:rPr lang="en-US" dirty="0"/>
              <a:t>Steps:</a:t>
            </a:r>
          </a:p>
          <a:p>
            <a:pPr marL="342900" algn="just">
              <a:spcBef>
                <a:spcPts val="600"/>
              </a:spcBef>
              <a:buSzPts val="2400"/>
              <a:defRPr sz="2400"/>
            </a:pPr>
            <a:r>
              <a:rPr lang="en-US" dirty="0"/>
              <a:t>Separate dataset into two groups: wines with citric acid and wines without citric acid</a:t>
            </a:r>
          </a:p>
          <a:p>
            <a:pPr marL="342900" algn="just">
              <a:spcBef>
                <a:spcPts val="600"/>
              </a:spcBef>
              <a:buSzPts val="2400"/>
              <a:defRPr sz="2400"/>
            </a:pPr>
            <a:r>
              <a:rPr lang="en-US" dirty="0"/>
              <a:t>Perform t-test to compare mean pH of each group</a:t>
            </a:r>
          </a:p>
          <a:p>
            <a:pPr marL="342900" algn="just">
              <a:spcBef>
                <a:spcPts val="600"/>
              </a:spcBef>
              <a:buSzPts val="2400"/>
              <a:defRPr sz="2400"/>
            </a:pPr>
            <a:r>
              <a:rPr lang="en-US" dirty="0"/>
              <a:t>Null Hypothesis statement: For wines with and without citric acid, there is no discernible difference in the mean pH of the wine.</a:t>
            </a:r>
          </a:p>
          <a:p>
            <a:pPr marL="342900" algn="just">
              <a:spcBef>
                <a:spcPts val="600"/>
              </a:spcBef>
              <a:buSzPts val="2400"/>
              <a:defRPr sz="2400"/>
            </a:pPr>
            <a:r>
              <a:rPr lang="en-US" dirty="0"/>
              <a:t>Alternative Hypothesis statement: Between wines with and without citric acid, there is a considerable change in the mean pH of the wine.</a:t>
            </a:r>
            <a:endParaRPr lang="en-IN" dirty="0"/>
          </a:p>
        </p:txBody>
      </p:sp>
      <p:sp>
        <p:nvSpPr>
          <p:cNvPr id="114" name="Google Shape;102;p4"/>
          <p:cNvSpPr txBox="1">
            <a:spLocks noGrp="1"/>
          </p:cNvSpPr>
          <p:nvPr>
            <p:ph type="title"/>
          </p:nvPr>
        </p:nvSpPr>
        <p:spPr>
          <a:xfrm>
            <a:off x="457200" y="838200"/>
            <a:ext cx="8229600" cy="838200"/>
          </a:xfrm>
          <a:prstGeom prst="rect">
            <a:avLst/>
          </a:prstGeom>
        </p:spPr>
        <p:txBody>
          <a:bodyPr>
            <a:normAutofit fontScale="90000"/>
          </a:bodyPr>
          <a:lstStyle/>
          <a:p>
            <a:pPr>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Q1) Is there a substantial difference between wines with and without citric acid in the mean pH of the wine?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26168672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Google Shape;101;p4"/>
          <p:cNvSpPr txBox="1">
            <a:spLocks noGrp="1"/>
          </p:cNvSpPr>
          <p:nvPr>
            <p:ph type="body" idx="1"/>
          </p:nvPr>
        </p:nvSpPr>
        <p:spPr>
          <a:xfrm>
            <a:off x="457200" y="1574276"/>
            <a:ext cx="8229600" cy="5165889"/>
          </a:xfrm>
          <a:prstGeom prst="rect">
            <a:avLst/>
          </a:prstGeom>
        </p:spPr>
        <p:txBody>
          <a:bodyPr>
            <a:normAutofit fontScale="92500"/>
          </a:bodyPr>
          <a:lstStyle/>
          <a:p>
            <a:pPr marL="342900" algn="just">
              <a:spcBef>
                <a:spcPts val="600"/>
              </a:spcBef>
              <a:buSzPts val="2400"/>
              <a:defRPr sz="2400"/>
            </a:pPr>
            <a:r>
              <a:rPr lang="en-US" dirty="0"/>
              <a:t>Degrees of freedom: 27.028</a:t>
            </a:r>
          </a:p>
          <a:p>
            <a:pPr marL="342900" algn="just">
              <a:spcBef>
                <a:spcPts val="600"/>
              </a:spcBef>
              <a:buSzPts val="2400"/>
              <a:defRPr sz="2400"/>
            </a:pPr>
            <a:r>
              <a:rPr lang="en-US" dirty="0"/>
              <a:t>t-value: -5.925</a:t>
            </a:r>
          </a:p>
          <a:p>
            <a:pPr marL="342900" algn="just">
              <a:spcBef>
                <a:spcPts val="600"/>
              </a:spcBef>
              <a:buSzPts val="2400"/>
              <a:defRPr sz="2400"/>
            </a:pPr>
            <a:r>
              <a:rPr lang="en-US" dirty="0"/>
              <a:t>p-value: 2.568e-06 (low)</a:t>
            </a:r>
          </a:p>
          <a:p>
            <a:pPr marL="342900" algn="just">
              <a:spcBef>
                <a:spcPts val="600"/>
              </a:spcBef>
              <a:buSzPts val="2400"/>
              <a:defRPr sz="2400"/>
            </a:pPr>
            <a:r>
              <a:rPr lang="en-US" dirty="0"/>
              <a:t>Conclusion: Null hypothesis is strongly refuted, indicating a significant difference in the mean pH of the wine between samples with and without citric acid.</a:t>
            </a:r>
          </a:p>
          <a:p>
            <a:pPr marL="342900" algn="just">
              <a:spcBef>
                <a:spcPts val="600"/>
              </a:spcBef>
              <a:buSzPts val="2400"/>
              <a:defRPr sz="2400"/>
            </a:pPr>
            <a:r>
              <a:rPr lang="en-US" dirty="0"/>
              <a:t>95% confidence interval of the difference in means: (-0.2328530, -0.1130672)</a:t>
            </a:r>
          </a:p>
          <a:p>
            <a:pPr marL="342900" algn="just">
              <a:spcBef>
                <a:spcPts val="600"/>
              </a:spcBef>
              <a:buSzPts val="2400"/>
              <a:defRPr sz="2400"/>
            </a:pPr>
            <a:r>
              <a:rPr lang="en-US" dirty="0"/>
              <a:t>Sample mean pH in the group with citric acid: 3.312595</a:t>
            </a:r>
          </a:p>
          <a:p>
            <a:pPr marL="342900" algn="just">
              <a:spcBef>
                <a:spcPts val="600"/>
              </a:spcBef>
              <a:buSzPts val="2400"/>
              <a:defRPr sz="2400"/>
            </a:pPr>
            <a:r>
              <a:rPr lang="en-US" dirty="0"/>
              <a:t>Sample mean pH in the group without citric acid: 3.485556</a:t>
            </a:r>
          </a:p>
          <a:p>
            <a:pPr marL="342900" algn="just">
              <a:spcBef>
                <a:spcPts val="600"/>
              </a:spcBef>
              <a:buSzPts val="2400"/>
              <a:defRPr sz="2400"/>
            </a:pPr>
            <a:r>
              <a:rPr lang="en-US" dirty="0"/>
              <a:t>Conclusion: Presence of citric acid may be associated with lower pH levels in wine as the mean pH for the group with citric acid is lower than the mean pH for the group without citric acid.</a:t>
            </a:r>
            <a:endParaRPr dirty="0"/>
          </a:p>
        </p:txBody>
      </p:sp>
      <p:sp>
        <p:nvSpPr>
          <p:cNvPr id="114" name="Google Shape;102;p4"/>
          <p:cNvSpPr txBox="1">
            <a:spLocks noGrp="1"/>
          </p:cNvSpPr>
          <p:nvPr>
            <p:ph type="title"/>
          </p:nvPr>
        </p:nvSpPr>
        <p:spPr>
          <a:xfrm>
            <a:off x="457200" y="838200"/>
            <a:ext cx="8229600" cy="838200"/>
          </a:xfrm>
          <a:prstGeom prst="rect">
            <a:avLst/>
          </a:prstGeom>
        </p:spPr>
        <p:txBody>
          <a:bodyPr>
            <a:normAutofit fontScale="90000"/>
          </a:bodyPr>
          <a:lstStyle/>
          <a:p>
            <a:pPr>
              <a:lnSpc>
                <a:spcPct val="107000"/>
              </a:lnSpc>
              <a:spcAft>
                <a:spcPts val="800"/>
              </a:spcAft>
            </a:pPr>
            <a:r>
              <a:rPr lang="en-IN" sz="4000" dirty="0">
                <a:effectLst/>
                <a:latin typeface="Times New Roman" panose="02020603050405020304" pitchFamily="18" charset="0"/>
                <a:ea typeface="Calibri" panose="020F0502020204030204" pitchFamily="34" charset="0"/>
                <a:cs typeface="Times New Roman" panose="02020603050405020304" pitchFamily="18" charset="0"/>
              </a:rPr>
              <a:t> Output and Description: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213146908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Google Shape;107;p5"/>
          <p:cNvSpPr txBox="1">
            <a:spLocks noGrp="1"/>
          </p:cNvSpPr>
          <p:nvPr>
            <p:ph type="body" idx="1"/>
          </p:nvPr>
        </p:nvSpPr>
        <p:spPr>
          <a:xfrm>
            <a:off x="457200" y="1600200"/>
            <a:ext cx="8229600" cy="4525963"/>
          </a:xfrm>
          <a:prstGeom prst="rect">
            <a:avLst/>
          </a:prstGeom>
        </p:spPr>
        <p:txBody>
          <a:bodyPr/>
          <a:lstStyle/>
          <a:p>
            <a:pPr marL="0" indent="117347" defTabSz="704087">
              <a:buSzTx/>
              <a:buNone/>
              <a:defRPr sz="1848"/>
            </a:pPr>
            <a:r>
              <a:rPr dirty="0"/>
              <a:t>	</a:t>
            </a:r>
          </a:p>
          <a:p>
            <a:pPr marL="0" indent="117347" defTabSz="704087">
              <a:buSzTx/>
              <a:buNone/>
              <a:defRPr sz="1848"/>
            </a:pPr>
            <a:r>
              <a:rPr dirty="0"/>
              <a:t>          </a:t>
            </a:r>
          </a:p>
          <a:p>
            <a:pPr marL="0" indent="117347" defTabSz="704087">
              <a:buSzTx/>
              <a:buNone/>
              <a:defRPr sz="1848"/>
            </a:pPr>
            <a:r>
              <a:rPr dirty="0"/>
              <a:t>           </a:t>
            </a:r>
          </a:p>
        </p:txBody>
      </p:sp>
      <p:sp>
        <p:nvSpPr>
          <p:cNvPr id="119" name="Google Shape;108;p5"/>
          <p:cNvSpPr txBox="1">
            <a:spLocks noGrp="1"/>
          </p:cNvSpPr>
          <p:nvPr>
            <p:ph type="title"/>
          </p:nvPr>
        </p:nvSpPr>
        <p:spPr>
          <a:prstGeom prst="rect">
            <a:avLst/>
          </a:prstGeom>
        </p:spPr>
        <p:txBody>
          <a:bodyPr/>
          <a:lstStyle/>
          <a:p>
            <a:r>
              <a:rPr lang="en-IN" dirty="0"/>
              <a:t>Scatter Plot:1</a:t>
            </a:r>
            <a:endParaRPr dirty="0"/>
          </a:p>
        </p:txBody>
      </p:sp>
      <p:pic>
        <p:nvPicPr>
          <p:cNvPr id="3" name="Picture 2">
            <a:extLst>
              <a:ext uri="{FF2B5EF4-FFF2-40B4-BE49-F238E27FC236}">
                <a16:creationId xmlns:a16="http://schemas.microsoft.com/office/drawing/2014/main" id="{65055A34-0C16-E7F2-87DA-768BBCE1140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1022" y="1624447"/>
            <a:ext cx="8045777" cy="4525963"/>
          </a:xfrm>
          <a:prstGeom prst="rect">
            <a:avLst/>
          </a:prstGeom>
          <a:noFill/>
          <a:ln>
            <a:noFill/>
          </a:ln>
        </p:spPr>
      </p:pic>
    </p:spTree>
    <p:extLst>
      <p:ext uri="{BB962C8B-B14F-4D97-AF65-F5344CB8AC3E}">
        <p14:creationId xmlns:p14="http://schemas.microsoft.com/office/powerpoint/2010/main" val="149397734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Google Shape;101;p4"/>
          <p:cNvSpPr txBox="1">
            <a:spLocks noGrp="1"/>
          </p:cNvSpPr>
          <p:nvPr>
            <p:ph type="body" idx="1"/>
          </p:nvPr>
        </p:nvSpPr>
        <p:spPr>
          <a:xfrm>
            <a:off x="457200" y="2166593"/>
            <a:ext cx="8229600" cy="5252301"/>
          </a:xfrm>
          <a:prstGeom prst="rect">
            <a:avLst/>
          </a:prstGeom>
        </p:spPr>
        <p:txBody>
          <a:bodyPr>
            <a:normAutofit/>
          </a:bodyPr>
          <a:lstStyle/>
          <a:p>
            <a:pPr marL="342900" algn="just">
              <a:spcBef>
                <a:spcPts val="600"/>
              </a:spcBef>
              <a:buSzPts val="2400"/>
              <a:defRPr sz="2400"/>
            </a:pPr>
            <a:r>
              <a:rPr lang="en-US" dirty="0"/>
              <a:t>Correlation analysis using t-test (two sampled)</a:t>
            </a:r>
          </a:p>
          <a:p>
            <a:pPr marL="342900" algn="just">
              <a:spcBef>
                <a:spcPts val="600"/>
              </a:spcBef>
              <a:buSzPts val="2400"/>
              <a:defRPr sz="2400"/>
            </a:pPr>
            <a:r>
              <a:rPr lang="en-US" dirty="0"/>
              <a:t>Objective: to determine if there is a significant relationship between alcohol concentration and wine quality rating</a:t>
            </a:r>
          </a:p>
          <a:p>
            <a:pPr marL="342900" algn="just">
              <a:spcBef>
                <a:spcPts val="600"/>
              </a:spcBef>
              <a:buSzPts val="2400"/>
              <a:defRPr sz="2400"/>
            </a:pPr>
            <a:r>
              <a:rPr lang="en-US" dirty="0"/>
              <a:t>Null hypothesis: no significant interrelationship between alcohol content and quality rating of wine</a:t>
            </a:r>
          </a:p>
          <a:p>
            <a:pPr marL="342900" algn="just">
              <a:spcBef>
                <a:spcPts val="600"/>
              </a:spcBef>
              <a:buSzPts val="2400"/>
              <a:defRPr sz="2400"/>
            </a:pPr>
            <a:r>
              <a:rPr lang="en-US" dirty="0"/>
              <a:t>Alternative hypothesis: significant interrelationship between alcohol content and quality rating of wine</a:t>
            </a:r>
            <a:endParaRPr lang="en-IN" dirty="0"/>
          </a:p>
        </p:txBody>
      </p:sp>
      <p:sp>
        <p:nvSpPr>
          <p:cNvPr id="114" name="Google Shape;102;p4"/>
          <p:cNvSpPr txBox="1">
            <a:spLocks noGrp="1"/>
          </p:cNvSpPr>
          <p:nvPr>
            <p:ph type="title"/>
          </p:nvPr>
        </p:nvSpPr>
        <p:spPr>
          <a:xfrm>
            <a:off x="457200" y="960747"/>
            <a:ext cx="8229600" cy="838201"/>
          </a:xfrm>
          <a:prstGeom prst="rect">
            <a:avLst/>
          </a:prstGeom>
        </p:spPr>
        <p:txBody>
          <a:bodyPr>
            <a:normAutofit fontScale="90000"/>
          </a:bodyPr>
          <a:lstStyle/>
          <a:p>
            <a:pPr>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Q1)</a:t>
            </a:r>
            <a:r>
              <a:rPr lang="en-IN" sz="1800" b="1" dirty="0">
                <a:effectLst/>
                <a:latin typeface="Times New Roman" panose="02020603050405020304" pitchFamily="18" charset="0"/>
                <a:ea typeface="Calibri" panose="020F0502020204030204" pitchFamily="34" charset="0"/>
              </a:rPr>
              <a:t> Is there a strong connection between the wine's alcohol concentration and its rating for quality?</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273183178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Google Shape;101;p4"/>
          <p:cNvSpPr txBox="1">
            <a:spLocks noGrp="1"/>
          </p:cNvSpPr>
          <p:nvPr>
            <p:ph type="body" idx="1"/>
          </p:nvPr>
        </p:nvSpPr>
        <p:spPr>
          <a:xfrm>
            <a:off x="457200" y="1574276"/>
            <a:ext cx="8229600" cy="5165889"/>
          </a:xfrm>
          <a:prstGeom prst="rect">
            <a:avLst/>
          </a:prstGeom>
        </p:spPr>
        <p:txBody>
          <a:bodyPr>
            <a:normAutofit/>
          </a:bodyPr>
          <a:lstStyle/>
          <a:p>
            <a:pPr marL="342900" algn="just">
              <a:spcBef>
                <a:spcPts val="600"/>
              </a:spcBef>
              <a:buSzPts val="2400"/>
              <a:defRPr sz="2400"/>
            </a:pPr>
            <a:r>
              <a:rPr lang="en-US" dirty="0"/>
              <a:t>Pearson correlation analysis was conducted on alcohol concentration and wine quality rating</a:t>
            </a:r>
          </a:p>
          <a:p>
            <a:pPr marL="342900" algn="just">
              <a:spcBef>
                <a:spcPts val="600"/>
              </a:spcBef>
              <a:buSzPts val="2400"/>
              <a:defRPr sz="2400"/>
            </a:pPr>
            <a:r>
              <a:rPr lang="en-US" dirty="0"/>
              <a:t>Correlation coefficient is 0.1639787</a:t>
            </a:r>
          </a:p>
          <a:p>
            <a:pPr marL="342900" algn="just">
              <a:spcBef>
                <a:spcPts val="600"/>
              </a:spcBef>
              <a:buSzPts val="2400"/>
              <a:defRPr sz="2400"/>
            </a:pPr>
            <a:r>
              <a:rPr lang="en-US" dirty="0"/>
              <a:t>P-value is 0.04568</a:t>
            </a:r>
          </a:p>
          <a:p>
            <a:pPr marL="342900" algn="just">
              <a:spcBef>
                <a:spcPts val="600"/>
              </a:spcBef>
              <a:buSzPts val="2400"/>
              <a:defRPr sz="2400"/>
            </a:pPr>
            <a:r>
              <a:rPr lang="en-US" dirty="0"/>
              <a:t>Positive correlation between alcohol content and quality rating</a:t>
            </a:r>
          </a:p>
          <a:p>
            <a:pPr marL="342900" algn="just">
              <a:spcBef>
                <a:spcPts val="600"/>
              </a:spcBef>
              <a:buSzPts val="2400"/>
              <a:defRPr sz="2400"/>
            </a:pPr>
            <a:r>
              <a:rPr lang="en-US" dirty="0"/>
              <a:t>P-value indicates a significant relationship between the two variables</a:t>
            </a:r>
          </a:p>
          <a:p>
            <a:pPr marL="342900" algn="just">
              <a:spcBef>
                <a:spcPts val="600"/>
              </a:spcBef>
              <a:buSzPts val="2400"/>
              <a:defRPr sz="2400"/>
            </a:pPr>
            <a:r>
              <a:rPr lang="en-US" dirty="0"/>
              <a:t>Null hypothesis is rejected</a:t>
            </a:r>
          </a:p>
          <a:p>
            <a:pPr marL="342900" algn="just">
              <a:spcBef>
                <a:spcPts val="600"/>
              </a:spcBef>
              <a:buSzPts val="2400"/>
              <a:defRPr sz="2400"/>
            </a:pPr>
            <a:r>
              <a:rPr lang="en-US" dirty="0"/>
              <a:t>Conclusion: There is a significant link between alcohol concentration and wine quality rating, as the P-value is less than the significance threshold of 0.05.</a:t>
            </a:r>
            <a:endParaRPr lang="en-IN" dirty="0"/>
          </a:p>
        </p:txBody>
      </p:sp>
      <p:sp>
        <p:nvSpPr>
          <p:cNvPr id="114" name="Google Shape;102;p4"/>
          <p:cNvSpPr txBox="1">
            <a:spLocks noGrp="1"/>
          </p:cNvSpPr>
          <p:nvPr>
            <p:ph type="title"/>
          </p:nvPr>
        </p:nvSpPr>
        <p:spPr>
          <a:xfrm>
            <a:off x="457200" y="838200"/>
            <a:ext cx="8229600" cy="838200"/>
          </a:xfrm>
          <a:prstGeom prst="rect">
            <a:avLst/>
          </a:prstGeom>
        </p:spPr>
        <p:txBody>
          <a:bodyPr>
            <a:normAutofit fontScale="90000"/>
          </a:bodyPr>
          <a:lstStyle/>
          <a:p>
            <a:pPr>
              <a:lnSpc>
                <a:spcPct val="107000"/>
              </a:lnSpc>
              <a:spcAft>
                <a:spcPts val="800"/>
              </a:spcAft>
            </a:pPr>
            <a:r>
              <a:rPr lang="en-IN" sz="4000" dirty="0">
                <a:effectLst/>
                <a:latin typeface="Times New Roman" panose="02020603050405020304" pitchFamily="18" charset="0"/>
                <a:ea typeface="Calibri" panose="020F0502020204030204" pitchFamily="34" charset="0"/>
                <a:cs typeface="Times New Roman" panose="02020603050405020304" pitchFamily="18" charset="0"/>
              </a:rPr>
              <a:t> Output and Description: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2077282430"/>
      </p:ext>
    </p:extLst>
  </p:cSld>
  <p:clrMapOvr>
    <a:masterClrMapping/>
  </p:clrMapOvr>
  <p:transition spd="med"/>
</p:sld>
</file>

<file path=ppt/theme/theme1.xml><?xml version="1.0" encoding="utf-8"?>
<a:theme xmlns:a="http://schemas.openxmlformats.org/drawingml/2006/main" name="powerpoint_newNEU">
  <a:themeElements>
    <a:clrScheme name="powerpoint_newNEU">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powerpoint_newNEU">
      <a:majorFont>
        <a:latin typeface="Arial"/>
        <a:ea typeface="Arial"/>
        <a:cs typeface="Arial"/>
      </a:majorFont>
      <a:minorFont>
        <a:latin typeface="Helvetica"/>
        <a:ea typeface="Helvetica"/>
        <a:cs typeface="Helvetica"/>
      </a:minorFont>
    </a:fontScheme>
    <a:fmtScheme name="powerpoint_newNE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powerpoint_newNEU">
  <a:themeElements>
    <a:clrScheme name="powerpoint_newNEU">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powerpoint_newNEU">
      <a:majorFont>
        <a:latin typeface="Arial"/>
        <a:ea typeface="Arial"/>
        <a:cs typeface="Arial"/>
      </a:majorFont>
      <a:minorFont>
        <a:latin typeface="Helvetica"/>
        <a:ea typeface="Helvetica"/>
        <a:cs typeface="Helvetica"/>
      </a:minorFont>
    </a:fontScheme>
    <a:fmtScheme name="powerpoint_newNE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64</TotalTime>
  <Words>798</Words>
  <Application>Microsoft Office PowerPoint</Application>
  <PresentationFormat>On-screen Show (4:3)</PresentationFormat>
  <Paragraphs>97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Helvetica Neue</vt:lpstr>
      <vt:lpstr>Times New Roman</vt:lpstr>
      <vt:lpstr>powerpoint_newNEU</vt:lpstr>
      <vt:lpstr>Project Presentation Course- ALY 6010  submitted by</vt:lpstr>
      <vt:lpstr>Introduction:</vt:lpstr>
      <vt:lpstr> Dataset Description: </vt:lpstr>
      <vt:lpstr> Summary of the dataset:  </vt:lpstr>
      <vt:lpstr> Q1) Is there a substantial difference between wines with and without citric acid in the mean pH of the wine?  </vt:lpstr>
      <vt:lpstr> Output and Description: </vt:lpstr>
      <vt:lpstr>Scatter Plot:1</vt:lpstr>
      <vt:lpstr> Q1) Is there a strong connection between the wine's alcohol concentration and its rating for quality?  </vt:lpstr>
      <vt:lpstr> Output and Description: </vt:lpstr>
      <vt:lpstr>Scatter Plot:2</vt:lpstr>
      <vt:lpstr>Simple linear regression mode </vt:lpstr>
      <vt:lpstr> Output and Description: </vt:lpstr>
      <vt:lpstr> Conclusion: </vt:lpstr>
      <vt:lpstr>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ALY 6010 Probability theory and intro stats.  Final Project </dc:title>
  <cp:lastModifiedBy>ANKIT BHALEKAR</cp:lastModifiedBy>
  <cp:revision>2</cp:revision>
  <dcterms:modified xsi:type="dcterms:W3CDTF">2023-11-01T20:54:14Z</dcterms:modified>
</cp:coreProperties>
</file>