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49" r:id="rId1"/>
  </p:sldMasterIdLst>
  <p:notesMasterIdLst>
    <p:notesMasterId r:id="rId3"/>
  </p:notesMasterIdLst>
  <p:handoutMasterIdLst>
    <p:handoutMasterId r:id="rId4"/>
  </p:handoutMasterIdLst>
  <p:sldIdLst>
    <p:sldId id="939" r:id="rId2"/>
  </p:sldIdLst>
  <p:sldSz cx="12192000" cy="6858000"/>
  <p:notesSz cx="7053263" cy="9372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31E33"/>
    <a:srgbClr val="0000FF"/>
    <a:srgbClr val="A32036"/>
    <a:srgbClr val="7D0000"/>
    <a:srgbClr val="FF0000"/>
    <a:srgbClr val="03E6E7"/>
    <a:srgbClr val="00C3C2"/>
    <a:srgbClr val="B22918"/>
    <a:srgbClr val="A51F34"/>
    <a:srgbClr val="A320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99" autoAdjust="0"/>
    <p:restoredTop sz="94762" autoAdjust="0"/>
  </p:normalViewPr>
  <p:slideViewPr>
    <p:cSldViewPr>
      <p:cViewPr>
        <p:scale>
          <a:sx n="77" d="100"/>
          <a:sy n="77" d="100"/>
        </p:scale>
        <p:origin x="1256" y="11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807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3296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1A51F78-553E-F941-AC68-4C3B5A35DD5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5938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610713-5A88-D245-86FC-292802658A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95738" y="0"/>
            <a:ext cx="3055937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133F40-61C3-7649-8188-F234F801CEFD}" type="datetimeFigureOut">
              <a:rPr lang="en-US" smtClean="0"/>
              <a:t>7/5/20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1AE7D9-0D37-244E-B6A2-D5E1E0FB3C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902700"/>
            <a:ext cx="3055938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4A479D-0D05-2643-8FE4-4D1574589A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95738" y="8902700"/>
            <a:ext cx="3055937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83883-D6C8-CA4E-9034-718C3284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2599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8630"/>
          </a:xfrm>
          <a:prstGeom prst="rect">
            <a:avLst/>
          </a:prstGeom>
        </p:spPr>
        <p:txBody>
          <a:bodyPr vert="horz" lIns="93858" tIns="46929" rIns="93858" bIns="46929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95217" y="0"/>
            <a:ext cx="3056414" cy="468630"/>
          </a:xfrm>
          <a:prstGeom prst="rect">
            <a:avLst/>
          </a:prstGeom>
        </p:spPr>
        <p:txBody>
          <a:bodyPr vert="horz" lIns="93858" tIns="46929" rIns="93858" bIns="46929" rtlCol="0"/>
          <a:lstStyle>
            <a:lvl1pPr algn="r">
              <a:defRPr sz="1300"/>
            </a:lvl1pPr>
          </a:lstStyle>
          <a:p>
            <a:fld id="{820A4D48-1FAA-407E-99F1-435EEE4056EF}" type="datetimeFigureOut">
              <a:rPr lang="en-US" smtClean="0"/>
              <a:t>7/3/20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703263"/>
            <a:ext cx="6246813" cy="3514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858" tIns="46929" rIns="93858" bIns="4692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5327" y="4451985"/>
            <a:ext cx="5642610" cy="4217670"/>
          </a:xfrm>
          <a:prstGeom prst="rect">
            <a:avLst/>
          </a:prstGeom>
        </p:spPr>
        <p:txBody>
          <a:bodyPr vert="horz" lIns="93858" tIns="46929" rIns="93858" bIns="4692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02344"/>
            <a:ext cx="3056414" cy="468630"/>
          </a:xfrm>
          <a:prstGeom prst="rect">
            <a:avLst/>
          </a:prstGeom>
        </p:spPr>
        <p:txBody>
          <a:bodyPr vert="horz" lIns="93858" tIns="46929" rIns="93858" bIns="46929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95217" y="8902344"/>
            <a:ext cx="3056414" cy="468630"/>
          </a:xfrm>
          <a:prstGeom prst="rect">
            <a:avLst/>
          </a:prstGeom>
        </p:spPr>
        <p:txBody>
          <a:bodyPr vert="horz" lIns="93858" tIns="46929" rIns="93858" bIns="46929" rtlCol="0" anchor="b"/>
          <a:lstStyle>
            <a:lvl1pPr algn="r">
              <a:defRPr sz="1300"/>
            </a:lvl1pPr>
          </a:lstStyle>
          <a:p>
            <a:fld id="{F6320286-7CC5-43A2-AB72-4758BEF45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3967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225" y="703263"/>
            <a:ext cx="6246813" cy="3514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747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6059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81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012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3740" y="6272786"/>
            <a:ext cx="6327648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381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84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814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384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162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97315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96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91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19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0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Picture 192">
            <a:extLst>
              <a:ext uri="{FF2B5EF4-FFF2-40B4-BE49-F238E27FC236}">
                <a16:creationId xmlns:a16="http://schemas.microsoft.com/office/drawing/2014/main" id="{F39B2A17-44A7-3C49-9B79-1B611F88899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4" r="8234" b="12127"/>
          <a:stretch/>
        </p:blipFill>
        <p:spPr>
          <a:xfrm>
            <a:off x="6294959" y="15561"/>
            <a:ext cx="5943596" cy="3200398"/>
          </a:xfrm>
          <a:prstGeom prst="rect">
            <a:avLst/>
          </a:prstGeom>
        </p:spPr>
      </p:pic>
      <p:pic>
        <p:nvPicPr>
          <p:cNvPr id="194" name="Picture 2" descr="https://www.robots.com/images/general/KUKA_Collaborative_Robot.jpg">
            <a:extLst>
              <a:ext uri="{FF2B5EF4-FFF2-40B4-BE49-F238E27FC236}">
                <a16:creationId xmlns:a16="http://schemas.microsoft.com/office/drawing/2014/main" id="{D42A3AD7-5149-294C-8FA9-DE42C56EF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6341517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5" name="Picture 4" descr="http://robohub.org/wp-content/uploads/2014/11/ORi_Robot_Senior_eldercare.jpg">
            <a:extLst>
              <a:ext uri="{FF2B5EF4-FFF2-40B4-BE49-F238E27FC236}">
                <a16:creationId xmlns:a16="http://schemas.microsoft.com/office/drawing/2014/main" id="{75606A6A-621F-D04C-8C59-642D66C9EC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51"/>
          <a:stretch/>
        </p:blipFill>
        <p:spPr bwMode="auto">
          <a:xfrm>
            <a:off x="6341515" y="3200400"/>
            <a:ext cx="5850482" cy="3667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6" name="Picture 6" descr="http://www.designboom.com/weblog/images/images_2/2011/jenny/braingate2/braingate01.jpg">
            <a:extLst>
              <a:ext uri="{FF2B5EF4-FFF2-40B4-BE49-F238E27FC236}">
                <a16:creationId xmlns:a16="http://schemas.microsoft.com/office/drawing/2014/main" id="{A4C5AA57-E0CB-DD4C-81DA-1BBC9B728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00401"/>
            <a:ext cx="6341517" cy="3667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7" name="Title 1">
            <a:extLst>
              <a:ext uri="{FF2B5EF4-FFF2-40B4-BE49-F238E27FC236}">
                <a16:creationId xmlns:a16="http://schemas.microsoft.com/office/drawing/2014/main" id="{63F65AB1-1B76-A948-9768-4C689A65D803}"/>
              </a:ext>
            </a:extLst>
          </p:cNvPr>
          <p:cNvSpPr txBox="1">
            <a:spLocks/>
          </p:cNvSpPr>
          <p:nvPr/>
        </p:nvSpPr>
        <p:spPr>
          <a:xfrm>
            <a:off x="-93090" y="1702411"/>
            <a:ext cx="6607531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800" b="1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Mechanical Design-Based Solutions for Safe Physical Human-Robot</a:t>
            </a:r>
            <a:r>
              <a:rPr lang="zh-CN" altLang="en-US" sz="2800" b="1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Interactions: Joint Compliance vs. Link Compliance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6CAF1DFE-C972-0B42-B77A-810855037717}"/>
              </a:ext>
            </a:extLst>
          </p:cNvPr>
          <p:cNvSpPr/>
          <p:nvPr/>
        </p:nvSpPr>
        <p:spPr>
          <a:xfrm>
            <a:off x="518685" y="3751742"/>
            <a:ext cx="56484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Yu She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Siyang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Song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Hai-Jun Su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Junmin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Wang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algn="ctr"/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Austin, 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</a:p>
          <a:p>
            <a:pPr algn="ctr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yushe@mit.edu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B805F675-2608-9D4A-A2A0-9C3C03F164E3}"/>
              </a:ext>
            </a:extLst>
          </p:cNvPr>
          <p:cNvGrpSpPr/>
          <p:nvPr/>
        </p:nvGrpSpPr>
        <p:grpSpPr>
          <a:xfrm>
            <a:off x="6639476" y="1258124"/>
            <a:ext cx="5474044" cy="4341752"/>
            <a:chOff x="-26126" y="1425442"/>
            <a:chExt cx="6975214" cy="5432517"/>
          </a:xfrm>
        </p:grpSpPr>
        <p:sp>
          <p:nvSpPr>
            <p:cNvPr id="200" name="Rectangle: Rounded Corners 191">
              <a:extLst>
                <a:ext uri="{FF2B5EF4-FFF2-40B4-BE49-F238E27FC236}">
                  <a16:creationId xmlns:a16="http://schemas.microsoft.com/office/drawing/2014/main" id="{07762CAD-4D37-4847-AAF5-C3F29A330722}"/>
                </a:ext>
              </a:extLst>
            </p:cNvPr>
            <p:cNvSpPr/>
            <p:nvPr/>
          </p:nvSpPr>
          <p:spPr>
            <a:xfrm>
              <a:off x="5141512" y="2920198"/>
              <a:ext cx="511175" cy="803567"/>
            </a:xfrm>
            <a:prstGeom prst="roundRect">
              <a:avLst>
                <a:gd name="adj" fmla="val 4059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1" name="Rectangle 46">
              <a:extLst>
                <a:ext uri="{FF2B5EF4-FFF2-40B4-BE49-F238E27FC236}">
                  <a16:creationId xmlns:a16="http://schemas.microsoft.com/office/drawing/2014/main" id="{E50B6F54-E6FB-9B47-A3FA-D8FFE8D5365C}"/>
                </a:ext>
              </a:extLst>
            </p:cNvPr>
            <p:cNvSpPr/>
            <p:nvPr/>
          </p:nvSpPr>
          <p:spPr>
            <a:xfrm>
              <a:off x="4243242" y="2749124"/>
              <a:ext cx="57285" cy="2238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4EBBC62A-BD49-534C-8ABA-6CF79610E190}"/>
                </a:ext>
              </a:extLst>
            </p:cNvPr>
            <p:cNvSpPr/>
            <p:nvPr/>
          </p:nvSpPr>
          <p:spPr>
            <a:xfrm>
              <a:off x="4033830" y="2388282"/>
              <a:ext cx="467712" cy="47583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82143B28-0A98-1545-AB69-1D1FCE4BA026}"/>
                </a:ext>
              </a:extLst>
            </p:cNvPr>
            <p:cNvSpPr/>
            <p:nvPr/>
          </p:nvSpPr>
          <p:spPr>
            <a:xfrm>
              <a:off x="4132637" y="2491298"/>
              <a:ext cx="270100" cy="26979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1142C6F9-E307-AF4A-AE7D-7E63DC707DA2}"/>
                </a:ext>
              </a:extLst>
            </p:cNvPr>
            <p:cNvSpPr/>
            <p:nvPr/>
          </p:nvSpPr>
          <p:spPr>
            <a:xfrm>
              <a:off x="5092746" y="2346592"/>
              <a:ext cx="595544" cy="61128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487BB14E-847B-3B4A-ACA3-2AE9AD9E8CDA}"/>
                </a:ext>
              </a:extLst>
            </p:cNvPr>
            <p:cNvSpPr/>
            <p:nvPr/>
          </p:nvSpPr>
          <p:spPr>
            <a:xfrm>
              <a:off x="5213151" y="2466785"/>
              <a:ext cx="357326" cy="366773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06" name="Group 74">
              <a:extLst>
                <a:ext uri="{FF2B5EF4-FFF2-40B4-BE49-F238E27FC236}">
                  <a16:creationId xmlns:a16="http://schemas.microsoft.com/office/drawing/2014/main" id="{162A6F84-B5D7-884C-88B0-6BB731F0BE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0614" y="4781286"/>
              <a:ext cx="596006" cy="516776"/>
              <a:chOff x="3971925" y="5486400"/>
              <a:chExt cx="857250" cy="762000"/>
            </a:xfrm>
          </p:grpSpPr>
          <p:sp>
            <p:nvSpPr>
              <p:cNvPr id="304" name="Arc 303">
                <a:extLst>
                  <a:ext uri="{FF2B5EF4-FFF2-40B4-BE49-F238E27FC236}">
                    <a16:creationId xmlns:a16="http://schemas.microsoft.com/office/drawing/2014/main" id="{AFB0FB73-1AE7-A546-BF02-9C206745F64E}"/>
                  </a:ext>
                </a:extLst>
              </p:cNvPr>
              <p:cNvSpPr/>
              <p:nvPr/>
            </p:nvSpPr>
            <p:spPr bwMode="auto">
              <a:xfrm rot="16200000">
                <a:off x="4114800" y="5486400"/>
                <a:ext cx="571500" cy="571500"/>
              </a:xfrm>
              <a:prstGeom prst="arc">
                <a:avLst>
                  <a:gd name="adj1" fmla="val 16200000"/>
                  <a:gd name="adj2" fmla="val 5785700"/>
                </a:avLst>
              </a:prstGeom>
              <a:solidFill>
                <a:srgbClr val="FFFFFF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05" name="Straight Connector 83">
                <a:extLst>
                  <a:ext uri="{FF2B5EF4-FFF2-40B4-BE49-F238E27FC236}">
                    <a16:creationId xmlns:a16="http://schemas.microsoft.com/office/drawing/2014/main" id="{598F80C0-AA44-204F-AF94-DD47CB773F6A}"/>
                  </a:ext>
                </a:extLst>
              </p:cNvPr>
              <p:cNvCxnSpPr>
                <a:cxnSpLocks noChangeShapeType="1"/>
                <a:stCxn id="304" idx="0"/>
              </p:cNvCxnSpPr>
              <p:nvPr/>
            </p:nvCxnSpPr>
            <p:spPr bwMode="auto">
              <a:xfrm flipH="1">
                <a:off x="4114800" y="5772150"/>
                <a:ext cx="1" cy="381001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6" name="Straight Connector 84">
                <a:extLst>
                  <a:ext uri="{FF2B5EF4-FFF2-40B4-BE49-F238E27FC236}">
                    <a16:creationId xmlns:a16="http://schemas.microsoft.com/office/drawing/2014/main" id="{82A42251-449A-8E4C-8E94-495FE97D9166}"/>
                  </a:ext>
                </a:extLst>
              </p:cNvPr>
              <p:cNvCxnSpPr>
                <a:cxnSpLocks noChangeShapeType="1"/>
                <a:stCxn id="304" idx="2"/>
              </p:cNvCxnSpPr>
              <p:nvPr/>
            </p:nvCxnSpPr>
            <p:spPr bwMode="auto">
              <a:xfrm>
                <a:off x="4684428" y="5804810"/>
                <a:ext cx="1873" cy="34834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07" name="Oval 85">
                <a:extLst>
                  <a:ext uri="{FF2B5EF4-FFF2-40B4-BE49-F238E27FC236}">
                    <a16:creationId xmlns:a16="http://schemas.microsoft.com/office/drawing/2014/main" id="{65D5F880-C4E9-1647-91CA-DBE6D1637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6250" y="5635625"/>
                <a:ext cx="238125" cy="238125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08" name="Straight Connector 86">
                <a:extLst>
                  <a:ext uri="{FF2B5EF4-FFF2-40B4-BE49-F238E27FC236}">
                    <a16:creationId xmlns:a16="http://schemas.microsoft.com/office/drawing/2014/main" id="{84510C86-A3F8-B74F-BB62-1F921FC9397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971925" y="6153150"/>
                <a:ext cx="857250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9" name="Straight Connector 87">
                <a:extLst>
                  <a:ext uri="{FF2B5EF4-FFF2-40B4-BE49-F238E27FC236}">
                    <a16:creationId xmlns:a16="http://schemas.microsoft.com/office/drawing/2014/main" id="{9FA82321-A1E6-974F-A6E4-EBE8CD61930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4019550" y="6153150"/>
                <a:ext cx="95250" cy="95250"/>
              </a:xfrm>
              <a:prstGeom prst="line">
                <a:avLst/>
              </a:prstGeom>
              <a:noFill/>
              <a:ln w="9525" algn="ctr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0" name="Straight Connector 88">
                <a:extLst>
                  <a:ext uri="{FF2B5EF4-FFF2-40B4-BE49-F238E27FC236}">
                    <a16:creationId xmlns:a16="http://schemas.microsoft.com/office/drawing/2014/main" id="{41D1BC4E-5F0D-A840-9861-3D18668E4A7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4114800" y="6153150"/>
                <a:ext cx="95250" cy="95250"/>
              </a:xfrm>
              <a:prstGeom prst="line">
                <a:avLst/>
              </a:prstGeom>
              <a:noFill/>
              <a:ln w="9525" algn="ctr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1" name="Straight Connector 89">
                <a:extLst>
                  <a:ext uri="{FF2B5EF4-FFF2-40B4-BE49-F238E27FC236}">
                    <a16:creationId xmlns:a16="http://schemas.microsoft.com/office/drawing/2014/main" id="{CC904E14-7D23-AC40-8ACB-C03209FF81D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4210050" y="6153150"/>
                <a:ext cx="95250" cy="95250"/>
              </a:xfrm>
              <a:prstGeom prst="line">
                <a:avLst/>
              </a:prstGeom>
              <a:noFill/>
              <a:ln w="9525" algn="ctr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2" name="Straight Connector 90">
                <a:extLst>
                  <a:ext uri="{FF2B5EF4-FFF2-40B4-BE49-F238E27FC236}">
                    <a16:creationId xmlns:a16="http://schemas.microsoft.com/office/drawing/2014/main" id="{0444E8F6-FF31-A441-ACA9-6BC5491332F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4305300" y="6153150"/>
                <a:ext cx="95250" cy="95250"/>
              </a:xfrm>
              <a:prstGeom prst="line">
                <a:avLst/>
              </a:prstGeom>
              <a:noFill/>
              <a:ln w="9525" algn="ctr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3" name="Straight Connector 91">
                <a:extLst>
                  <a:ext uri="{FF2B5EF4-FFF2-40B4-BE49-F238E27FC236}">
                    <a16:creationId xmlns:a16="http://schemas.microsoft.com/office/drawing/2014/main" id="{77F1A082-C37F-3A46-A90D-21DBC852C28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4400550" y="6153150"/>
                <a:ext cx="95250" cy="95250"/>
              </a:xfrm>
              <a:prstGeom prst="line">
                <a:avLst/>
              </a:prstGeom>
              <a:noFill/>
              <a:ln w="9525" algn="ctr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4" name="Straight Connector 92">
                <a:extLst>
                  <a:ext uri="{FF2B5EF4-FFF2-40B4-BE49-F238E27FC236}">
                    <a16:creationId xmlns:a16="http://schemas.microsoft.com/office/drawing/2014/main" id="{6CF21931-C4AB-0348-A83B-F05FA25D72E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4495800" y="6153150"/>
                <a:ext cx="95250" cy="95250"/>
              </a:xfrm>
              <a:prstGeom prst="line">
                <a:avLst/>
              </a:prstGeom>
              <a:noFill/>
              <a:ln w="9525" algn="ctr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5" name="Straight Connector 93">
                <a:extLst>
                  <a:ext uri="{FF2B5EF4-FFF2-40B4-BE49-F238E27FC236}">
                    <a16:creationId xmlns:a16="http://schemas.microsoft.com/office/drawing/2014/main" id="{481FEC35-61A3-E947-86BF-7D0105E7639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4591050" y="6153150"/>
                <a:ext cx="95250" cy="95250"/>
              </a:xfrm>
              <a:prstGeom prst="line">
                <a:avLst/>
              </a:prstGeom>
              <a:noFill/>
              <a:ln w="9525" algn="ctr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07" name="Group 74">
              <a:extLst>
                <a:ext uri="{FF2B5EF4-FFF2-40B4-BE49-F238E27FC236}">
                  <a16:creationId xmlns:a16="http://schemas.microsoft.com/office/drawing/2014/main" id="{3EFDEEDE-1F62-364D-8D4E-8858942168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94511" y="3601646"/>
              <a:ext cx="394608" cy="349372"/>
              <a:chOff x="3971925" y="5486400"/>
              <a:chExt cx="857250" cy="762000"/>
            </a:xfrm>
          </p:grpSpPr>
          <p:sp>
            <p:nvSpPr>
              <p:cNvPr id="293" name="Arc 48">
                <a:extLst>
                  <a:ext uri="{FF2B5EF4-FFF2-40B4-BE49-F238E27FC236}">
                    <a16:creationId xmlns:a16="http://schemas.microsoft.com/office/drawing/2014/main" id="{51860756-73B8-F34B-B083-CF39DC84F78D}"/>
                  </a:ext>
                </a:extLst>
              </p:cNvPr>
              <p:cNvSpPr/>
              <p:nvPr/>
            </p:nvSpPr>
            <p:spPr bwMode="auto">
              <a:xfrm rot="16200000">
                <a:off x="4114800" y="5486400"/>
                <a:ext cx="571500" cy="571500"/>
              </a:xfrm>
              <a:prstGeom prst="arc">
                <a:avLst>
                  <a:gd name="adj1" fmla="val 16200000"/>
                  <a:gd name="adj2" fmla="val 5429630"/>
                </a:avLst>
              </a:prstGeom>
              <a:solidFill>
                <a:srgbClr val="FFFFFF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94" name="Straight Connector 83">
                <a:extLst>
                  <a:ext uri="{FF2B5EF4-FFF2-40B4-BE49-F238E27FC236}">
                    <a16:creationId xmlns:a16="http://schemas.microsoft.com/office/drawing/2014/main" id="{113D6102-2ECE-8949-B3BD-496DAC75FE0A}"/>
                  </a:ext>
                </a:extLst>
              </p:cNvPr>
              <p:cNvCxnSpPr>
                <a:cxnSpLocks noChangeShapeType="1"/>
                <a:stCxn id="293" idx="0"/>
              </p:cNvCxnSpPr>
              <p:nvPr/>
            </p:nvCxnSpPr>
            <p:spPr bwMode="auto">
              <a:xfrm>
                <a:off x="4114800" y="5772150"/>
                <a:ext cx="0" cy="38100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5" name="Straight Connector 84">
                <a:extLst>
                  <a:ext uri="{FF2B5EF4-FFF2-40B4-BE49-F238E27FC236}">
                    <a16:creationId xmlns:a16="http://schemas.microsoft.com/office/drawing/2014/main" id="{9D245071-2E8B-C247-B86F-4C87C8732D16}"/>
                  </a:ext>
                </a:extLst>
              </p:cNvPr>
              <p:cNvCxnSpPr>
                <a:cxnSpLocks noChangeShapeType="1"/>
                <a:stCxn id="293" idx="2"/>
              </p:cNvCxnSpPr>
              <p:nvPr/>
            </p:nvCxnSpPr>
            <p:spPr bwMode="auto">
              <a:xfrm>
                <a:off x="4686300" y="5775325"/>
                <a:ext cx="0" cy="377825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6" name="Straight Connector 86">
                <a:extLst>
                  <a:ext uri="{FF2B5EF4-FFF2-40B4-BE49-F238E27FC236}">
                    <a16:creationId xmlns:a16="http://schemas.microsoft.com/office/drawing/2014/main" id="{76979BB8-D8B1-F34F-B055-9622D1C0D25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971925" y="6153150"/>
                <a:ext cx="857250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7" name="Straight Connector 87">
                <a:extLst>
                  <a:ext uri="{FF2B5EF4-FFF2-40B4-BE49-F238E27FC236}">
                    <a16:creationId xmlns:a16="http://schemas.microsoft.com/office/drawing/2014/main" id="{FE51628E-DD2F-3645-A214-8E2EEB7582B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4019550" y="6153150"/>
                <a:ext cx="95250" cy="9525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8" name="Straight Connector 88">
                <a:extLst>
                  <a:ext uri="{FF2B5EF4-FFF2-40B4-BE49-F238E27FC236}">
                    <a16:creationId xmlns:a16="http://schemas.microsoft.com/office/drawing/2014/main" id="{28E03EA3-4B6F-8F4E-A138-2497FDB45BE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4114800" y="6153150"/>
                <a:ext cx="95250" cy="9525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9" name="Straight Connector 89">
                <a:extLst>
                  <a:ext uri="{FF2B5EF4-FFF2-40B4-BE49-F238E27FC236}">
                    <a16:creationId xmlns:a16="http://schemas.microsoft.com/office/drawing/2014/main" id="{B2DD139A-CEC7-C340-8FF9-12B64A6F6B7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4210050" y="6153150"/>
                <a:ext cx="95250" cy="9525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0" name="Straight Connector 90">
                <a:extLst>
                  <a:ext uri="{FF2B5EF4-FFF2-40B4-BE49-F238E27FC236}">
                    <a16:creationId xmlns:a16="http://schemas.microsoft.com/office/drawing/2014/main" id="{D68234A7-209A-1243-8628-8E15E938E81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4305300" y="6153150"/>
                <a:ext cx="95250" cy="9525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1" name="Straight Connector 91">
                <a:extLst>
                  <a:ext uri="{FF2B5EF4-FFF2-40B4-BE49-F238E27FC236}">
                    <a16:creationId xmlns:a16="http://schemas.microsoft.com/office/drawing/2014/main" id="{C010A207-A15F-0E4C-AD77-EF957E23D1F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4400550" y="6153150"/>
                <a:ext cx="95250" cy="9525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2" name="Straight Connector 92">
                <a:extLst>
                  <a:ext uri="{FF2B5EF4-FFF2-40B4-BE49-F238E27FC236}">
                    <a16:creationId xmlns:a16="http://schemas.microsoft.com/office/drawing/2014/main" id="{4BCC8B7D-5E11-5A49-918D-AD7D5020BE6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4495800" y="6153150"/>
                <a:ext cx="95250" cy="9525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3" name="Straight Connector 93">
                <a:extLst>
                  <a:ext uri="{FF2B5EF4-FFF2-40B4-BE49-F238E27FC236}">
                    <a16:creationId xmlns:a16="http://schemas.microsoft.com/office/drawing/2014/main" id="{DFB33FC0-7916-8F48-A303-F070BF63E11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4591050" y="6153150"/>
                <a:ext cx="95250" cy="9525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08" name="Arc 175">
              <a:extLst>
                <a:ext uri="{FF2B5EF4-FFF2-40B4-BE49-F238E27FC236}">
                  <a16:creationId xmlns:a16="http://schemas.microsoft.com/office/drawing/2014/main" id="{987E02A6-EBA0-304E-901A-613643E5D2D7}"/>
                </a:ext>
              </a:extLst>
            </p:cNvPr>
            <p:cNvSpPr/>
            <p:nvPr/>
          </p:nvSpPr>
          <p:spPr>
            <a:xfrm>
              <a:off x="5143147" y="3477164"/>
              <a:ext cx="467712" cy="465857"/>
            </a:xfrm>
            <a:prstGeom prst="arc">
              <a:avLst>
                <a:gd name="adj1" fmla="val 13182560"/>
                <a:gd name="adj2" fmla="val 20262868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9" name="Oval 85">
              <a:extLst>
                <a:ext uri="{FF2B5EF4-FFF2-40B4-BE49-F238E27FC236}">
                  <a16:creationId xmlns:a16="http://schemas.microsoft.com/office/drawing/2014/main" id="{784FD8CD-D2E5-DD4C-9C17-D9314E0932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9746" y="3717020"/>
              <a:ext cx="102977" cy="107587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6892B6FE-E956-9448-A15E-7FE6A0198927}"/>
                </a:ext>
              </a:extLst>
            </p:cNvPr>
            <p:cNvSpPr txBox="1"/>
            <p:nvPr/>
          </p:nvSpPr>
          <p:spPr>
            <a:xfrm>
              <a:off x="3934256" y="1892501"/>
              <a:ext cx="1381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Robot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9BDD4C77-3DF8-F649-8EF7-EBE49F7CB167}"/>
                </a:ext>
              </a:extLst>
            </p:cNvPr>
            <p:cNvSpPr txBox="1"/>
            <p:nvPr/>
          </p:nvSpPr>
          <p:spPr>
            <a:xfrm>
              <a:off x="4916044" y="1890913"/>
              <a:ext cx="18078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Dummy head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3D198557-55F0-F34C-A900-C0231CED9EDA}"/>
                </a:ext>
              </a:extLst>
            </p:cNvPr>
            <p:cNvSpPr txBox="1"/>
            <p:nvPr/>
          </p:nvSpPr>
          <p:spPr>
            <a:xfrm>
              <a:off x="4382368" y="4236492"/>
              <a:ext cx="194172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Compliant </a:t>
              </a:r>
              <a:r>
                <a:rPr lang="en-US" altLang="zh-CN" sz="12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link</a:t>
              </a:r>
              <a:endPara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016E76D9-86E6-7B4F-AB7D-92807A86614F}"/>
                </a:ext>
              </a:extLst>
            </p:cNvPr>
            <p:cNvSpPr txBox="1"/>
            <p:nvPr/>
          </p:nvSpPr>
          <p:spPr>
            <a:xfrm>
              <a:off x="3709042" y="5335046"/>
              <a:ext cx="126200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Rigid joint</a:t>
              </a:r>
            </a:p>
          </p:txBody>
        </p: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EADA115E-9CAE-354B-B241-FFE186FF33AF}"/>
                </a:ext>
              </a:extLst>
            </p:cNvPr>
            <p:cNvGrpSpPr/>
            <p:nvPr/>
          </p:nvGrpSpPr>
          <p:grpSpPr>
            <a:xfrm>
              <a:off x="5204168" y="3580943"/>
              <a:ext cx="313284" cy="371664"/>
              <a:chOff x="2479113" y="2675720"/>
              <a:chExt cx="345827" cy="390154"/>
            </a:xfrm>
          </p:grpSpPr>
          <p:sp>
            <p:nvSpPr>
              <p:cNvPr id="286" name="Arc 285">
                <a:extLst>
                  <a:ext uri="{FF2B5EF4-FFF2-40B4-BE49-F238E27FC236}">
                    <a16:creationId xmlns:a16="http://schemas.microsoft.com/office/drawing/2014/main" id="{8FA25FAF-C178-AF40-9EF5-2C03DA95B57E}"/>
                  </a:ext>
                </a:extLst>
              </p:cNvPr>
              <p:cNvSpPr/>
              <p:nvPr/>
            </p:nvSpPr>
            <p:spPr>
              <a:xfrm>
                <a:off x="2479113" y="2675720"/>
                <a:ext cx="345827" cy="390154"/>
              </a:xfrm>
              <a:prstGeom prst="arc">
                <a:avLst>
                  <a:gd name="adj1" fmla="val 10994484"/>
                  <a:gd name="adj2" fmla="val 0"/>
                </a:avLst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7" name="Arc 286">
                <a:extLst>
                  <a:ext uri="{FF2B5EF4-FFF2-40B4-BE49-F238E27FC236}">
                    <a16:creationId xmlns:a16="http://schemas.microsoft.com/office/drawing/2014/main" id="{B1A55E43-8CBE-114A-9A39-AF710DD4D93F}"/>
                  </a:ext>
                </a:extLst>
              </p:cNvPr>
              <p:cNvSpPr/>
              <p:nvPr/>
            </p:nvSpPr>
            <p:spPr>
              <a:xfrm rot="10800000">
                <a:off x="2619457" y="2777520"/>
                <a:ext cx="151636" cy="182261"/>
              </a:xfrm>
              <a:prstGeom prst="arc">
                <a:avLst>
                  <a:gd name="adj1" fmla="val 10029621"/>
                  <a:gd name="adj2" fmla="val 0"/>
                </a:avLst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" name="Arc 287">
                <a:extLst>
                  <a:ext uri="{FF2B5EF4-FFF2-40B4-BE49-F238E27FC236}">
                    <a16:creationId xmlns:a16="http://schemas.microsoft.com/office/drawing/2014/main" id="{9686DA7B-BCEA-CC4D-A701-01C73901670C}"/>
                  </a:ext>
                </a:extLst>
              </p:cNvPr>
              <p:cNvSpPr/>
              <p:nvPr/>
            </p:nvSpPr>
            <p:spPr>
              <a:xfrm>
                <a:off x="2618935" y="2810322"/>
                <a:ext cx="109616" cy="116657"/>
              </a:xfrm>
              <a:prstGeom prst="arc">
                <a:avLst>
                  <a:gd name="adj1" fmla="val 10398243"/>
                  <a:gd name="adj2" fmla="val 0"/>
                </a:avLst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9" name="Arc 288">
                <a:extLst>
                  <a:ext uri="{FF2B5EF4-FFF2-40B4-BE49-F238E27FC236}">
                    <a16:creationId xmlns:a16="http://schemas.microsoft.com/office/drawing/2014/main" id="{901C7F48-3478-4043-B0EB-1B522582E931}"/>
                  </a:ext>
                </a:extLst>
              </p:cNvPr>
              <p:cNvSpPr/>
              <p:nvPr/>
            </p:nvSpPr>
            <p:spPr>
              <a:xfrm>
                <a:off x="2545917" y="2743199"/>
                <a:ext cx="224604" cy="259215"/>
              </a:xfrm>
              <a:prstGeom prst="arc">
                <a:avLst>
                  <a:gd name="adj1" fmla="val 10994484"/>
                  <a:gd name="adj2" fmla="val 0"/>
                </a:avLst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" name="Arc 289">
                <a:extLst>
                  <a:ext uri="{FF2B5EF4-FFF2-40B4-BE49-F238E27FC236}">
                    <a16:creationId xmlns:a16="http://schemas.microsoft.com/office/drawing/2014/main" id="{6751F66A-378B-ED4B-8A1D-078F495DBCE3}"/>
                  </a:ext>
                </a:extLst>
              </p:cNvPr>
              <p:cNvSpPr/>
              <p:nvPr/>
            </p:nvSpPr>
            <p:spPr>
              <a:xfrm rot="10800000">
                <a:off x="2546439" y="2709008"/>
                <a:ext cx="277980" cy="303394"/>
              </a:xfrm>
              <a:prstGeom prst="arc">
                <a:avLst>
                  <a:gd name="adj1" fmla="val 10994484"/>
                  <a:gd name="adj2" fmla="val 0"/>
                </a:avLst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1" name="Arc 290">
                <a:extLst>
                  <a:ext uri="{FF2B5EF4-FFF2-40B4-BE49-F238E27FC236}">
                    <a16:creationId xmlns:a16="http://schemas.microsoft.com/office/drawing/2014/main" id="{092767FD-8E89-F742-9DB7-F3DC552B4B9F}"/>
                  </a:ext>
                </a:extLst>
              </p:cNvPr>
              <p:cNvSpPr/>
              <p:nvPr/>
            </p:nvSpPr>
            <p:spPr>
              <a:xfrm rot="10800000">
                <a:off x="2664218" y="2810964"/>
                <a:ext cx="63706" cy="106667"/>
              </a:xfrm>
              <a:prstGeom prst="arc">
                <a:avLst>
                  <a:gd name="adj1" fmla="val 10994484"/>
                  <a:gd name="adj2" fmla="val 0"/>
                </a:avLst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2" name="Arc 291">
                <a:extLst>
                  <a:ext uri="{FF2B5EF4-FFF2-40B4-BE49-F238E27FC236}">
                    <a16:creationId xmlns:a16="http://schemas.microsoft.com/office/drawing/2014/main" id="{B4B70FAA-2B52-2740-97F5-C8BB3CE1F0A7}"/>
                  </a:ext>
                </a:extLst>
              </p:cNvPr>
              <p:cNvSpPr/>
              <p:nvPr/>
            </p:nvSpPr>
            <p:spPr>
              <a:xfrm flipH="1">
                <a:off x="2664923" y="2852636"/>
                <a:ext cx="45719" cy="45719"/>
              </a:xfrm>
              <a:prstGeom prst="arc">
                <a:avLst>
                  <a:gd name="adj1" fmla="val 10398243"/>
                  <a:gd name="adj2" fmla="val 0"/>
                </a:avLst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27BE95FC-E855-D343-88CD-9B314D0A9141}"/>
                </a:ext>
              </a:extLst>
            </p:cNvPr>
            <p:cNvSpPr/>
            <p:nvPr/>
          </p:nvSpPr>
          <p:spPr>
            <a:xfrm>
              <a:off x="86120" y="1425442"/>
              <a:ext cx="3189640" cy="3864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Compliant</a:t>
              </a:r>
              <a:r>
                <a:rPr lang="zh-CN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joint (CJ)</a:t>
              </a:r>
              <a:r>
                <a:rPr lang="zh-CN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modeling</a:t>
              </a: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07EFE437-A7ED-E649-B432-BB1D14E90D9F}"/>
                </a:ext>
              </a:extLst>
            </p:cNvPr>
            <p:cNvSpPr/>
            <p:nvPr/>
          </p:nvSpPr>
          <p:spPr>
            <a:xfrm>
              <a:off x="3566040" y="1435813"/>
              <a:ext cx="3374201" cy="3864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Compliant</a:t>
              </a:r>
              <a:r>
                <a:rPr lang="zh-CN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link</a:t>
              </a:r>
              <a:r>
                <a:rPr lang="zh-CN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(CL)</a:t>
              </a:r>
              <a:r>
                <a:rPr lang="zh-CN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modeling</a:t>
              </a:r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Rectangle 46">
              <a:extLst>
                <a:ext uri="{FF2B5EF4-FFF2-40B4-BE49-F238E27FC236}">
                  <a16:creationId xmlns:a16="http://schemas.microsoft.com/office/drawing/2014/main" id="{F96AE2D3-15DE-944E-BF6D-0069ADD8C435}"/>
                </a:ext>
              </a:extLst>
            </p:cNvPr>
            <p:cNvSpPr/>
            <p:nvPr/>
          </p:nvSpPr>
          <p:spPr>
            <a:xfrm>
              <a:off x="745301" y="2738403"/>
              <a:ext cx="112367" cy="21896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18" name="Group 74">
              <a:extLst>
                <a:ext uri="{FF2B5EF4-FFF2-40B4-BE49-F238E27FC236}">
                  <a16:creationId xmlns:a16="http://schemas.microsoft.com/office/drawing/2014/main" id="{14FDE023-E705-C74F-9335-77D8D9A1E8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3641" y="4758805"/>
              <a:ext cx="584549" cy="505606"/>
              <a:chOff x="3971925" y="5486400"/>
              <a:chExt cx="857250" cy="762000"/>
            </a:xfrm>
          </p:grpSpPr>
          <p:sp>
            <p:nvSpPr>
              <p:cNvPr id="274" name="Arc 273">
                <a:extLst>
                  <a:ext uri="{FF2B5EF4-FFF2-40B4-BE49-F238E27FC236}">
                    <a16:creationId xmlns:a16="http://schemas.microsoft.com/office/drawing/2014/main" id="{6F244555-6030-DF44-8A0F-DB2AFD63BEDF}"/>
                  </a:ext>
                </a:extLst>
              </p:cNvPr>
              <p:cNvSpPr/>
              <p:nvPr/>
            </p:nvSpPr>
            <p:spPr bwMode="auto">
              <a:xfrm rot="16200000">
                <a:off x="4114800" y="5486400"/>
                <a:ext cx="571500" cy="571500"/>
              </a:xfrm>
              <a:prstGeom prst="arc">
                <a:avLst>
                  <a:gd name="adj1" fmla="val 16200000"/>
                  <a:gd name="adj2" fmla="val 5429630"/>
                </a:avLst>
              </a:prstGeom>
              <a:solidFill>
                <a:srgbClr val="FFFFFF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75" name="Straight Connector 83">
                <a:extLst>
                  <a:ext uri="{FF2B5EF4-FFF2-40B4-BE49-F238E27FC236}">
                    <a16:creationId xmlns:a16="http://schemas.microsoft.com/office/drawing/2014/main" id="{942C8A60-306C-024C-83A2-601299E084CE}"/>
                  </a:ext>
                </a:extLst>
              </p:cNvPr>
              <p:cNvCxnSpPr>
                <a:cxnSpLocks noChangeShapeType="1"/>
                <a:stCxn id="274" idx="0"/>
              </p:cNvCxnSpPr>
              <p:nvPr/>
            </p:nvCxnSpPr>
            <p:spPr bwMode="auto">
              <a:xfrm>
                <a:off x="4114800" y="5772150"/>
                <a:ext cx="0" cy="38100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6" name="Straight Connector 84">
                <a:extLst>
                  <a:ext uri="{FF2B5EF4-FFF2-40B4-BE49-F238E27FC236}">
                    <a16:creationId xmlns:a16="http://schemas.microsoft.com/office/drawing/2014/main" id="{1AEBAFEB-8CF6-8C49-BBFA-1A0C5F75ABE7}"/>
                  </a:ext>
                </a:extLst>
              </p:cNvPr>
              <p:cNvCxnSpPr>
                <a:cxnSpLocks noChangeShapeType="1"/>
                <a:stCxn id="274" idx="2"/>
              </p:cNvCxnSpPr>
              <p:nvPr/>
            </p:nvCxnSpPr>
            <p:spPr bwMode="auto">
              <a:xfrm>
                <a:off x="4686300" y="5775325"/>
                <a:ext cx="0" cy="377825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77" name="Oval 85">
                <a:extLst>
                  <a:ext uri="{FF2B5EF4-FFF2-40B4-BE49-F238E27FC236}">
                    <a16:creationId xmlns:a16="http://schemas.microsoft.com/office/drawing/2014/main" id="{1A8B9713-BC20-854C-AE76-0278A142F3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6250" y="5635625"/>
                <a:ext cx="238125" cy="238125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78" name="Straight Connector 86">
                <a:extLst>
                  <a:ext uri="{FF2B5EF4-FFF2-40B4-BE49-F238E27FC236}">
                    <a16:creationId xmlns:a16="http://schemas.microsoft.com/office/drawing/2014/main" id="{2E2454BB-0B73-CF47-83E4-18B4BF6C3F7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971925" y="6153150"/>
                <a:ext cx="857250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9" name="Straight Connector 87">
                <a:extLst>
                  <a:ext uri="{FF2B5EF4-FFF2-40B4-BE49-F238E27FC236}">
                    <a16:creationId xmlns:a16="http://schemas.microsoft.com/office/drawing/2014/main" id="{A10B43D9-DC1F-4140-8D47-BFEEAB75362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4019550" y="6153150"/>
                <a:ext cx="95250" cy="95250"/>
              </a:xfrm>
              <a:prstGeom prst="line">
                <a:avLst/>
              </a:prstGeom>
              <a:noFill/>
              <a:ln w="9525" algn="ctr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0" name="Straight Connector 88">
                <a:extLst>
                  <a:ext uri="{FF2B5EF4-FFF2-40B4-BE49-F238E27FC236}">
                    <a16:creationId xmlns:a16="http://schemas.microsoft.com/office/drawing/2014/main" id="{D58D0A20-346A-D74F-8761-D3F798838C9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4114800" y="6153150"/>
                <a:ext cx="95250" cy="95250"/>
              </a:xfrm>
              <a:prstGeom prst="line">
                <a:avLst/>
              </a:prstGeom>
              <a:noFill/>
              <a:ln w="9525" algn="ctr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1" name="Straight Connector 89">
                <a:extLst>
                  <a:ext uri="{FF2B5EF4-FFF2-40B4-BE49-F238E27FC236}">
                    <a16:creationId xmlns:a16="http://schemas.microsoft.com/office/drawing/2014/main" id="{B3A6CCE1-69C3-BB48-9E5E-6C2A71188E7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4210050" y="6153150"/>
                <a:ext cx="95250" cy="95250"/>
              </a:xfrm>
              <a:prstGeom prst="line">
                <a:avLst/>
              </a:prstGeom>
              <a:noFill/>
              <a:ln w="9525" algn="ctr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2" name="Straight Connector 90">
                <a:extLst>
                  <a:ext uri="{FF2B5EF4-FFF2-40B4-BE49-F238E27FC236}">
                    <a16:creationId xmlns:a16="http://schemas.microsoft.com/office/drawing/2014/main" id="{261F78CA-E1AB-6B4A-B9D5-36FB5CD968D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4305300" y="6153150"/>
                <a:ext cx="95250" cy="95250"/>
              </a:xfrm>
              <a:prstGeom prst="line">
                <a:avLst/>
              </a:prstGeom>
              <a:noFill/>
              <a:ln w="9525" algn="ctr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3" name="Straight Connector 91">
                <a:extLst>
                  <a:ext uri="{FF2B5EF4-FFF2-40B4-BE49-F238E27FC236}">
                    <a16:creationId xmlns:a16="http://schemas.microsoft.com/office/drawing/2014/main" id="{153B6F59-787C-AB48-B66C-36B179623E7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4400550" y="6153150"/>
                <a:ext cx="95250" cy="95250"/>
              </a:xfrm>
              <a:prstGeom prst="line">
                <a:avLst/>
              </a:prstGeom>
              <a:noFill/>
              <a:ln w="9525" algn="ctr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4" name="Straight Connector 92">
                <a:extLst>
                  <a:ext uri="{FF2B5EF4-FFF2-40B4-BE49-F238E27FC236}">
                    <a16:creationId xmlns:a16="http://schemas.microsoft.com/office/drawing/2014/main" id="{D80CB7E6-A856-B14A-A33B-0E53D241B33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4495800" y="6153150"/>
                <a:ext cx="95250" cy="95250"/>
              </a:xfrm>
              <a:prstGeom prst="line">
                <a:avLst/>
              </a:prstGeom>
              <a:noFill/>
              <a:ln w="9525" algn="ctr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5" name="Straight Connector 93">
                <a:extLst>
                  <a:ext uri="{FF2B5EF4-FFF2-40B4-BE49-F238E27FC236}">
                    <a16:creationId xmlns:a16="http://schemas.microsoft.com/office/drawing/2014/main" id="{E1DA0A87-2906-3543-B943-8F016518E2C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4591050" y="6153150"/>
                <a:ext cx="95250" cy="95250"/>
              </a:xfrm>
              <a:prstGeom prst="line">
                <a:avLst/>
              </a:prstGeom>
              <a:noFill/>
              <a:ln w="9525" algn="ctr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C6E59600-C113-2C41-A97B-F6C97773E048}"/>
                </a:ext>
              </a:extLst>
            </p:cNvPr>
            <p:cNvGrpSpPr/>
            <p:nvPr/>
          </p:nvGrpSpPr>
          <p:grpSpPr>
            <a:xfrm>
              <a:off x="635125" y="4792628"/>
              <a:ext cx="307262" cy="363631"/>
              <a:chOff x="2479113" y="2675720"/>
              <a:chExt cx="345827" cy="390154"/>
            </a:xfrm>
          </p:grpSpPr>
          <p:sp>
            <p:nvSpPr>
              <p:cNvPr id="267" name="Arc 266">
                <a:extLst>
                  <a:ext uri="{FF2B5EF4-FFF2-40B4-BE49-F238E27FC236}">
                    <a16:creationId xmlns:a16="http://schemas.microsoft.com/office/drawing/2014/main" id="{A4ADDD0E-DF43-704A-944D-00E0675E6A1E}"/>
                  </a:ext>
                </a:extLst>
              </p:cNvPr>
              <p:cNvSpPr/>
              <p:nvPr/>
            </p:nvSpPr>
            <p:spPr>
              <a:xfrm>
                <a:off x="2479113" y="2675720"/>
                <a:ext cx="345827" cy="390154"/>
              </a:xfrm>
              <a:prstGeom prst="arc">
                <a:avLst>
                  <a:gd name="adj1" fmla="val 10994484"/>
                  <a:gd name="adj2" fmla="val 0"/>
                </a:avLst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" name="Arc 267">
                <a:extLst>
                  <a:ext uri="{FF2B5EF4-FFF2-40B4-BE49-F238E27FC236}">
                    <a16:creationId xmlns:a16="http://schemas.microsoft.com/office/drawing/2014/main" id="{2FC29FC2-AFA2-5F4F-91D4-D93BEDBD04A9}"/>
                  </a:ext>
                </a:extLst>
              </p:cNvPr>
              <p:cNvSpPr/>
              <p:nvPr/>
            </p:nvSpPr>
            <p:spPr>
              <a:xfrm rot="10800000">
                <a:off x="2619457" y="2777520"/>
                <a:ext cx="151636" cy="182261"/>
              </a:xfrm>
              <a:prstGeom prst="arc">
                <a:avLst>
                  <a:gd name="adj1" fmla="val 10029621"/>
                  <a:gd name="adj2" fmla="val 0"/>
                </a:avLst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9" name="Arc 268">
                <a:extLst>
                  <a:ext uri="{FF2B5EF4-FFF2-40B4-BE49-F238E27FC236}">
                    <a16:creationId xmlns:a16="http://schemas.microsoft.com/office/drawing/2014/main" id="{B6B51EDE-D81A-214E-9A35-20089A837847}"/>
                  </a:ext>
                </a:extLst>
              </p:cNvPr>
              <p:cNvSpPr/>
              <p:nvPr/>
            </p:nvSpPr>
            <p:spPr>
              <a:xfrm>
                <a:off x="2618935" y="2810322"/>
                <a:ext cx="109616" cy="116657"/>
              </a:xfrm>
              <a:prstGeom prst="arc">
                <a:avLst>
                  <a:gd name="adj1" fmla="val 10398243"/>
                  <a:gd name="adj2" fmla="val 0"/>
                </a:avLst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0" name="Arc 269">
                <a:extLst>
                  <a:ext uri="{FF2B5EF4-FFF2-40B4-BE49-F238E27FC236}">
                    <a16:creationId xmlns:a16="http://schemas.microsoft.com/office/drawing/2014/main" id="{DC8E8E86-5D05-1849-921B-AD0B68C4DEE5}"/>
                  </a:ext>
                </a:extLst>
              </p:cNvPr>
              <p:cNvSpPr/>
              <p:nvPr/>
            </p:nvSpPr>
            <p:spPr>
              <a:xfrm>
                <a:off x="2545917" y="2743199"/>
                <a:ext cx="224604" cy="259215"/>
              </a:xfrm>
              <a:prstGeom prst="arc">
                <a:avLst>
                  <a:gd name="adj1" fmla="val 10994484"/>
                  <a:gd name="adj2" fmla="val 0"/>
                </a:avLst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" name="Arc 270">
                <a:extLst>
                  <a:ext uri="{FF2B5EF4-FFF2-40B4-BE49-F238E27FC236}">
                    <a16:creationId xmlns:a16="http://schemas.microsoft.com/office/drawing/2014/main" id="{23E3B754-1DBA-9B48-8389-D55E5FDEB54D}"/>
                  </a:ext>
                </a:extLst>
              </p:cNvPr>
              <p:cNvSpPr/>
              <p:nvPr/>
            </p:nvSpPr>
            <p:spPr>
              <a:xfrm rot="10800000">
                <a:off x="2546439" y="2709008"/>
                <a:ext cx="277980" cy="303394"/>
              </a:xfrm>
              <a:prstGeom prst="arc">
                <a:avLst>
                  <a:gd name="adj1" fmla="val 10994484"/>
                  <a:gd name="adj2" fmla="val 0"/>
                </a:avLst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2" name="Arc 271">
                <a:extLst>
                  <a:ext uri="{FF2B5EF4-FFF2-40B4-BE49-F238E27FC236}">
                    <a16:creationId xmlns:a16="http://schemas.microsoft.com/office/drawing/2014/main" id="{B43F258F-36C5-0641-BB32-C9B31384D961}"/>
                  </a:ext>
                </a:extLst>
              </p:cNvPr>
              <p:cNvSpPr/>
              <p:nvPr/>
            </p:nvSpPr>
            <p:spPr>
              <a:xfrm rot="10800000">
                <a:off x="2664218" y="2810964"/>
                <a:ext cx="63706" cy="106667"/>
              </a:xfrm>
              <a:prstGeom prst="arc">
                <a:avLst>
                  <a:gd name="adj1" fmla="val 10994484"/>
                  <a:gd name="adj2" fmla="val 0"/>
                </a:avLst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" name="Arc 272">
                <a:extLst>
                  <a:ext uri="{FF2B5EF4-FFF2-40B4-BE49-F238E27FC236}">
                    <a16:creationId xmlns:a16="http://schemas.microsoft.com/office/drawing/2014/main" id="{E401FA20-2A9F-A84D-BD38-41A3DB4047B5}"/>
                  </a:ext>
                </a:extLst>
              </p:cNvPr>
              <p:cNvSpPr/>
              <p:nvPr/>
            </p:nvSpPr>
            <p:spPr>
              <a:xfrm flipH="1">
                <a:off x="2664923" y="2852636"/>
                <a:ext cx="45719" cy="45719"/>
              </a:xfrm>
              <a:prstGeom prst="arc">
                <a:avLst>
                  <a:gd name="adj1" fmla="val 10398243"/>
                  <a:gd name="adj2" fmla="val 0"/>
                </a:avLst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820392C9-0B1F-0447-B9E9-CE2E9D5AC24E}"/>
                </a:ext>
              </a:extLst>
            </p:cNvPr>
            <p:cNvSpPr txBox="1"/>
            <p:nvPr/>
          </p:nvSpPr>
          <p:spPr>
            <a:xfrm>
              <a:off x="376168" y="1883318"/>
              <a:ext cx="7983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Robot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10F1B4D5-7146-934A-8C1C-73A8FBB85B3D}"/>
                </a:ext>
              </a:extLst>
            </p:cNvPr>
            <p:cNvSpPr txBox="1"/>
            <p:nvPr/>
          </p:nvSpPr>
          <p:spPr>
            <a:xfrm>
              <a:off x="925655" y="4222009"/>
              <a:ext cx="117566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Rigid </a:t>
              </a:r>
              <a:r>
                <a:rPr lang="en-US" altLang="zh-CN" sz="12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link</a:t>
              </a:r>
              <a:endPara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41F396A1-C1AB-2B40-A280-515468896295}"/>
                </a:ext>
              </a:extLst>
            </p:cNvPr>
            <p:cNvSpPr txBox="1"/>
            <p:nvPr/>
          </p:nvSpPr>
          <p:spPr>
            <a:xfrm>
              <a:off x="184092" y="5322144"/>
              <a:ext cx="179226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Compliant joint</a:t>
              </a:r>
            </a:p>
          </p:txBody>
        </p:sp>
        <p:sp>
          <p:nvSpPr>
            <p:cNvPr id="223" name="Rectangle: Rounded Corners 160">
              <a:extLst>
                <a:ext uri="{FF2B5EF4-FFF2-40B4-BE49-F238E27FC236}">
                  <a16:creationId xmlns:a16="http://schemas.microsoft.com/office/drawing/2014/main" id="{9DA4DBF9-301B-C143-A5C5-0B6A7A513A66}"/>
                </a:ext>
              </a:extLst>
            </p:cNvPr>
            <p:cNvSpPr/>
            <p:nvPr/>
          </p:nvSpPr>
          <p:spPr>
            <a:xfrm>
              <a:off x="1680940" y="2855085"/>
              <a:ext cx="501349" cy="786198"/>
            </a:xfrm>
            <a:prstGeom prst="roundRect">
              <a:avLst>
                <a:gd name="adj" fmla="val 4059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73347F90-2BAA-C94F-997E-A9669CA88CAC}"/>
                </a:ext>
              </a:extLst>
            </p:cNvPr>
            <p:cNvSpPr/>
            <p:nvPr/>
          </p:nvSpPr>
          <p:spPr>
            <a:xfrm>
              <a:off x="1633111" y="2293878"/>
              <a:ext cx="584096" cy="59807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3BA92E85-FB67-FD40-91F3-A058D7294E83}"/>
                </a:ext>
              </a:extLst>
            </p:cNvPr>
            <p:cNvSpPr/>
            <p:nvPr/>
          </p:nvSpPr>
          <p:spPr>
            <a:xfrm>
              <a:off x="1751202" y="2411473"/>
              <a:ext cx="350457" cy="35884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26" name="Group 74">
              <a:extLst>
                <a:ext uri="{FF2B5EF4-FFF2-40B4-BE49-F238E27FC236}">
                  <a16:creationId xmlns:a16="http://schemas.microsoft.com/office/drawing/2014/main" id="{C87761C1-3660-164B-8C4A-450F023B84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2920" y="3521804"/>
              <a:ext cx="387022" cy="341820"/>
              <a:chOff x="3971925" y="5486400"/>
              <a:chExt cx="857250" cy="762000"/>
            </a:xfrm>
          </p:grpSpPr>
          <p:sp>
            <p:nvSpPr>
              <p:cNvPr id="256" name="Arc 48">
                <a:extLst>
                  <a:ext uri="{FF2B5EF4-FFF2-40B4-BE49-F238E27FC236}">
                    <a16:creationId xmlns:a16="http://schemas.microsoft.com/office/drawing/2014/main" id="{AAA58842-ED97-3D4B-97BB-B579579B377D}"/>
                  </a:ext>
                </a:extLst>
              </p:cNvPr>
              <p:cNvSpPr/>
              <p:nvPr/>
            </p:nvSpPr>
            <p:spPr bwMode="auto">
              <a:xfrm rot="16200000">
                <a:off x="4114800" y="5486400"/>
                <a:ext cx="571500" cy="571500"/>
              </a:xfrm>
              <a:prstGeom prst="arc">
                <a:avLst>
                  <a:gd name="adj1" fmla="val 16200000"/>
                  <a:gd name="adj2" fmla="val 5429630"/>
                </a:avLst>
              </a:prstGeom>
              <a:solidFill>
                <a:srgbClr val="FFFFFF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57" name="Straight Connector 83">
                <a:extLst>
                  <a:ext uri="{FF2B5EF4-FFF2-40B4-BE49-F238E27FC236}">
                    <a16:creationId xmlns:a16="http://schemas.microsoft.com/office/drawing/2014/main" id="{FEED3CA9-70C4-9540-BF0B-230059EC7F1C}"/>
                  </a:ext>
                </a:extLst>
              </p:cNvPr>
              <p:cNvCxnSpPr>
                <a:cxnSpLocks noChangeShapeType="1"/>
                <a:stCxn id="256" idx="0"/>
              </p:cNvCxnSpPr>
              <p:nvPr/>
            </p:nvCxnSpPr>
            <p:spPr bwMode="auto">
              <a:xfrm>
                <a:off x="4114800" y="5772150"/>
                <a:ext cx="0" cy="38100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F4C2D898-DBB1-E242-B106-E938095C0ED1}"/>
                  </a:ext>
                </a:extLst>
              </p:cNvPr>
              <p:cNvCxnSpPr>
                <a:cxnSpLocks noChangeShapeType="1"/>
                <a:stCxn id="256" idx="2"/>
              </p:cNvCxnSpPr>
              <p:nvPr/>
            </p:nvCxnSpPr>
            <p:spPr bwMode="auto">
              <a:xfrm>
                <a:off x="4686300" y="5775325"/>
                <a:ext cx="0" cy="377825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59" name="Straight Connector 86">
                <a:extLst>
                  <a:ext uri="{FF2B5EF4-FFF2-40B4-BE49-F238E27FC236}">
                    <a16:creationId xmlns:a16="http://schemas.microsoft.com/office/drawing/2014/main" id="{76611F6D-58DE-524B-86E2-A5886B91A61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971925" y="6153150"/>
                <a:ext cx="857250" cy="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0" name="Straight Connector 87">
                <a:extLst>
                  <a:ext uri="{FF2B5EF4-FFF2-40B4-BE49-F238E27FC236}">
                    <a16:creationId xmlns:a16="http://schemas.microsoft.com/office/drawing/2014/main" id="{CEA0FDAB-841A-ED46-9187-C7746DA7EE3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4019550" y="6153150"/>
                <a:ext cx="95250" cy="9525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1" name="Straight Connector 88">
                <a:extLst>
                  <a:ext uri="{FF2B5EF4-FFF2-40B4-BE49-F238E27FC236}">
                    <a16:creationId xmlns:a16="http://schemas.microsoft.com/office/drawing/2014/main" id="{21E4D73E-2D99-5442-8C05-F6D8880CA4C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4114800" y="6153150"/>
                <a:ext cx="95250" cy="9525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2" name="Straight Connector 89">
                <a:extLst>
                  <a:ext uri="{FF2B5EF4-FFF2-40B4-BE49-F238E27FC236}">
                    <a16:creationId xmlns:a16="http://schemas.microsoft.com/office/drawing/2014/main" id="{A635992A-DB78-FD41-BA6F-FBFE215EBD5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4210050" y="6153150"/>
                <a:ext cx="95250" cy="9525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3" name="Straight Connector 90">
                <a:extLst>
                  <a:ext uri="{FF2B5EF4-FFF2-40B4-BE49-F238E27FC236}">
                    <a16:creationId xmlns:a16="http://schemas.microsoft.com/office/drawing/2014/main" id="{F2861F1E-A87D-3143-AE60-9F34BD6DC6D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4305300" y="6153150"/>
                <a:ext cx="95250" cy="9525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4" name="Straight Connector 91">
                <a:extLst>
                  <a:ext uri="{FF2B5EF4-FFF2-40B4-BE49-F238E27FC236}">
                    <a16:creationId xmlns:a16="http://schemas.microsoft.com/office/drawing/2014/main" id="{DCD58914-6C7F-BF46-9CC1-5EE169C33FF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4400550" y="6153150"/>
                <a:ext cx="95250" cy="9525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5" name="Straight Connector 92">
                <a:extLst>
                  <a:ext uri="{FF2B5EF4-FFF2-40B4-BE49-F238E27FC236}">
                    <a16:creationId xmlns:a16="http://schemas.microsoft.com/office/drawing/2014/main" id="{4C60C18E-2A75-7F42-8FE7-443C487346A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4495800" y="6153150"/>
                <a:ext cx="95250" cy="9525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6" name="Straight Connector 93">
                <a:extLst>
                  <a:ext uri="{FF2B5EF4-FFF2-40B4-BE49-F238E27FC236}">
                    <a16:creationId xmlns:a16="http://schemas.microsoft.com/office/drawing/2014/main" id="{A380E911-0741-D749-BA56-52AA91CE68F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4591050" y="6153150"/>
                <a:ext cx="95250" cy="9525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27" name="Arc 175">
              <a:extLst>
                <a:ext uri="{FF2B5EF4-FFF2-40B4-BE49-F238E27FC236}">
                  <a16:creationId xmlns:a16="http://schemas.microsoft.com/office/drawing/2014/main" id="{C023A1A7-4006-C34A-9F17-D9CEB122435A}"/>
                </a:ext>
              </a:extLst>
            </p:cNvPr>
            <p:cNvSpPr/>
            <p:nvPr/>
          </p:nvSpPr>
          <p:spPr>
            <a:xfrm>
              <a:off x="1682543" y="3400012"/>
              <a:ext cx="478409" cy="463664"/>
            </a:xfrm>
            <a:prstGeom prst="arc">
              <a:avLst>
                <a:gd name="adj1" fmla="val 13169494"/>
                <a:gd name="adj2" fmla="val 20262868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8" name="Oval 85">
              <a:extLst>
                <a:ext uri="{FF2B5EF4-FFF2-40B4-BE49-F238E27FC236}">
                  <a16:creationId xmlns:a16="http://schemas.microsoft.com/office/drawing/2014/main" id="{1580E64A-1352-C34E-AB19-A8A70EF4DC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5363" y="3634683"/>
              <a:ext cx="100998" cy="105262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532373FE-04A1-F844-A97A-37B079C82619}"/>
                </a:ext>
              </a:extLst>
            </p:cNvPr>
            <p:cNvSpPr txBox="1"/>
            <p:nvPr/>
          </p:nvSpPr>
          <p:spPr>
            <a:xfrm>
              <a:off x="1488096" y="1894080"/>
              <a:ext cx="1941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Dummy head</a:t>
              </a:r>
            </a:p>
          </p:txBody>
        </p: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2F3EFFAF-ABF7-754C-854D-B31204ADBD54}"/>
                </a:ext>
              </a:extLst>
            </p:cNvPr>
            <p:cNvGrpSpPr/>
            <p:nvPr/>
          </p:nvGrpSpPr>
          <p:grpSpPr>
            <a:xfrm>
              <a:off x="1742391" y="3501548"/>
              <a:ext cx="307262" cy="363631"/>
              <a:chOff x="2479113" y="2675720"/>
              <a:chExt cx="345827" cy="390154"/>
            </a:xfrm>
          </p:grpSpPr>
          <p:sp>
            <p:nvSpPr>
              <p:cNvPr id="249" name="Arc 248">
                <a:extLst>
                  <a:ext uri="{FF2B5EF4-FFF2-40B4-BE49-F238E27FC236}">
                    <a16:creationId xmlns:a16="http://schemas.microsoft.com/office/drawing/2014/main" id="{309F8CB0-6737-CB40-A0BB-795A1ECE7932}"/>
                  </a:ext>
                </a:extLst>
              </p:cNvPr>
              <p:cNvSpPr/>
              <p:nvPr/>
            </p:nvSpPr>
            <p:spPr>
              <a:xfrm>
                <a:off x="2479113" y="2675720"/>
                <a:ext cx="345827" cy="390154"/>
              </a:xfrm>
              <a:prstGeom prst="arc">
                <a:avLst>
                  <a:gd name="adj1" fmla="val 10994484"/>
                  <a:gd name="adj2" fmla="val 0"/>
                </a:avLst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0" name="Arc 249">
                <a:extLst>
                  <a:ext uri="{FF2B5EF4-FFF2-40B4-BE49-F238E27FC236}">
                    <a16:creationId xmlns:a16="http://schemas.microsoft.com/office/drawing/2014/main" id="{3F7DC14D-C186-8D45-AA8B-A3BB3ABED033}"/>
                  </a:ext>
                </a:extLst>
              </p:cNvPr>
              <p:cNvSpPr/>
              <p:nvPr/>
            </p:nvSpPr>
            <p:spPr>
              <a:xfrm rot="10800000">
                <a:off x="2619457" y="2777520"/>
                <a:ext cx="151636" cy="182261"/>
              </a:xfrm>
              <a:prstGeom prst="arc">
                <a:avLst>
                  <a:gd name="adj1" fmla="val 10029621"/>
                  <a:gd name="adj2" fmla="val 0"/>
                </a:avLst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1" name="Arc 250">
                <a:extLst>
                  <a:ext uri="{FF2B5EF4-FFF2-40B4-BE49-F238E27FC236}">
                    <a16:creationId xmlns:a16="http://schemas.microsoft.com/office/drawing/2014/main" id="{DE3A15BA-4EE5-3B42-A0A9-F50A78963D90}"/>
                  </a:ext>
                </a:extLst>
              </p:cNvPr>
              <p:cNvSpPr/>
              <p:nvPr/>
            </p:nvSpPr>
            <p:spPr>
              <a:xfrm>
                <a:off x="2618935" y="2810322"/>
                <a:ext cx="109616" cy="116657"/>
              </a:xfrm>
              <a:prstGeom prst="arc">
                <a:avLst>
                  <a:gd name="adj1" fmla="val 10398243"/>
                  <a:gd name="adj2" fmla="val 0"/>
                </a:avLst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2" name="Arc 251">
                <a:extLst>
                  <a:ext uri="{FF2B5EF4-FFF2-40B4-BE49-F238E27FC236}">
                    <a16:creationId xmlns:a16="http://schemas.microsoft.com/office/drawing/2014/main" id="{35086BB1-C4B6-0D47-B358-5224B7083CF4}"/>
                  </a:ext>
                </a:extLst>
              </p:cNvPr>
              <p:cNvSpPr/>
              <p:nvPr/>
            </p:nvSpPr>
            <p:spPr>
              <a:xfrm>
                <a:off x="2545917" y="2743199"/>
                <a:ext cx="224604" cy="259215"/>
              </a:xfrm>
              <a:prstGeom prst="arc">
                <a:avLst>
                  <a:gd name="adj1" fmla="val 10994484"/>
                  <a:gd name="adj2" fmla="val 0"/>
                </a:avLst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3" name="Arc 252">
                <a:extLst>
                  <a:ext uri="{FF2B5EF4-FFF2-40B4-BE49-F238E27FC236}">
                    <a16:creationId xmlns:a16="http://schemas.microsoft.com/office/drawing/2014/main" id="{D1E79F87-AF3F-4943-9977-8B00A62F0042}"/>
                  </a:ext>
                </a:extLst>
              </p:cNvPr>
              <p:cNvSpPr/>
              <p:nvPr/>
            </p:nvSpPr>
            <p:spPr>
              <a:xfrm rot="10800000">
                <a:off x="2546439" y="2709008"/>
                <a:ext cx="277980" cy="303394"/>
              </a:xfrm>
              <a:prstGeom prst="arc">
                <a:avLst>
                  <a:gd name="adj1" fmla="val 10994484"/>
                  <a:gd name="adj2" fmla="val 0"/>
                </a:avLst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" name="Arc 253">
                <a:extLst>
                  <a:ext uri="{FF2B5EF4-FFF2-40B4-BE49-F238E27FC236}">
                    <a16:creationId xmlns:a16="http://schemas.microsoft.com/office/drawing/2014/main" id="{CD7BEB3D-ADFE-D74D-802D-CF38A654E96B}"/>
                  </a:ext>
                </a:extLst>
              </p:cNvPr>
              <p:cNvSpPr/>
              <p:nvPr/>
            </p:nvSpPr>
            <p:spPr>
              <a:xfrm rot="10800000">
                <a:off x="2664218" y="2810964"/>
                <a:ext cx="63706" cy="106667"/>
              </a:xfrm>
              <a:prstGeom prst="arc">
                <a:avLst>
                  <a:gd name="adj1" fmla="val 10994484"/>
                  <a:gd name="adj2" fmla="val 0"/>
                </a:avLst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" name="Arc 254">
                <a:extLst>
                  <a:ext uri="{FF2B5EF4-FFF2-40B4-BE49-F238E27FC236}">
                    <a16:creationId xmlns:a16="http://schemas.microsoft.com/office/drawing/2014/main" id="{99F8CD91-E52F-124D-A920-CAB56726AED6}"/>
                  </a:ext>
                </a:extLst>
              </p:cNvPr>
              <p:cNvSpPr/>
              <p:nvPr/>
            </p:nvSpPr>
            <p:spPr>
              <a:xfrm flipH="1">
                <a:off x="2664923" y="2852636"/>
                <a:ext cx="45719" cy="45719"/>
              </a:xfrm>
              <a:prstGeom prst="arc">
                <a:avLst>
                  <a:gd name="adj1" fmla="val 10398243"/>
                  <a:gd name="adj2" fmla="val 0"/>
                </a:avLst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873CB08E-7F87-4648-A331-2FA9849017EC}"/>
                </a:ext>
              </a:extLst>
            </p:cNvPr>
            <p:cNvSpPr/>
            <p:nvPr/>
          </p:nvSpPr>
          <p:spPr>
            <a:xfrm>
              <a:off x="587842" y="2353686"/>
              <a:ext cx="460708" cy="47412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8C2CF739-A48A-2044-A7FC-96E19413C319}"/>
                </a:ext>
              </a:extLst>
            </p:cNvPr>
            <p:cNvSpPr/>
            <p:nvPr/>
          </p:nvSpPr>
          <p:spPr>
            <a:xfrm>
              <a:off x="685168" y="2456332"/>
              <a:ext cx="266055" cy="26883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3" name="Explosion 1 232">
              <a:extLst>
                <a:ext uri="{FF2B5EF4-FFF2-40B4-BE49-F238E27FC236}">
                  <a16:creationId xmlns:a16="http://schemas.microsoft.com/office/drawing/2014/main" id="{192F5181-4A23-4042-ABEC-30064AC414D1}"/>
                </a:ext>
              </a:extLst>
            </p:cNvPr>
            <p:cNvSpPr/>
            <p:nvPr/>
          </p:nvSpPr>
          <p:spPr>
            <a:xfrm>
              <a:off x="1092707" y="2329163"/>
              <a:ext cx="483607" cy="498646"/>
            </a:xfrm>
            <a:prstGeom prst="irregularSeal1">
              <a:avLst/>
            </a:prstGeom>
            <a:solidFill>
              <a:srgbClr val="FFC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4" name="Explosion 1 233">
              <a:extLst>
                <a:ext uri="{FF2B5EF4-FFF2-40B4-BE49-F238E27FC236}">
                  <a16:creationId xmlns:a16="http://schemas.microsoft.com/office/drawing/2014/main" id="{F9CFCDE1-2D32-4C42-8884-734B79FB908D}"/>
                </a:ext>
              </a:extLst>
            </p:cNvPr>
            <p:cNvSpPr/>
            <p:nvPr/>
          </p:nvSpPr>
          <p:spPr>
            <a:xfrm>
              <a:off x="4560742" y="2394520"/>
              <a:ext cx="483607" cy="498646"/>
            </a:xfrm>
            <a:prstGeom prst="irregularSeal1">
              <a:avLst/>
            </a:prstGeom>
            <a:solidFill>
              <a:srgbClr val="FFC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5" name="Arc 175">
              <a:extLst>
                <a:ext uri="{FF2B5EF4-FFF2-40B4-BE49-F238E27FC236}">
                  <a16:creationId xmlns:a16="http://schemas.microsoft.com/office/drawing/2014/main" id="{613305CC-E164-124D-93C2-799CF997D154}"/>
                </a:ext>
              </a:extLst>
            </p:cNvPr>
            <p:cNvSpPr/>
            <p:nvPr/>
          </p:nvSpPr>
          <p:spPr>
            <a:xfrm>
              <a:off x="3666828" y="4649688"/>
              <a:ext cx="1214948" cy="1332586"/>
            </a:xfrm>
            <a:prstGeom prst="arc">
              <a:avLst>
                <a:gd name="adj1" fmla="val 12198070"/>
                <a:gd name="adj2" fmla="val 21154218"/>
              </a:avLst>
            </a:prstGeom>
            <a:ln w="76200">
              <a:solidFill>
                <a:srgbClr val="00B05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527903C1-07DB-9245-933C-89F97972AF48}"/>
                </a:ext>
              </a:extLst>
            </p:cNvPr>
            <p:cNvSpPr/>
            <p:nvPr/>
          </p:nvSpPr>
          <p:spPr>
            <a:xfrm>
              <a:off x="-26126" y="1876846"/>
              <a:ext cx="3189640" cy="4969584"/>
            </a:xfrm>
            <a:prstGeom prst="rect">
              <a:avLst/>
            </a:prstGeom>
            <a:noFill/>
            <a:ln w="12700">
              <a:solidFill>
                <a:srgbClr val="A31E33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1076CBCC-C568-E040-BBCE-F00D53D85485}"/>
                </a:ext>
              </a:extLst>
            </p:cNvPr>
            <p:cNvSpPr/>
            <p:nvPr/>
          </p:nvSpPr>
          <p:spPr>
            <a:xfrm>
              <a:off x="3509448" y="1883318"/>
              <a:ext cx="3214478" cy="4969584"/>
            </a:xfrm>
            <a:prstGeom prst="rect">
              <a:avLst/>
            </a:prstGeom>
            <a:noFill/>
            <a:ln w="12700">
              <a:solidFill>
                <a:srgbClr val="A31E33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38" name="Left Brace 237">
              <a:extLst>
                <a:ext uri="{FF2B5EF4-FFF2-40B4-BE49-F238E27FC236}">
                  <a16:creationId xmlns:a16="http://schemas.microsoft.com/office/drawing/2014/main" id="{7E9C3E21-6B84-B741-98E2-C2A231EA551B}"/>
                </a:ext>
              </a:extLst>
            </p:cNvPr>
            <p:cNvSpPr/>
            <p:nvPr/>
          </p:nvSpPr>
          <p:spPr>
            <a:xfrm>
              <a:off x="56471" y="5838551"/>
              <a:ext cx="130367" cy="939983"/>
            </a:xfrm>
            <a:prstGeom prst="leftBrace">
              <a:avLst>
                <a:gd name="adj1" fmla="val 63717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E0CA5230-EDA8-814B-8AFF-464477EE94C2}"/>
                </a:ext>
              </a:extLst>
            </p:cNvPr>
            <p:cNvSpPr/>
            <p:nvPr/>
          </p:nvSpPr>
          <p:spPr>
            <a:xfrm>
              <a:off x="177154" y="5723157"/>
              <a:ext cx="30626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Robot</a:t>
              </a:r>
              <a:r>
                <a: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dynamics</a:t>
              </a:r>
              <a:r>
                <a: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12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CJ</a:t>
              </a:r>
              <a:r>
                <a:rPr lang="zh-CN" altLang="en-US" sz="12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2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design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9F30D00C-85CD-C642-AE09-8A56DDE2E302}"/>
                </a:ext>
              </a:extLst>
            </p:cNvPr>
            <p:cNvSpPr/>
            <p:nvPr/>
          </p:nvSpPr>
          <p:spPr>
            <a:xfrm>
              <a:off x="150633" y="6119827"/>
              <a:ext cx="326438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Piecewise</a:t>
              </a:r>
              <a:r>
                <a: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Hertz</a:t>
              </a:r>
              <a:r>
                <a: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contact</a:t>
              </a:r>
              <a:r>
                <a: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023F4010-ABD3-A44A-9C11-F81951372083}"/>
                </a:ext>
              </a:extLst>
            </p:cNvPr>
            <p:cNvSpPr/>
            <p:nvPr/>
          </p:nvSpPr>
          <p:spPr>
            <a:xfrm>
              <a:off x="159715" y="6488627"/>
              <a:ext cx="278860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Dummy</a:t>
              </a:r>
              <a:r>
                <a: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head</a:t>
              </a:r>
              <a:r>
                <a: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dynamics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2" name="Left Brace 241">
              <a:extLst>
                <a:ext uri="{FF2B5EF4-FFF2-40B4-BE49-F238E27FC236}">
                  <a16:creationId xmlns:a16="http://schemas.microsoft.com/office/drawing/2014/main" id="{C943B64C-1714-124B-9023-B7AB052F93AB}"/>
                </a:ext>
              </a:extLst>
            </p:cNvPr>
            <p:cNvSpPr/>
            <p:nvPr/>
          </p:nvSpPr>
          <p:spPr>
            <a:xfrm>
              <a:off x="3590546" y="5833441"/>
              <a:ext cx="130367" cy="939983"/>
            </a:xfrm>
            <a:prstGeom prst="leftBrace">
              <a:avLst>
                <a:gd name="adj1" fmla="val 63717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B4008252-7523-0148-B6B6-1772761B93FF}"/>
                </a:ext>
              </a:extLst>
            </p:cNvPr>
            <p:cNvSpPr/>
            <p:nvPr/>
          </p:nvSpPr>
          <p:spPr>
            <a:xfrm>
              <a:off x="3711229" y="5718047"/>
              <a:ext cx="308382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Robot</a:t>
              </a:r>
              <a:r>
                <a: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dynamics</a:t>
              </a:r>
              <a:r>
                <a: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12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</a:t>
              </a:r>
              <a:r>
                <a:rPr lang="zh-CN" altLang="en-US" sz="12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2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design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168FDB71-346F-354A-89EE-8D48486ED8B6}"/>
                </a:ext>
              </a:extLst>
            </p:cNvPr>
            <p:cNvSpPr/>
            <p:nvPr/>
          </p:nvSpPr>
          <p:spPr>
            <a:xfrm>
              <a:off x="3684708" y="6114717"/>
              <a:ext cx="326438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Piecewise</a:t>
              </a:r>
              <a:r>
                <a: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Hertz</a:t>
              </a:r>
              <a:r>
                <a: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contact</a:t>
              </a:r>
              <a:r>
                <a: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6D131E32-77D0-774A-8310-6F8D70D6B408}"/>
                </a:ext>
              </a:extLst>
            </p:cNvPr>
            <p:cNvSpPr/>
            <p:nvPr/>
          </p:nvSpPr>
          <p:spPr>
            <a:xfrm>
              <a:off x="3693790" y="6483517"/>
              <a:ext cx="278860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Dummy</a:t>
              </a:r>
              <a:r>
                <a: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head</a:t>
              </a:r>
              <a:r>
                <a: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dynamics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6" name="Arc 175">
              <a:extLst>
                <a:ext uri="{FF2B5EF4-FFF2-40B4-BE49-F238E27FC236}">
                  <a16:creationId xmlns:a16="http://schemas.microsoft.com/office/drawing/2014/main" id="{2C63C30A-1902-624A-A941-FA20D262245C}"/>
                </a:ext>
              </a:extLst>
            </p:cNvPr>
            <p:cNvSpPr/>
            <p:nvPr/>
          </p:nvSpPr>
          <p:spPr>
            <a:xfrm>
              <a:off x="186783" y="4628949"/>
              <a:ext cx="1214948" cy="1332586"/>
            </a:xfrm>
            <a:prstGeom prst="arc">
              <a:avLst>
                <a:gd name="adj1" fmla="val 12198070"/>
                <a:gd name="adj2" fmla="val 21154218"/>
              </a:avLst>
            </a:prstGeom>
            <a:ln w="76200">
              <a:solidFill>
                <a:srgbClr val="00B05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7" name="Left-Right Arrow 246">
              <a:extLst>
                <a:ext uri="{FF2B5EF4-FFF2-40B4-BE49-F238E27FC236}">
                  <a16:creationId xmlns:a16="http://schemas.microsoft.com/office/drawing/2014/main" id="{09153F29-13FD-644C-A16F-E20C22A4BF56}"/>
                </a:ext>
              </a:extLst>
            </p:cNvPr>
            <p:cNvSpPr/>
            <p:nvPr/>
          </p:nvSpPr>
          <p:spPr>
            <a:xfrm>
              <a:off x="2101321" y="4268944"/>
              <a:ext cx="2276630" cy="334938"/>
            </a:xfrm>
            <a:prstGeom prst="leftRightArrow">
              <a:avLst>
                <a:gd name="adj1" fmla="val 41563"/>
                <a:gd name="adj2" fmla="val 132194"/>
              </a:avLst>
            </a:prstGeom>
            <a:solidFill>
              <a:srgbClr val="A31E33"/>
            </a:solidFill>
            <a:ln>
              <a:solidFill>
                <a:srgbClr val="A31E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48" name="Left-Right Arrow 247">
              <a:extLst>
                <a:ext uri="{FF2B5EF4-FFF2-40B4-BE49-F238E27FC236}">
                  <a16:creationId xmlns:a16="http://schemas.microsoft.com/office/drawing/2014/main" id="{E82A0C96-B907-BE4B-ABEA-E6266C55C7FA}"/>
                </a:ext>
              </a:extLst>
            </p:cNvPr>
            <p:cNvSpPr/>
            <p:nvPr/>
          </p:nvSpPr>
          <p:spPr>
            <a:xfrm>
              <a:off x="1980481" y="5365306"/>
              <a:ext cx="1728561" cy="313991"/>
            </a:xfrm>
            <a:prstGeom prst="leftRightArrow">
              <a:avLst>
                <a:gd name="adj1" fmla="val 41563"/>
                <a:gd name="adj2" fmla="val 132194"/>
              </a:avLst>
            </a:prstGeom>
            <a:solidFill>
              <a:srgbClr val="A31E33"/>
            </a:solidFill>
            <a:ln>
              <a:solidFill>
                <a:srgbClr val="A31E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1694951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826"/>
    </mc:Choice>
    <mc:Fallback xmlns="">
      <p:transition spd="slow" advTm="118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158810</TotalTime>
  <Words>90</Words>
  <Application>Microsoft Macintosh PowerPoint</Application>
  <PresentationFormat>Widescreen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Calibri</vt:lpstr>
      <vt:lpstr>Rockwell</vt:lpstr>
      <vt:lpstr>Rockwell Condensed</vt:lpstr>
      <vt:lpstr>Rockwell Extra Bold</vt:lpstr>
      <vt:lpstr>Times New Roman</vt:lpstr>
      <vt:lpstr>Wingdings</vt:lpstr>
      <vt:lpstr>Wood Type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  She</dc:creator>
  <cp:lastModifiedBy>Yu She</cp:lastModifiedBy>
  <cp:revision>2942</cp:revision>
  <cp:lastPrinted>2020-01-20T19:39:45Z</cp:lastPrinted>
  <dcterms:created xsi:type="dcterms:W3CDTF">2006-08-16T00:00:00Z</dcterms:created>
  <dcterms:modified xsi:type="dcterms:W3CDTF">2020-07-05T23:26:10Z</dcterms:modified>
</cp:coreProperties>
</file>