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42" r:id="rId2"/>
    <p:sldId id="653" r:id="rId3"/>
    <p:sldId id="649" r:id="rId4"/>
    <p:sldId id="578" r:id="rId5"/>
    <p:sldId id="526" r:id="rId6"/>
    <p:sldId id="652" r:id="rId7"/>
    <p:sldId id="654" r:id="rId8"/>
    <p:sldId id="579" r:id="rId9"/>
    <p:sldId id="531" r:id="rId10"/>
    <p:sldId id="651" r:id="rId11"/>
    <p:sldId id="547" r:id="rId12"/>
  </p:sldIdLst>
  <p:sldSz cx="9144000" cy="6858000" type="screen4x3"/>
  <p:notesSz cx="7010400" cy="92964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2369" autoAdjust="0"/>
  </p:normalViewPr>
  <p:slideViewPr>
    <p:cSldViewPr>
      <p:cViewPr varScale="1">
        <p:scale>
          <a:sx n="74" d="100"/>
          <a:sy n="74" d="100"/>
        </p:scale>
        <p:origin x="1110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0607968"/>
        <c:axId val="240607184"/>
        <c:axId val="272635584"/>
      </c:bar3DChart>
      <c:catAx>
        <c:axId val="240607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40607184"/>
        <c:crosses val="autoZero"/>
        <c:auto val="1"/>
        <c:lblAlgn val="ctr"/>
        <c:lblOffset val="100"/>
        <c:noMultiLvlLbl val="0"/>
      </c:catAx>
      <c:valAx>
        <c:axId val="240607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0607968"/>
        <c:crosses val="autoZero"/>
        <c:crossBetween val="between"/>
      </c:valAx>
      <c:serAx>
        <c:axId val="272635584"/>
        <c:scaling>
          <c:orientation val="minMax"/>
        </c:scaling>
        <c:delete val="0"/>
        <c:axPos val="b"/>
        <c:majorTickMark val="out"/>
        <c:minorTickMark val="none"/>
        <c:tickLblPos val="nextTo"/>
        <c:crossAx val="240607184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3669B2A-444A-48EA-83D9-8668A6039E68}" type="datetimeFigureOut">
              <a:rPr lang="en-US" altLang="en-US"/>
              <a:pPr>
                <a:defRPr/>
              </a:pPr>
              <a:t>12/10/2015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E630CE-8AB2-4C83-8613-217D0409DEE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530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32E4018-5B8C-4117-B2AD-A0C5122CFAF3}" type="datetimeFigureOut">
              <a:rPr lang="en-US" altLang="en-US"/>
              <a:pPr>
                <a:defRPr/>
              </a:pPr>
              <a:t>12/10/2015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91C0B46-B183-4068-B632-1D4F213EF26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2863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1C0B46-B183-4068-B632-1D4F213EF26F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1265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353F1AD-B8B6-4058-85CE-D09BB257B409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237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353F1AD-B8B6-4058-85CE-D09BB257B409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1659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353F1AD-B8B6-4058-85CE-D09BB257B409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68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3A3D0-374D-4FE3-8D5A-52D61D5E10A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759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3B3A5-2775-42D7-A1B8-72D54EDEBD3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231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C6931-57A7-46CA-84D9-F9C25252020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6985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38200"/>
            <a:ext cx="2057400" cy="5287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38200"/>
            <a:ext cx="6019800" cy="528796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B33A6-EB66-45D3-9C78-BFB0847657D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6900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602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DE597-D702-441D-8E1D-327BF30A2EA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8729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026096-1056-4B0F-8C4C-5BF66C0E8E1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1057297079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173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63562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1905000"/>
            <a:ext cx="2590800" cy="47244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120650" indent="-109538">
              <a:spcBef>
                <a:spcPts val="800"/>
              </a:spcBef>
              <a:defRPr sz="1100"/>
            </a:lvl1pPr>
            <a:lvl2pPr marL="233363" indent="-115888">
              <a:spcBef>
                <a:spcPts val="400"/>
              </a:spcBef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2590800" cy="381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>
              <a:buNone/>
              <a:defRPr sz="1800" b="1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76600" y="1371600"/>
            <a:ext cx="2590800" cy="381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>
              <a:buNone/>
              <a:defRPr sz="1800" b="1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1371600"/>
            <a:ext cx="2590800" cy="381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>
              <a:buNone/>
              <a:defRPr sz="1800" b="1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76600" y="1905000"/>
            <a:ext cx="2590800" cy="47244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117475" indent="-117475">
              <a:spcBef>
                <a:spcPts val="800"/>
              </a:spcBef>
              <a:defRPr sz="1100"/>
            </a:lvl1pPr>
            <a:lvl2pPr marL="233363" indent="-115888">
              <a:spcBef>
                <a:spcPts val="400"/>
              </a:spcBef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096000" y="1905000"/>
            <a:ext cx="2590800" cy="47244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117475" indent="-106363">
              <a:spcBef>
                <a:spcPts val="800"/>
              </a:spcBef>
              <a:defRPr sz="1100"/>
            </a:lvl1pPr>
            <a:lvl2pPr marL="233363" indent="-115888">
              <a:spcBef>
                <a:spcPts val="400"/>
              </a:spcBef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5053-70BA-40FA-8271-DD06A435D7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964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39BC8-9EF5-470F-85C5-63E3434C83F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169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DA398-97FC-44DB-880F-1746508AAFB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30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F7298-B6A0-4E0B-A2A7-C64B3A92E3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457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D2ABF-985D-4D0D-9513-8E77C1E1BAC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419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25B6D-3169-4AE2-9336-1C21308F62C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252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520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63ACB-C1F1-4A6D-A04C-F1697C43696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182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F026096-1056-4B0F-8C4C-5BF66C0E8E1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1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569913"/>
          </a:xfrm>
          <a:prstGeom prst="rect">
            <a:avLst/>
          </a:prstGeom>
          <a:solidFill>
            <a:srgbClr val="CD00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20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032" name="Picture 1" descr="white_neu_logo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9863"/>
            <a:ext cx="30480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803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4" r:id="rId13"/>
    <p:sldLayoutId id="2147483802" r:id="rId14"/>
    <p:sldLayoutId id="2147483805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9144000" cy="1066800"/>
          </a:xfrm>
        </p:spPr>
        <p:txBody>
          <a:bodyPr/>
          <a:lstStyle/>
          <a:p>
            <a:r>
              <a:rPr lang="en-US" sz="3200" b="1" dirty="0"/>
              <a:t>E-Care Ecosystem: Online Medical Advice and Drug Controlling Application</a:t>
            </a:r>
            <a:br>
              <a:rPr lang="en-US" sz="3200" b="1" dirty="0"/>
            </a:b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1800" b="1" dirty="0" smtClean="0"/>
              <a:t>NUID -001632340</a:t>
            </a:r>
            <a:endParaRPr lang="en-US" altLang="en-US" sz="1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590800"/>
            <a:ext cx="8229600" cy="2057400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INFO 5100 : Application Engineering and Development FINAL PROJECT</a:t>
            </a:r>
          </a:p>
          <a:p>
            <a:pPr algn="ctr">
              <a:buNone/>
            </a:pPr>
            <a:r>
              <a:rPr lang="en-US" dirty="0" smtClean="0"/>
              <a:t>Submitted By : Ankit Bhayani</a:t>
            </a:r>
          </a:p>
          <a:p>
            <a:pPr algn="ctr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466" y="2059235"/>
            <a:ext cx="3140067" cy="310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1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781" y="2819400"/>
            <a:ext cx="8229600" cy="990600"/>
          </a:xfrm>
        </p:spPr>
        <p:txBody>
          <a:bodyPr/>
          <a:lstStyle/>
          <a:p>
            <a:pPr algn="ctr">
              <a:buNone/>
            </a:pPr>
            <a:r>
              <a:rPr lang="en-US" sz="3600" dirty="0" smtClean="0">
                <a:latin typeface="+mj-lt"/>
                <a:cs typeface="Arial" pitchFamily="34" charset="0"/>
              </a:rPr>
              <a:t>Thank You!!</a:t>
            </a:r>
            <a:endParaRPr lang="en-US" sz="3600" dirty="0">
              <a:latin typeface="+mj-lt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DE597-D702-441D-8E1D-327BF30A2EA6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30722" name="AutoShape 2" descr="Image result for thank y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4" name="AutoShape 4" descr="Image result for thank y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AutoShape 6" descr="Image result for thank y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8" name="AutoShape 8" descr="Image result for thank y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600200"/>
            <a:ext cx="5486400" cy="566738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Questions</a:t>
            </a:r>
            <a:endParaRPr lang="en-US" sz="3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43B3A5-2775-42D7-A1B8-72D54EDEBD33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pic>
        <p:nvPicPr>
          <p:cNvPr id="2050" name="Picture 2" descr="Image result for question ma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362200"/>
            <a:ext cx="2309868" cy="3028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692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 Problem</a:t>
            </a:r>
            <a:endParaRPr lang="en-US" sz="3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8482584" cy="51212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Medical Services have improved to a great extent over the last few decades, but the flow of critical patient information and other procedures are fairly slow given the limited reliance on computers for the same.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Patients </a:t>
            </a:r>
            <a:r>
              <a:rPr lang="en-US" sz="2000" dirty="0"/>
              <a:t>have to wait for days after making an appointment to actually see the </a:t>
            </a:r>
            <a:r>
              <a:rPr lang="en-US" sz="2000" dirty="0" smtClean="0"/>
              <a:t>doctor.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Travel </a:t>
            </a:r>
            <a:r>
              <a:rPr lang="en-US" sz="2000" dirty="0"/>
              <a:t>long distances for </a:t>
            </a:r>
            <a:r>
              <a:rPr lang="en-US" sz="2000" dirty="0" smtClean="0"/>
              <a:t>consultation.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Go </a:t>
            </a:r>
            <a:r>
              <a:rPr lang="en-US" sz="2000" dirty="0"/>
              <a:t>to the medical store and wait in line to purchase the drugs on the prescription.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Patients </a:t>
            </a:r>
            <a:r>
              <a:rPr lang="en-US" sz="2000" dirty="0"/>
              <a:t>use drugs out of their own discretion without taking the trouble of the process, which </a:t>
            </a:r>
            <a:r>
              <a:rPr lang="en-US" sz="2000" dirty="0" smtClean="0"/>
              <a:t>causes other side effects.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takes a long time for the information about </a:t>
            </a:r>
            <a:r>
              <a:rPr lang="en-US" sz="2000" dirty="0" smtClean="0"/>
              <a:t>the negative </a:t>
            </a:r>
            <a:r>
              <a:rPr lang="en-US" sz="2000" dirty="0"/>
              <a:t>effects to reach the relevant people who play an important role in regulating the usage of the drugs.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45053-70BA-40FA-8271-DD06A435D77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14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 proposed Solution</a:t>
            </a:r>
            <a:endParaRPr lang="en-US" sz="3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53984" cy="5014912"/>
          </a:xfrm>
        </p:spPr>
        <p:txBody>
          <a:bodyPr/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All these problems </a:t>
            </a:r>
            <a:r>
              <a:rPr lang="en-US" sz="2200" dirty="0"/>
              <a:t>needs to be addressed through </a:t>
            </a:r>
            <a:r>
              <a:rPr lang="en-US" sz="2200" dirty="0" smtClean="0"/>
              <a:t>a software “application” where patient can have the following facilities:</a:t>
            </a:r>
          </a:p>
          <a:p>
            <a:pPr marL="0" indent="0">
              <a:buNone/>
            </a:pP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Send his/her Vital Signs Online by using Smart Device.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Get </a:t>
            </a:r>
            <a:r>
              <a:rPr lang="en-US" sz="2200" dirty="0"/>
              <a:t>a preliminary prescription from the </a:t>
            </a:r>
            <a:r>
              <a:rPr lang="en-US" sz="2200" dirty="0" smtClean="0"/>
              <a:t>doctor online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Get </a:t>
            </a:r>
            <a:r>
              <a:rPr lang="en-US" sz="2200" dirty="0"/>
              <a:t>the prescribed medicines delivered at home by the pharmacy</a:t>
            </a:r>
            <a:r>
              <a:rPr lang="en-US" sz="2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View his/her past drug orders.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Schedule </a:t>
            </a:r>
            <a:r>
              <a:rPr lang="en-US" sz="2200" dirty="0"/>
              <a:t>the appointment for later </a:t>
            </a:r>
            <a:r>
              <a:rPr lang="en-US" sz="2200" dirty="0" smtClean="0"/>
              <a:t>visits.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Send feedback to drug </a:t>
            </a:r>
            <a:r>
              <a:rPr lang="en-US" sz="2200" dirty="0"/>
              <a:t>manufacturers </a:t>
            </a:r>
            <a:r>
              <a:rPr lang="en-US" sz="2200" dirty="0" smtClean="0"/>
              <a:t>and Drug Administration Authority to review </a:t>
            </a:r>
            <a:r>
              <a:rPr lang="en-US" sz="2200" dirty="0"/>
              <a:t>the drugs and share such information</a:t>
            </a: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45053-70BA-40FA-8271-DD06A435D77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434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78536" y="355935"/>
            <a:ext cx="8229600" cy="808038"/>
          </a:xfrm>
        </p:spPr>
        <p:txBody>
          <a:bodyPr/>
          <a:lstStyle/>
          <a:p>
            <a:r>
              <a:rPr lang="en-US" altLang="en-US" sz="3200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Object Model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31405CE-DCAC-43C3-8C45-889D6BEC0067}" type="slidenum">
              <a:rPr lang="en-US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 dirty="0" smtClean="0">
              <a:solidFill>
                <a:srgbClr val="898989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8077200" cy="53657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04800" y="609601"/>
            <a:ext cx="7696200" cy="609600"/>
          </a:xfrm>
        </p:spPr>
        <p:txBody>
          <a:bodyPr/>
          <a:lstStyle/>
          <a:p>
            <a:r>
              <a:rPr lang="en-US" altLang="en-US" sz="3200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Key Roles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33600"/>
            <a:ext cx="4495800" cy="4648201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600200"/>
            <a:ext cx="81534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cs typeface="Arial" pitchFamily="34" charset="0"/>
              </a:rPr>
              <a:t>Patient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cs typeface="Arial" pitchFamily="34" charset="0"/>
              </a:rPr>
              <a:t>Doctor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cs typeface="Arial" pitchFamily="34" charset="0"/>
              </a:rPr>
              <a:t>Receptionist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cs typeface="Arial" pitchFamily="34" charset="0"/>
              </a:rPr>
              <a:t>Nurse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cs typeface="Arial" pitchFamily="34" charset="0"/>
              </a:rPr>
              <a:t>Lab Assistant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cs typeface="Arial" pitchFamily="34" charset="0"/>
              </a:rPr>
              <a:t>Pharma Manager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cs typeface="Arial" pitchFamily="34" charset="0"/>
              </a:rPr>
              <a:t>Store Pharmacist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cs typeface="Arial" pitchFamily="34" charset="0"/>
              </a:rPr>
              <a:t>Manufacturer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cs typeface="Arial" pitchFamily="34" charset="0"/>
              </a:rPr>
              <a:t>Drug Controller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cs typeface="Arial" pitchFamily="34" charset="0"/>
              </a:rPr>
              <a:t>Enterprise Administrator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315200" cy="609600"/>
          </a:xfrm>
        </p:spPr>
        <p:txBody>
          <a:bodyPr/>
          <a:lstStyle/>
          <a:p>
            <a:r>
              <a:rPr lang="en-US" altLang="en-US" sz="3200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Key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33600"/>
            <a:ext cx="4495800" cy="4648201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2752" y="1600200"/>
            <a:ext cx="762304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patient can search for the </a:t>
            </a:r>
            <a:r>
              <a:rPr lang="en-US" sz="2400" dirty="0" smtClean="0">
                <a:solidFill>
                  <a:schemeClr val="tx1"/>
                </a:solidFill>
              </a:rPr>
              <a:t>physicians/doctors </a:t>
            </a:r>
            <a:r>
              <a:rPr lang="en-US" sz="2400" dirty="0">
                <a:solidFill>
                  <a:schemeClr val="tx1"/>
                </a:solidFill>
              </a:rPr>
              <a:t>available in a particular city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patient can register and send details of his/her symptoms, past medications and vital signs to his selected </a:t>
            </a:r>
            <a:r>
              <a:rPr lang="en-US" sz="2400" dirty="0" smtClean="0">
                <a:solidFill>
                  <a:schemeClr val="tx1"/>
                </a:solidFill>
              </a:rPr>
              <a:t>physician/doctor.</a:t>
            </a:r>
            <a:endParaRPr lang="en-US" sz="24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patient can get preliminary prescription online.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patient is able to schedule an appointment with the doctor for later visit.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 smtClean="0">
                <a:solidFill>
                  <a:schemeClr val="tx1"/>
                </a:solidFill>
              </a:rPr>
              <a:t>physician/doctor </a:t>
            </a:r>
            <a:r>
              <a:rPr lang="en-US" sz="2400" dirty="0">
                <a:solidFill>
                  <a:schemeClr val="tx1"/>
                </a:solidFill>
              </a:rPr>
              <a:t>can check the cases and appointments on the dashboard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0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315200" cy="609600"/>
          </a:xfrm>
        </p:spPr>
        <p:txBody>
          <a:bodyPr/>
          <a:lstStyle/>
          <a:p>
            <a:r>
              <a:rPr lang="en-US" altLang="en-US" sz="3200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Key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33600"/>
            <a:ext cx="4495800" cy="4648201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2752" y="1447800"/>
            <a:ext cx="762304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physician can give diagnosis based on symptoms and prescribe medicines.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 would be able to extract the past medical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history in graphical report format.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physician can send the prescription to the pharmacist for a particular patient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allows pharmacist to deliver prescribed drugs to the patient at home.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Pharmacist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check inventory for the reports for the drug released for a certain period for a particular patient.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50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Extra IOT Features</a:t>
            </a:r>
            <a:endParaRPr lang="en-US" sz="3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 smtClean="0"/>
              <a:t>-  </a:t>
            </a:r>
            <a:r>
              <a:rPr lang="en-US" sz="2800" dirty="0" smtClean="0"/>
              <a:t>Capturing </a:t>
            </a:r>
            <a:r>
              <a:rPr lang="en-US" sz="2800" dirty="0"/>
              <a:t>Vital Signs From Smart Device.</a:t>
            </a:r>
          </a:p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r>
              <a:rPr lang="en-US" sz="2800" dirty="0" smtClean="0"/>
              <a:t>- Patients </a:t>
            </a:r>
            <a:r>
              <a:rPr lang="en-US" sz="2800" dirty="0"/>
              <a:t>having identical health problems would be able to view the graphical representation of each other’s health condition over a given timespan, which might be useful to take insight to rectify the medical problems faced. 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45053-70BA-40FA-8271-DD06A435D774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816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PQuestion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8037"/>
          </a:xfrm>
        </p:spPr>
        <p:txBody>
          <a:bodyPr/>
          <a:lstStyle/>
          <a:p>
            <a:r>
              <a:rPr lang="en-US" altLang="en-US" sz="3200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API’s included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752600"/>
            <a:ext cx="7543800" cy="3451258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Google Static Map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Java Mail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Itext  Reports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Jcalender/Date Chooser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JFreeCharts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JDOM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DB40 implementation 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FE88521-4C8B-4B31-B666-47CD17C65FE9}" type="slidenum">
              <a:rPr lang="en-US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 dirty="0" smtClean="0">
              <a:solidFill>
                <a:srgbClr val="898989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465cb8c0-8efa-4476-a4c2-4e56b7dca338"/>
  <p:tag name="WASPOLLED" val="7BF6C6D39E604737932C4EC33876F1AA"/>
  <p:tag name="TPVERSION" val="6"/>
  <p:tag name="TPFULLVERSION" val="6.2.1.5"/>
  <p:tag name="PPTVERSION" val="15"/>
  <p:tag name="TPOS" val="2"/>
  <p:tag name="TPLASTSAVEVERSION" val="6.2 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0DB20348AF3E48E28B9BA99D5F526E75&lt;/guid&gt;&#10;        &lt;description /&gt;&#10;        &lt;date&gt;1/5/2014 9:52:0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FE17BCE0432947E69E40257217728A1F&lt;/guid&gt;&#10;            &lt;repollguid&gt;9BDA53BA655548C8A85F53056561AC7C&lt;/repollguid&gt;&#10;            &lt;sourceid&gt;1F1C9370AEC040FD80F8B07BA5BFF118&lt;/sourceid&gt;&#10;            &lt;questiontext&gt;Where are you from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4AAD8BC42C994397981B2E7E2D7504AE&lt;/guid&gt;&#10;                    &lt;answertext&gt;USA/North America&lt;/answertext&gt;&#10;                    &lt;valuetype&gt;0&lt;/valuetype&gt;&#10;                &lt;/answer&gt;&#10;                &lt;answer&gt;&#10;                    &lt;guid&gt;7CCFA73C6CB5487AB7717D9189FA4347&lt;/guid&gt;&#10;                    &lt;answertext&gt;China&lt;/answertext&gt;&#10;                    &lt;valuetype&gt;0&lt;/valuetype&gt;&#10;                &lt;/answer&gt;&#10;                &lt;answer&gt;&#10;                    &lt;guid&gt;7AA491A442434680A6E1B396D7159A49&lt;/guid&gt;&#10;                    &lt;answertext&gt;India&lt;/answertext&gt;&#10;                    &lt;valuetype&gt;0&lt;/valuetype&gt;&#10;                &lt;/answer&gt;&#10;                &lt;answer&gt;&#10;                    &lt;guid&gt;895E0907A9324870BD5AC8FC032509F2&lt;/guid&gt;&#10;                    &lt;answertext&gt;Iran&lt;/answertext&gt;&#10;                    &lt;valuetype&gt;0&lt;/valuetype&gt;&#10;                &lt;/answer&gt;&#10;                &lt;answer&gt;&#10;                    &lt;guid&gt;741256E0144E4E4CAB0F38B2F8755C4F&lt;/guid&gt;&#10;                    &lt;answertext&gt;Turkey&lt;/answertext&gt;&#10;                    &lt;valuetype&gt;0&lt;/valuetype&gt;&#10;                &lt;/answer&gt;&#10;                &lt;answer&gt;&#10;                    &lt;guid&gt;DD3405829AA848CBA388E003CE95C0F1&lt;/guid&gt;&#10;                    &lt;answertext&gt;Saudi Arabia&lt;/answertext&gt;&#10;                    &lt;valuetype&gt;0&lt;/valuetype&gt;&#10;                &lt;/answer&gt;&#10;                &lt;answer&gt;&#10;                    &lt;guid&gt;3FD6C97803C1486B8BDCFAA79726D33D&lt;/guid&gt;&#10;                    &lt;answertext&gt;Europe&lt;/answertext&gt;&#10;                    &lt;valuetype&gt;0&lt;/valuetype&gt;&#10;                &lt;/answer&gt;&#10;                &lt;answer&gt;&#10;                    &lt;guid&gt;EB43B95E576A429A808708DEF73C3AA8&lt;/guid&gt;&#10;                    &lt;answertext&gt;Other Asia/Pacific&lt;/answertext&gt;&#10;                    &lt;valuetype&gt;0&lt;/valuetype&gt;&#10;                &lt;/answer&gt;&#10;                &lt;answer&gt;&#10;                    &lt;guid&gt;3C3FAF48A9EE45C480452C6DE0F59424&lt;/guid&gt;&#10;                    &lt;answertext&gt;Africa&lt;/answertext&gt;&#10;                    &lt;valuetype&gt;0&lt;/valuetype&gt;&#10;                &lt;/answer&gt;&#10;                &lt;answer&gt;&#10;                    &lt;guid&gt;679F6D851B9B40808760A725616FAA80&lt;/guid&gt;&#10;                    &lt;answertext&gt;Central/South America&lt;/answertext&gt;&#10;                    &lt;valuetype&gt;0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True&lt;/value&gt;&#10;                &lt;/entry&gt;&#10;            &lt;/metadata&gt;&#10;        &lt;/multichoice&gt;&#10;    &lt;/questions&gt;&#10;&lt;/questionlist&gt;"/>
  <p:tag name="HASRESULTS" val="False"/>
  <p:tag name="LIVECHARTING" val="True"/>
  <p:tag name="AUTOOPENPOLL" val="True"/>
  <p:tag name="AUTOFORMATCHART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24641</TotalTime>
  <Words>474</Words>
  <Application>Microsoft Office PowerPoint</Application>
  <PresentationFormat>On-screen Show (4:3)</PresentationFormat>
  <Paragraphs>79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Times New Roman</vt:lpstr>
      <vt:lpstr>Wingdings</vt:lpstr>
      <vt:lpstr>Office Theme</vt:lpstr>
      <vt:lpstr>E-Care Ecosystem: Online Medical Advice and Drug Controlling Application </vt:lpstr>
      <vt:lpstr>The Problem</vt:lpstr>
      <vt:lpstr>The proposed Solution</vt:lpstr>
      <vt:lpstr>Object Model</vt:lpstr>
      <vt:lpstr>Key Roles</vt:lpstr>
      <vt:lpstr>Key Features</vt:lpstr>
      <vt:lpstr>Key Features</vt:lpstr>
      <vt:lpstr>Extra IOT Features</vt:lpstr>
      <vt:lpstr>API’s included</vt:lpstr>
      <vt:lpstr>PowerPoint Presentation</vt:lpstr>
      <vt:lpstr>Questions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Ankit Bhayani</dc:creator>
  <cp:lastModifiedBy>Ankit Bhayani</cp:lastModifiedBy>
  <cp:revision>733</cp:revision>
  <cp:lastPrinted>2015-09-09T19:44:48Z</cp:lastPrinted>
  <dcterms:created xsi:type="dcterms:W3CDTF">2009-05-19T14:58:51Z</dcterms:created>
  <dcterms:modified xsi:type="dcterms:W3CDTF">2015-12-11T03:08:18Z</dcterms:modified>
</cp:coreProperties>
</file>