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Ankit Bhayani</c:v>
                </c:pt>
                <c:pt idx="1">
                  <c:v>Rajat Agrawal</c:v>
                </c:pt>
                <c:pt idx="2">
                  <c:v>Vishakha Sawant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Presentations: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5-Rajat Agarwal, Ankit Bhayani, Vishakha Sawant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63" y="230038"/>
            <a:ext cx="8596668" cy="1320800"/>
          </a:xfrm>
        </p:spPr>
        <p:txBody>
          <a:bodyPr/>
          <a:lstStyle/>
          <a:p>
            <a:r>
              <a:rPr lang="en-US" dirty="0"/>
              <a:t>Part I</a:t>
            </a:r>
            <a:r>
              <a:rPr lang="en-US" dirty="0" smtClean="0"/>
              <a:t>: </a:t>
            </a:r>
            <a:r>
              <a:rPr lang="en-US" dirty="0"/>
              <a:t>Data wrangling</a:t>
            </a: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3" y="897147"/>
            <a:ext cx="7953554" cy="52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0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6" y="508390"/>
            <a:ext cx="8460921" cy="57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3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98" y="152400"/>
            <a:ext cx="8596668" cy="1320800"/>
          </a:xfrm>
        </p:spPr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II: Building and evaluating </a:t>
            </a:r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dirty="0" smtClean="0"/>
              <a:t>Prediction: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314" y="1328468"/>
            <a:ext cx="5891842" cy="55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6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89" y="1270000"/>
            <a:ext cx="7729267" cy="51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9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Contributions: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58255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918319"/>
              </p:ext>
            </p:extLst>
          </p:nvPr>
        </p:nvGraphicFramePr>
        <p:xfrm>
          <a:off x="830263" y="23129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701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298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32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Midterm Presentations: </vt:lpstr>
      <vt:lpstr>Part I: Data wrangling</vt:lpstr>
      <vt:lpstr>PowerPoint Presentation</vt:lpstr>
      <vt:lpstr>Part II: Building and evaluating models Prediction:</vt:lpstr>
      <vt:lpstr>Classification:</vt:lpstr>
      <vt:lpstr>Contributions: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Presentations: </dc:title>
  <dc:creator>vishakha sawant</dc:creator>
  <cp:lastModifiedBy>vishakha sawant</cp:lastModifiedBy>
  <cp:revision>11</cp:revision>
  <dcterms:created xsi:type="dcterms:W3CDTF">2017-03-18T02:15:22Z</dcterms:created>
  <dcterms:modified xsi:type="dcterms:W3CDTF">2017-03-18T02:43:53Z</dcterms:modified>
</cp:coreProperties>
</file>