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10.jpeg" ContentType="image/jpeg"/>
  <Override PartName="/ppt/media/image6.png" ContentType="image/png"/>
  <Override PartName="/ppt/media/image7.jpeg" ContentType="image/jpeg"/>
  <Override PartName="/ppt/media/image8.jpeg" ContentType="image/jpeg"/>
  <Override PartName="/ppt/media/image9.jpeg" ContentType="image/jpeg"/>
  <Override PartName="/ppt/media/image1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E9F993-DEA2-400B-95A7-024B6DC9C9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C8CAF0-AFBD-4CDC-8E60-586E5224C3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860D29-D8E7-4CBB-B78F-6DF6EE7FB1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D2FBF-D6D9-4E68-ACF7-AB509ADAC9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F8E655-77E2-40A8-93DA-9FD0EE14DF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7A2E20-EB07-410A-8F9A-3D22AAF006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E5CC5C-5F2B-41EA-9D0D-0785A7008D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E9828D-4249-4425-BA19-A1D02B9388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A71BF4-CE82-4902-A619-0891321368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C473F7-1F71-4268-98D5-F7D0993D2F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F0132B-36F8-4F34-A5DB-FC5AA25CD3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30C535-2259-4F4C-819F-6C62BDFF45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872A1A-0C10-4FDF-93FE-6FD4A136A2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0D13D8-A2BE-4F56-9B77-3D23F1CBED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99E998-B38C-4F15-B0FD-8ADF3A8E35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B32278-53B9-4EDB-8D14-410148DDFF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E400F8-A2D1-42C4-925F-C21E0FF46C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2E5421-2074-48B9-A81B-6A74BCE0F9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F22D23-1BEB-4C88-9DDA-5DF5DE83F2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2308CB-FB3E-43FF-9790-6D54CB0AD3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0749D8-0FB3-4E7B-875D-034A423093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F7F3F2-3514-4379-AC94-C341FE5C6A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67CD7A-ADAE-49BA-8E80-FEE87CA6B5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48B76B-269A-480E-B29A-10949B1901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D8CEA4-7F33-499D-B509-5AA3D5CF8D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6EB310-59B2-4847-90EA-2E228AFA07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A5EFBD-BD1D-45E1-AE2F-6784EEA25E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B7F991-6A8F-4A55-8D17-CA192C7AFA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55BB96-A669-4784-A5F5-1EE605E247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555CDD-086B-44E9-9A1C-75A4C0AB2D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70DC88-00FA-4AE7-B4A0-89364839CB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835049-E05E-4166-8E74-D190791317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BE6736-D834-4636-B647-2CE4AA69B2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3569AD-D864-46A6-838A-9F1CEBB524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44DD79-EA65-41C3-9F1C-84015A18FD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9FEF52-73A5-499B-858F-4219045418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" name="Rectangle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2" name="Rectangle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3" name="Rectangle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4" name="Rectangle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" name="Rounded Rectangle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" name="Rounded Rectangle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7" name="Rectangle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8" name="Rectangle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9" name="Rectangle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0" name="Rectangle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" name="Rectangle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2" name="Rectangle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n-US" sz="2600" spc="-1" strike="noStrike">
                <a:solidFill>
                  <a:schemeClr val="accent2"/>
                </a:solidFill>
                <a:latin typeface="Georgia"/>
              </a:rPr>
              <a:t>Second level</a:t>
            </a:r>
            <a:endParaRPr b="0" lang="en-US" sz="26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chemeClr val="accent1"/>
                </a:solidFill>
                <a:latin typeface="Georgia"/>
              </a:rPr>
              <a:t>Third level</a:t>
            </a:r>
            <a:endParaRPr b="0" lang="en-US" sz="24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chemeClr val="accent1"/>
                </a:solidFill>
                <a:latin typeface="Georgia"/>
              </a:rPr>
              <a:t>Fourth level</a:t>
            </a:r>
            <a:endParaRPr b="0" lang="en-US" sz="22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en-US" sz="2000" spc="-1" strike="noStrike">
                <a:solidFill>
                  <a:schemeClr val="accent3"/>
                </a:solidFill>
                <a:latin typeface="Georgia"/>
              </a:rPr>
              <a:t>Fifth level</a:t>
            </a:r>
            <a:endParaRPr b="0" lang="en-US" sz="20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1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2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3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5" name="Rectangle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6" name="Rectangle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7" name="Rectangle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8" name="Rectangle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59" name="Rounded Rectangle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0" name="Rounded Rectangle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1" name="Rectangle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2" name="Rectangle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3" name="Rectangle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4" name="Rectangle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5" name="Rectangle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6" name="Rectangle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Clic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k to 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edit 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Mas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ter 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title 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styl</a:t>
            </a:r>
            <a:r>
              <a:rPr b="0" lang="en-US" sz="4000" spc="-1" strike="noStrike">
                <a:solidFill>
                  <a:srgbClr val="424456"/>
                </a:solidFill>
                <a:latin typeface="Trebuchet MS"/>
              </a:rPr>
              <a:t>e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n-US" sz="1900" spc="-1" strike="noStrike">
                <a:solidFill>
                  <a:schemeClr val="accent2"/>
                </a:solidFill>
                <a:latin typeface="Georgia"/>
              </a:rPr>
              <a:t>Second level</a:t>
            </a:r>
            <a:endParaRPr b="0" lang="en-US" sz="19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Third level</a:t>
            </a:r>
            <a:endParaRPr b="0" lang="en-US" sz="18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en-US" sz="1800" spc="-1" strike="noStrike">
                <a:solidFill>
                  <a:schemeClr val="accent3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48320" y="224928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1" marL="658440" indent="-24696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b="0" lang="en-US" sz="1900" spc="-1" strike="noStrike">
                <a:solidFill>
                  <a:schemeClr val="accent2"/>
                </a:solidFill>
                <a:latin typeface="Georgia"/>
              </a:rPr>
              <a:t>Second level</a:t>
            </a:r>
            <a:endParaRPr b="0" lang="en-US" sz="1900" spc="-1" strike="noStrike">
              <a:solidFill>
                <a:schemeClr val="accent1"/>
              </a:solidFill>
              <a:latin typeface="Georgia"/>
            </a:endParaRPr>
          </a:p>
          <a:p>
            <a:pPr lvl="2" marL="923400" indent="-21960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Third level</a:t>
            </a:r>
            <a:endParaRPr b="0" lang="en-US" sz="1800" spc="-1" strike="noStrike">
              <a:solidFill>
                <a:schemeClr val="accent1"/>
              </a:solidFill>
              <a:latin typeface="Georgia"/>
            </a:endParaRPr>
          </a:p>
          <a:p>
            <a:pPr lvl="3" marL="1179720" indent="-201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chemeClr val="accent1"/>
                </a:solidFill>
                <a:latin typeface="Georgia"/>
              </a:rPr>
              <a:t>Fourth level</a:t>
            </a:r>
            <a:endParaRPr b="0" lang="en-US" sz="1800" spc="-1" strike="noStrike">
              <a:solidFill>
                <a:schemeClr val="accent3"/>
              </a:solidFill>
              <a:latin typeface="Georgia"/>
            </a:endParaRPr>
          </a:p>
          <a:p>
            <a:pPr lvl="4" marL="1389960" indent="-18288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b="0" lang="en-US" sz="1800" spc="-1" strike="noStrike">
                <a:solidFill>
                  <a:schemeClr val="accent3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chemeClr val="accent3"/>
              </a:solidFill>
              <a:latin typeface="Georgi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4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5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6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7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0" name="Rectangle 28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1" name="Rectangle 29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2" name="Rectangle 30"/>
          <p:cNvSpPr/>
          <p:nvPr/>
        </p:nvSpPr>
        <p:spPr>
          <a:xfrm flipV="1">
            <a:off x="5410080" y="36000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3" name="Rectangle 31"/>
          <p:cNvSpPr/>
          <p:nvPr/>
        </p:nvSpPr>
        <p:spPr>
          <a:xfrm flipV="1">
            <a:off x="5410080" y="43920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4" name="Rounded Rectangle 32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5" name="Rounded Rectangle 33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6" name="Rectangle 34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7" name="Rectangle 35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5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8" name="Rectangle 36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19" name="Rectangle 37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20" name="Rectangle 38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21" name="Rectangle 39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0000"/>
            </a:srgbClr>
          </a:solidFill>
          <a:ln w="50800">
            <a:noFill/>
          </a:ln>
          <a:effectLst>
            <a:outerShdw blurRad="5148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eorgia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40320" y="1109160"/>
            <a:ext cx="586440" cy="4681440"/>
          </a:xfrm>
          <a:prstGeom prst="rect">
            <a:avLst/>
          </a:prstGeom>
          <a:noFill/>
          <a:ln w="0">
            <a:noFill/>
          </a:ln>
        </p:spPr>
        <p:txBody>
          <a:bodyPr lIns="90000" rIns="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424456"/>
                </a:solidFill>
                <a:latin typeface="Trebuchet MS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03560" y="1143000"/>
            <a:ext cx="4571640" cy="4571640"/>
          </a:xfrm>
          <a:prstGeom prst="rect">
            <a:avLst/>
          </a:prstGeom>
          <a:solidFill>
            <a:srgbClr val="eaeaea"/>
          </a:solidFill>
          <a:ln w="50760">
            <a:solidFill>
              <a:srgbClr val="ffffff"/>
            </a:solidFill>
            <a:miter/>
          </a:ln>
          <a:effectLst>
            <a:outerShdw dist="31427" dir="4806364" blurRad="57240" rotWithShape="0">
              <a:srgbClr val="000000">
                <a:alpha val="25000"/>
              </a:srgbClr>
            </a:outerShdw>
          </a:effectLst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Georgia"/>
              </a:rPr>
              <a:t>Click icon to add picture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88320" y="3274200"/>
            <a:ext cx="2590560" cy="2516040"/>
          </a:xfrm>
          <a:prstGeom prst="rect">
            <a:avLst/>
          </a:prstGeom>
          <a:noFill/>
          <a:ln w="0">
            <a:noFill/>
          </a:ln>
        </p:spPr>
        <p:txBody>
          <a:bodyPr lIns="0" rIns="45720" tIns="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1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7"/>
          </p:nvPr>
        </p:nvSpPr>
        <p:spPr>
          <a:xfrm>
            <a:off x="6586560" y="612720"/>
            <a:ext cx="95688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8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9"/>
          </p:nvPr>
        </p:nvSpPr>
        <p:spPr>
          <a:xfrm>
            <a:off x="8174880" y="2160"/>
            <a:ext cx="76176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buNone/>
            </a:pPr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86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50000"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7300" spc="-1" strike="noStrike">
                <a:solidFill>
                  <a:srgbClr val="424456"/>
                </a:solidFill>
                <a:latin typeface="Microsoft Sans Serif"/>
              </a:rPr>
              <a:t>Time Management</a:t>
            </a:r>
            <a:br>
              <a:rPr sz="7300"/>
            </a:br>
            <a:r>
              <a:rPr b="1" lang="en-US" sz="2700" spc="-1" strike="noStrike">
                <a:solidFill>
                  <a:srgbClr val="424456"/>
                </a:solidFill>
                <a:latin typeface="Microsoft Sans Serif"/>
              </a:rPr>
              <a:t>By- </a:t>
            </a:r>
            <a:r>
              <a:rPr b="1" lang="en-IN" sz="2700" spc="-1" strike="noStrike">
                <a:solidFill>
                  <a:srgbClr val="424456"/>
                </a:solidFill>
                <a:latin typeface="Microsoft Sans Serif"/>
              </a:rPr>
              <a:t>Ankit, Vidhi, </a:t>
            </a:r>
            <a:br>
              <a:rPr sz="2700"/>
            </a:br>
            <a:r>
              <a:rPr b="1" lang="en-IN" sz="2700" spc="-1" strike="noStrike">
                <a:solidFill>
                  <a:srgbClr val="424456"/>
                </a:solidFill>
                <a:latin typeface="Microsoft Sans Serif"/>
              </a:rPr>
              <a:t>Apeksha and Rashmi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65" name="Picture 100" descr=""/>
          <p:cNvPicPr/>
          <p:nvPr/>
        </p:nvPicPr>
        <p:blipFill>
          <a:blip r:embed="rId1"/>
          <a:stretch/>
        </p:blipFill>
        <p:spPr>
          <a:xfrm>
            <a:off x="4572000" y="3429000"/>
            <a:ext cx="0" cy="0"/>
          </a:xfrm>
          <a:prstGeom prst="rect">
            <a:avLst/>
          </a:prstGeom>
          <a:ln w="9525">
            <a:noFill/>
          </a:ln>
        </p:spPr>
      </p:pic>
      <p:pic>
        <p:nvPicPr>
          <p:cNvPr id="166" name="Content Placeholder 101" descr=""/>
          <p:cNvPicPr/>
          <p:nvPr/>
        </p:nvPicPr>
        <p:blipFill>
          <a:blip r:embed="rId2"/>
          <a:srcRect l="11631" t="15502" r="17572" b="10025"/>
          <a:stretch/>
        </p:blipFill>
        <p:spPr>
          <a:xfrm>
            <a:off x="5029200" y="4419720"/>
            <a:ext cx="4312440" cy="23814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Content Placeholder 106" descr=""/>
          <p:cNvPicPr/>
          <p:nvPr/>
        </p:nvPicPr>
        <p:blipFill>
          <a:blip r:embed="rId1"/>
          <a:srcRect l="0" t="7517" r="925" b="5785"/>
          <a:stretch/>
        </p:blipFill>
        <p:spPr>
          <a:xfrm>
            <a:off x="153720" y="1190520"/>
            <a:ext cx="8835120" cy="5307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424456"/>
                </a:solidFill>
                <a:latin typeface="Microsoft Sans Serif"/>
              </a:rPr>
              <a:t>CONTENT</a:t>
            </a:r>
            <a:endParaRPr b="0" lang="en-US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"/>
            </a:pPr>
            <a:r>
              <a:rPr b="0" lang="en-IN" sz="2800" spc="-1" strike="noStrike">
                <a:solidFill>
                  <a:srgbClr val="424456"/>
                </a:solidFill>
                <a:latin typeface="Microsoft Sans Serif"/>
              </a:rPr>
              <a:t>Why we do need time management?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"/>
            </a:pPr>
            <a:r>
              <a:rPr b="0" lang="en-IN" sz="2800" spc="-1" strike="noStrike">
                <a:solidFill>
                  <a:srgbClr val="424456"/>
                </a:solidFill>
                <a:latin typeface="Microsoft Sans Serif"/>
              </a:rPr>
              <a:t>Introduction to time management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424456"/>
                </a:solidFill>
                <a:latin typeface="Microsoft Sans Serif"/>
              </a:rPr>
              <a:t>Benefits of  time management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5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"/>
            </a:pPr>
            <a:r>
              <a:rPr b="0" lang="en-GB" sz="2800" spc="-1" strike="noStrike">
                <a:solidFill>
                  <a:srgbClr val="424456"/>
                </a:solidFill>
                <a:latin typeface="Microsoft Sans Serif"/>
                <a:ea typeface="Lexend"/>
              </a:rPr>
              <a:t>Tips </a:t>
            </a:r>
            <a:r>
              <a:rPr b="0" lang="en-IN" sz="2800" spc="-1" strike="noStrike">
                <a:solidFill>
                  <a:srgbClr val="424456"/>
                </a:solidFill>
                <a:latin typeface="Microsoft Sans Serif"/>
                <a:ea typeface="Lexend"/>
              </a:rPr>
              <a:t>To Manage Time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300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424456"/>
                </a:solidFill>
                <a:latin typeface="Microsoft Sans Serif"/>
              </a:rPr>
              <a:t>Why we do need time management?</a:t>
            </a:r>
            <a:br>
              <a:rPr sz="4000"/>
            </a:br>
            <a:endParaRPr b="0" lang="en-US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2514600"/>
            <a:ext cx="5117760" cy="436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To save the time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To reduce the stress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To function effectively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To increase our work output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To have more control over our job responsibilities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71" name="Content Placeholder 102" descr=""/>
          <p:cNvPicPr/>
          <p:nvPr/>
        </p:nvPicPr>
        <p:blipFill>
          <a:blip r:embed="rId1"/>
          <a:srcRect l="0" t="8683" r="0" b="5820"/>
          <a:stretch/>
        </p:blipFill>
        <p:spPr>
          <a:xfrm>
            <a:off x="5715000" y="2286000"/>
            <a:ext cx="3160800" cy="3262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9000"/>
          </a:bodyPr>
          <a:p>
            <a:pPr indent="0">
              <a:lnSpc>
                <a:spcPct val="100000"/>
              </a:lnSpc>
              <a:buNone/>
            </a:pPr>
            <a:r>
              <a:rPr b="0" lang="en-IN" sz="4000" spc="-1" strike="noStrike">
                <a:solidFill>
                  <a:srgbClr val="424456"/>
                </a:solidFill>
                <a:latin typeface="Microsoft Sans Serif"/>
              </a:rPr>
              <a:t>Introduction to time management</a:t>
            </a:r>
            <a:br>
              <a:rPr sz="4000"/>
            </a:b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Managing time effectively so that the right time is allocated to the right activity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The act of taking control over the amount of time spent on specific activities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Making the best use of time, as time is always limited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33520" y="3808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3600" spc="-1" strike="noStrike">
                <a:solidFill>
                  <a:srgbClr val="424456"/>
                </a:solidFill>
                <a:latin typeface="Microsoft Sans Serif"/>
                <a:ea typeface="Lexend"/>
              </a:rPr>
              <a:t>Time Management tips</a:t>
            </a:r>
            <a:endParaRPr b="0" lang="en-US" sz="36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6840" y="4800600"/>
            <a:ext cx="4038120" cy="87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67000" indent="-457200">
              <a:lnSpc>
                <a:spcPct val="100000"/>
              </a:lnSpc>
              <a:spcBef>
                <a:spcPts val="300"/>
              </a:spcBef>
              <a:buClr>
                <a:srgbClr val="2a2a45"/>
              </a:buClr>
              <a:buFont typeface="Trebuchet MS"/>
              <a:buAutoNum type="arabicPeriod" startAt="2"/>
            </a:pPr>
            <a:r>
              <a:rPr b="1" lang="en-IN" sz="2400" spc="-1" strike="noStrike">
                <a:solidFill>
                  <a:srgbClr val="424456"/>
                </a:solidFill>
                <a:latin typeface="Microsoft Sans Serif"/>
              </a:rPr>
              <a:t>Prioritize Wisely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6" name="Content Placeholder 3"/>
          <p:cNvSpPr/>
          <p:nvPr/>
        </p:nvSpPr>
        <p:spPr>
          <a:xfrm>
            <a:off x="380880" y="4572000"/>
            <a:ext cx="4369680" cy="16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1098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IN" sz="2800" spc="-1" strike="noStrike">
              <a:solidFill>
                <a:srgbClr val="424456"/>
              </a:solidFill>
              <a:latin typeface="Microsoft Sans Serif"/>
            </a:endParaRPr>
          </a:p>
        </p:txBody>
      </p:sp>
      <p:pic>
        <p:nvPicPr>
          <p:cNvPr id="177" name="Google Shape;61;p14" descr=""/>
          <p:cNvPicPr/>
          <p:nvPr/>
        </p:nvPicPr>
        <p:blipFill>
          <a:blip r:embed="rId1"/>
          <a:stretch/>
        </p:blipFill>
        <p:spPr>
          <a:xfrm>
            <a:off x="685800" y="1905120"/>
            <a:ext cx="3214800" cy="2066040"/>
          </a:xfrm>
          <a:prstGeom prst="rect">
            <a:avLst/>
          </a:prstGeom>
          <a:ln w="38100">
            <a:solidFill>
              <a:srgbClr val="424456"/>
            </a:solidFill>
            <a:prstDash val="dash"/>
            <a:round/>
          </a:ln>
        </p:spPr>
      </p:pic>
      <p:sp>
        <p:nvSpPr>
          <p:cNvPr id="178" name="Content Placeholder 3"/>
          <p:cNvSpPr/>
          <p:nvPr/>
        </p:nvSpPr>
        <p:spPr>
          <a:xfrm>
            <a:off x="4241880" y="2679120"/>
            <a:ext cx="403812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7000" indent="-457200">
              <a:lnSpc>
                <a:spcPct val="100000"/>
              </a:lnSpc>
              <a:spcBef>
                <a:spcPts val="300"/>
              </a:spcBef>
              <a:buClr>
                <a:srgbClr val="502652"/>
              </a:buClr>
              <a:buFont typeface="Trebuchet MS"/>
              <a:buAutoNum type="arabicPeriod"/>
            </a:pPr>
            <a:r>
              <a:rPr b="1" lang="en-IN" sz="2400" spc="-1" strike="noStrike">
                <a:solidFill>
                  <a:srgbClr val="424456"/>
                </a:solidFill>
                <a:latin typeface="Microsoft Sans Serif"/>
              </a:rPr>
              <a:t>Set Goals Correctly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63;p14" descr=""/>
          <p:cNvPicPr/>
          <p:nvPr/>
        </p:nvPicPr>
        <p:blipFill>
          <a:blip r:embed="rId2"/>
          <a:srcRect l="0" t="0" r="0" b="10419"/>
          <a:stretch/>
        </p:blipFill>
        <p:spPr>
          <a:xfrm>
            <a:off x="4495680" y="4267080"/>
            <a:ext cx="3217320" cy="2206800"/>
          </a:xfrm>
          <a:prstGeom prst="rect">
            <a:avLst/>
          </a:prstGeom>
          <a:ln w="38100">
            <a:solidFill>
              <a:srgbClr val="424456"/>
            </a:solidFill>
            <a:prstDash val="dash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914400" y="1981080"/>
            <a:ext cx="3282480" cy="853200"/>
          </a:xfrm>
          <a:prstGeom prst="rect">
            <a:avLst/>
          </a:prstGeom>
          <a:noFill/>
          <a:ln w="0">
            <a:noFill/>
          </a:ln>
        </p:spPr>
        <p:txBody>
          <a:bodyPr lIns="0" rIns="45720" tIns="0" bIns="45000" anchor="t">
            <a:noAutofit/>
          </a:bodyPr>
          <a:p>
            <a:pPr marL="514440" indent="-514440">
              <a:lnSpc>
                <a:spcPct val="100000"/>
              </a:lnSpc>
              <a:buClr>
                <a:srgbClr val="3e3f68"/>
              </a:buClr>
              <a:buFont typeface="Trebuchet MS"/>
              <a:buAutoNum type="arabicPeriod" startAt="3"/>
            </a:pPr>
            <a:r>
              <a:rPr b="1" lang="en-GB" sz="2400" spc="-1" strike="noStrike">
                <a:solidFill>
                  <a:srgbClr val="424456"/>
                </a:solidFill>
                <a:latin typeface="Microsoft Sans Serif"/>
              </a:rPr>
              <a:t>Set a time limit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4572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81" name="Google Shape;72;p15" descr=""/>
          <p:cNvPicPr/>
          <p:nvPr/>
        </p:nvPicPr>
        <p:blipFill>
          <a:blip r:embed="rId1"/>
          <a:stretch/>
        </p:blipFill>
        <p:spPr>
          <a:xfrm>
            <a:off x="4680000" y="1066680"/>
            <a:ext cx="2903400" cy="2614680"/>
          </a:xfrm>
          <a:prstGeom prst="rect">
            <a:avLst/>
          </a:prstGeom>
          <a:ln w="50800">
            <a:noFill/>
          </a:ln>
          <a:effectLst>
            <a:outerShdw algn="tl" blurRad="57240" dir="4806364" dist="31427" rotWithShape="0">
              <a:srgbClr val="000000">
                <a:alpha val="25000"/>
              </a:srgbClr>
            </a:outerShdw>
          </a:effectLst>
        </p:spPr>
      </p:pic>
      <p:pic>
        <p:nvPicPr>
          <p:cNvPr id="182" name="Google Shape;73;p15" descr=""/>
          <p:cNvPicPr/>
          <p:nvPr/>
        </p:nvPicPr>
        <p:blipFill>
          <a:blip r:embed="rId2"/>
          <a:stretch/>
        </p:blipFill>
        <p:spPr>
          <a:xfrm>
            <a:off x="838080" y="4114800"/>
            <a:ext cx="3308040" cy="2311560"/>
          </a:xfrm>
          <a:prstGeom prst="rect">
            <a:avLst/>
          </a:prstGeom>
          <a:ln w="0">
            <a:noFill/>
          </a:ln>
        </p:spPr>
      </p:pic>
      <p:sp>
        <p:nvSpPr>
          <p:cNvPr id="183" name="Text Placeholder 6"/>
          <p:cNvSpPr/>
          <p:nvPr/>
        </p:nvSpPr>
        <p:spPr>
          <a:xfrm>
            <a:off x="4680000" y="4858560"/>
            <a:ext cx="36248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5720" tIns="0" bIns="45000" anchor="t">
            <a:normAutofit/>
          </a:bodyPr>
          <a:p>
            <a:pPr marL="457200" indent="-457200">
              <a:lnSpc>
                <a:spcPct val="100000"/>
              </a:lnSpc>
              <a:buClr>
                <a:srgbClr val="3e3f68"/>
              </a:buClr>
              <a:buFont typeface="Trebuchet MS"/>
              <a:buAutoNum type="arabicPeriod" startAt="4"/>
            </a:pPr>
            <a:r>
              <a:rPr b="1" lang="en-IN" sz="2400" spc="-1" strike="noStrike">
                <a:solidFill>
                  <a:srgbClr val="424456"/>
                </a:solidFill>
                <a:latin typeface="Microsoft Sans Serif"/>
              </a:rPr>
              <a:t>Take a Break between Task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1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4419720" y="1828800"/>
            <a:ext cx="3282480" cy="85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57200">
              <a:lnSpc>
                <a:spcPct val="100000"/>
              </a:lnSpc>
              <a:buClr>
                <a:srgbClr val="3e3f68"/>
              </a:buClr>
              <a:buFont typeface="Trebuchet MS"/>
              <a:buAutoNum type="arabicPeriod" startAt="5"/>
            </a:pPr>
            <a:r>
              <a:rPr b="1" lang="en-IN" sz="2400" spc="-1" strike="noStrike">
                <a:solidFill>
                  <a:srgbClr val="424456"/>
                </a:solidFill>
                <a:latin typeface="Microsoft Sans Serif"/>
              </a:rPr>
              <a:t>Organize Yourself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5" name="Text Placeholder 6"/>
          <p:cNvSpPr/>
          <p:nvPr/>
        </p:nvSpPr>
        <p:spPr>
          <a:xfrm>
            <a:off x="990720" y="4495680"/>
            <a:ext cx="36248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5720" tIns="0" bIns="45000" anchor="t">
            <a:normAutofit/>
          </a:bodyPr>
          <a:p>
            <a:pPr marL="457200" indent="-457200">
              <a:lnSpc>
                <a:spcPct val="100000"/>
              </a:lnSpc>
              <a:buClr>
                <a:srgbClr val="3e3f68"/>
              </a:buClr>
              <a:buFont typeface="Trebuchet MS"/>
              <a:buAutoNum type="arabicPeriod" startAt="6"/>
            </a:pPr>
            <a:r>
              <a:rPr b="1" lang="en-IN" sz="2400" spc="-1" strike="noStrike">
                <a:solidFill>
                  <a:srgbClr val="424456"/>
                </a:solidFill>
                <a:latin typeface="Microsoft Sans Serif"/>
              </a:rPr>
              <a:t>Plan Ahead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80;p16" descr=""/>
          <p:cNvPicPr/>
          <p:nvPr/>
        </p:nvPicPr>
        <p:blipFill>
          <a:blip r:embed="rId1"/>
          <a:stretch/>
        </p:blipFill>
        <p:spPr>
          <a:xfrm>
            <a:off x="838800" y="1143000"/>
            <a:ext cx="2909880" cy="217008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81;p16" descr=""/>
          <p:cNvPicPr/>
          <p:nvPr/>
        </p:nvPicPr>
        <p:blipFill>
          <a:blip r:embed="rId2"/>
          <a:stretch/>
        </p:blipFill>
        <p:spPr>
          <a:xfrm>
            <a:off x="4495680" y="3809880"/>
            <a:ext cx="3003120" cy="204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4400" y="129528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4000" spc="-1" strike="noStrike">
                <a:solidFill>
                  <a:srgbClr val="424456"/>
                </a:solidFill>
                <a:latin typeface="Microsoft Sans Serif"/>
              </a:rPr>
              <a:t>Conclusion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990720" y="213372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09800" indent="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424456"/>
                </a:solidFill>
                <a:latin typeface="Microsoft Sans Serif"/>
              </a:rPr>
              <a:t>L</a:t>
            </a: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og</a:t>
            </a:r>
            <a:r>
              <a:rPr b="0" lang="en-IN" sz="2400" spc="-1" strike="noStrike">
                <a:solidFill>
                  <a:srgbClr val="424456"/>
                </a:solidFill>
                <a:latin typeface="Microsoft Sans Serif"/>
              </a:rPr>
              <a:t> </a:t>
            </a: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activities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424456"/>
                </a:solidFill>
                <a:latin typeface="Microsoft Sans Serif"/>
              </a:rPr>
              <a:t>L</a:t>
            </a: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ist of tasks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Set priorities.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424456"/>
                </a:solidFill>
                <a:latin typeface="Microsoft Sans Serif"/>
              </a:rPr>
              <a:t>S</a:t>
            </a: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chedule your time.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Do first things first. 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424456"/>
                </a:solidFill>
                <a:latin typeface="Microsoft Sans Serif"/>
              </a:rPr>
              <a:t>Review each day.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90" name="Picture 104" descr=""/>
          <p:cNvPicPr/>
          <p:nvPr/>
        </p:nvPicPr>
        <p:blipFill>
          <a:blip r:embed="rId1"/>
          <a:stretch/>
        </p:blipFill>
        <p:spPr>
          <a:xfrm>
            <a:off x="4572000" y="3429000"/>
            <a:ext cx="0" cy="0"/>
          </a:xfrm>
          <a:prstGeom prst="rect">
            <a:avLst/>
          </a:prstGeom>
          <a:ln w="9525">
            <a:noFill/>
          </a:ln>
        </p:spPr>
      </p:pic>
      <p:pic>
        <p:nvPicPr>
          <p:cNvPr id="191" name="Content Placeholder 105" descr=""/>
          <p:cNvPicPr/>
          <p:nvPr/>
        </p:nvPicPr>
        <p:blipFill>
          <a:blip r:embed="rId2"/>
          <a:stretch/>
        </p:blipFill>
        <p:spPr>
          <a:xfrm>
            <a:off x="5184000" y="2592720"/>
            <a:ext cx="3598200" cy="3193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79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4000" spc="-1" strike="noStrike">
                <a:solidFill>
                  <a:srgbClr val="424456"/>
                </a:solidFill>
                <a:latin typeface="Microsoft Sans Serif"/>
              </a:rPr>
              <a:t>References:</a:t>
            </a:r>
            <a:endParaRPr b="0" lang="en-US" sz="40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Microsoft Sans Serif"/>
              </a:rPr>
              <a:t>https://corporatefinanceinstitute.com/resources/careers/soft-skills/time-management-list-tips/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indent="0">
              <a:lnSpc>
                <a:spcPct val="100000"/>
              </a:lnSpc>
              <a:spcBef>
                <a:spcPts val="30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365760" indent="-25596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Microsoft Sans Serif"/>
              </a:rPr>
              <a:t>https://www.indeed.com/career-advice/career-development/benefits-of-time-management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rban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</TotalTime>
  <Application>LibreOffice/7.4.2.3$Linux_X86_64 LibreOffice_project/40$Build-3</Application>
  <AppVersion>15.0000</AppVersion>
  <Words>1177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2018-01-12T11:33:00Z</dcterms:created>
  <dc:creator>hp</dc:creator>
  <dc:description/>
  <dc:language>en-IN</dc:language>
  <cp:lastModifiedBy/>
  <dcterms:modified xsi:type="dcterms:W3CDTF">2022-10-30T13:03:29Z</dcterms:modified>
  <cp:revision>39</cp:revision>
  <dc:subject/>
  <dc:title>PRESENTATION  SKILLS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E09EB5B002334857A7A2AE7E313D1B1B</vt:lpwstr>
  </property>
  <property fmtid="{D5CDD505-2E9C-101B-9397-08002B2CF9AE}" pid="3" name="KSOProductBuildVer">
    <vt:lpwstr>1033-11.2.0.11341</vt:lpwstr>
  </property>
  <property fmtid="{D5CDD505-2E9C-101B-9397-08002B2CF9AE}" pid="4" name="PresentationFormat">
    <vt:lpwstr>On-screen Show (4:3)</vt:lpwstr>
  </property>
  <property fmtid="{D5CDD505-2E9C-101B-9397-08002B2CF9AE}" pid="5" name="Slides">
    <vt:i4>11</vt:i4>
  </property>
</Properties>
</file>